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0" r:id="rId2"/>
    <p:sldId id="271" r:id="rId3"/>
    <p:sldId id="272" r:id="rId4"/>
    <p:sldId id="273" r:id="rId5"/>
    <p:sldId id="258" r:id="rId6"/>
    <p:sldId id="268" r:id="rId7"/>
    <p:sldId id="259" r:id="rId8"/>
    <p:sldId id="260" r:id="rId9"/>
    <p:sldId id="261" r:id="rId10"/>
    <p:sldId id="262" r:id="rId11"/>
    <p:sldId id="263" r:id="rId12"/>
    <p:sldId id="264" r:id="rId13"/>
    <p:sldId id="274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C4CA"/>
    <a:srgbClr val="E2E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87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49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22D6DF-FB49-455A-80BA-52867E33378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de-DE"/>
        </a:p>
      </dgm:t>
    </dgm:pt>
    <dgm:pt modelId="{4CB218FA-298B-46E1-8348-EAD33D4491E6}" type="pres">
      <dgm:prSet presAssocID="{1A22D6DF-FB49-455A-80BA-52867E333786}" presName="diagram" presStyleCnt="0">
        <dgm:presLayoutVars>
          <dgm:dir/>
          <dgm:resizeHandles val="exact"/>
        </dgm:presLayoutVars>
      </dgm:prSet>
      <dgm:spPr/>
    </dgm:pt>
  </dgm:ptLst>
  <dgm:cxnLst>
    <dgm:cxn modelId="{4BA563E1-AEA3-492F-AABC-E2E7A067E39D}" type="presOf" srcId="{1A22D6DF-FB49-455A-80BA-52867E333786}" destId="{4CB218FA-298B-46E1-8348-EAD33D4491E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851BA-2E07-4B7B-9954-44DBE0EB4AC2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D1E1C-3922-4277-A5AB-D82D67483D6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048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D9DB770D-A163-4B2A-B222-486DE5CFD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0"/>
            <a:ext cx="12192000" cy="68531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78D8CE9-8E69-481B-83A3-83940C53C0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89203" y="1709124"/>
            <a:ext cx="7490022" cy="1381125"/>
          </a:xfrm>
        </p:spPr>
        <p:txBody>
          <a:bodyPr anchor="t"/>
          <a:lstStyle>
            <a:lvl1pPr algn="l">
              <a:lnSpc>
                <a:spcPct val="100000"/>
              </a:lnSpc>
              <a:defRPr sz="4000"/>
            </a:lvl1pPr>
          </a:lstStyle>
          <a:p>
            <a:r>
              <a:rPr lang="de-DE" dirty="0"/>
              <a:t>Präsentationstitel Bearbeiten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AF3EF3B-BCB9-4E5B-A0F6-EFDB947717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79875" y="1101433"/>
            <a:ext cx="7490022" cy="494101"/>
          </a:xfrm>
        </p:spPr>
        <p:txBody>
          <a:bodyPr/>
          <a:lstStyle>
            <a:lvl1pPr marL="0" indent="0" algn="l">
              <a:buNone/>
              <a:defRPr sz="20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Ort, Datum bearbeiten</a:t>
            </a:r>
            <a:endParaRPr lang="en-GB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0D14002-6E7D-BB7B-0977-F5A09FCEDA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853" y="5882024"/>
            <a:ext cx="1475778" cy="570186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8BA67B7-B7E5-5C9C-119E-268D3DCE36CE}"/>
              </a:ext>
            </a:extLst>
          </p:cNvPr>
          <p:cNvGrpSpPr/>
          <p:nvPr userDrawn="1"/>
        </p:nvGrpSpPr>
        <p:grpSpPr>
          <a:xfrm>
            <a:off x="111" y="5485840"/>
            <a:ext cx="4089102" cy="1380534"/>
            <a:chOff x="111" y="5485840"/>
            <a:chExt cx="4089102" cy="1380534"/>
          </a:xfrm>
        </p:grpSpPr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871224F2-A009-E08D-C991-F2EBA60917C7}"/>
                </a:ext>
              </a:extLst>
            </p:cNvPr>
            <p:cNvSpPr/>
            <p:nvPr userDrawn="1"/>
          </p:nvSpPr>
          <p:spPr>
            <a:xfrm>
              <a:off x="111" y="5485840"/>
              <a:ext cx="4089102" cy="1380534"/>
            </a:xfrm>
            <a:custGeom>
              <a:avLst/>
              <a:gdLst>
                <a:gd name="connsiteX0" fmla="*/ 4086654 w 5003501"/>
                <a:gd name="connsiteY0" fmla="*/ -576 h 1371009"/>
                <a:gd name="connsiteX1" fmla="*/ 0 w 5003501"/>
                <a:gd name="connsiteY1" fmla="*/ -576 h 1371009"/>
                <a:gd name="connsiteX2" fmla="*/ 0 w 5003501"/>
                <a:gd name="connsiteY2" fmla="*/ 1370433 h 1371009"/>
                <a:gd name="connsiteX3" fmla="*/ 5003502 w 5003501"/>
                <a:gd name="connsiteY3" fmla="*/ 1370433 h 1371009"/>
                <a:gd name="connsiteX4" fmla="*/ 4086654 w 5003501"/>
                <a:gd name="connsiteY4" fmla="*/ -576 h 1371009"/>
                <a:gd name="connsiteX0" fmla="*/ 4086654 w 4108152"/>
                <a:gd name="connsiteY0" fmla="*/ 0 h 1371009"/>
                <a:gd name="connsiteX1" fmla="*/ 0 w 4108152"/>
                <a:gd name="connsiteY1" fmla="*/ 0 h 1371009"/>
                <a:gd name="connsiteX2" fmla="*/ 0 w 4108152"/>
                <a:gd name="connsiteY2" fmla="*/ 1371009 h 1371009"/>
                <a:gd name="connsiteX3" fmla="*/ 4108152 w 4108152"/>
                <a:gd name="connsiteY3" fmla="*/ 1351959 h 1371009"/>
                <a:gd name="connsiteX4" fmla="*/ 4086654 w 4108152"/>
                <a:gd name="connsiteY4" fmla="*/ 0 h 1371009"/>
                <a:gd name="connsiteX0" fmla="*/ 4086654 w 4089102"/>
                <a:gd name="connsiteY0" fmla="*/ 0 h 1390059"/>
                <a:gd name="connsiteX1" fmla="*/ 0 w 4089102"/>
                <a:gd name="connsiteY1" fmla="*/ 0 h 1390059"/>
                <a:gd name="connsiteX2" fmla="*/ 0 w 4089102"/>
                <a:gd name="connsiteY2" fmla="*/ 1371009 h 1390059"/>
                <a:gd name="connsiteX3" fmla="*/ 4089102 w 4089102"/>
                <a:gd name="connsiteY3" fmla="*/ 1390059 h 1390059"/>
                <a:gd name="connsiteX4" fmla="*/ 4086654 w 4089102"/>
                <a:gd name="connsiteY4" fmla="*/ 0 h 1390059"/>
                <a:gd name="connsiteX0" fmla="*/ 4086654 w 4089102"/>
                <a:gd name="connsiteY0" fmla="*/ 0 h 1380534"/>
                <a:gd name="connsiteX1" fmla="*/ 0 w 4089102"/>
                <a:gd name="connsiteY1" fmla="*/ 0 h 1380534"/>
                <a:gd name="connsiteX2" fmla="*/ 0 w 4089102"/>
                <a:gd name="connsiteY2" fmla="*/ 1371009 h 1380534"/>
                <a:gd name="connsiteX3" fmla="*/ 4089102 w 4089102"/>
                <a:gd name="connsiteY3" fmla="*/ 1380534 h 1380534"/>
                <a:gd name="connsiteX4" fmla="*/ 4086654 w 4089102"/>
                <a:gd name="connsiteY4" fmla="*/ 0 h 13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9102" h="1380534">
                  <a:moveTo>
                    <a:pt x="4086654" y="0"/>
                  </a:moveTo>
                  <a:lnTo>
                    <a:pt x="0" y="0"/>
                  </a:lnTo>
                  <a:lnTo>
                    <a:pt x="0" y="1371009"/>
                  </a:lnTo>
                  <a:lnTo>
                    <a:pt x="4089102" y="1380534"/>
                  </a:lnTo>
                  <a:lnTo>
                    <a:pt x="4086654" y="0"/>
                  </a:lnTo>
                  <a:close/>
                </a:path>
              </a:pathLst>
            </a:custGeom>
            <a:solidFill>
              <a:srgbClr val="FFFFFF"/>
            </a:solidFill>
            <a:ln w="954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883A978C-D002-2DFC-04BD-CB81AA4B5FE8}"/>
                </a:ext>
              </a:extLst>
            </p:cNvPr>
            <p:cNvSpPr/>
            <p:nvPr/>
          </p:nvSpPr>
          <p:spPr>
            <a:xfrm>
              <a:off x="2667827" y="5980367"/>
              <a:ext cx="860865" cy="369050"/>
            </a:xfrm>
            <a:custGeom>
              <a:avLst/>
              <a:gdLst>
                <a:gd name="connsiteX0" fmla="*/ 648275 w 860865"/>
                <a:gd name="connsiteY0" fmla="*/ 301005 h 369050"/>
                <a:gd name="connsiteX1" fmla="*/ 645205 w 860865"/>
                <a:gd name="connsiteY1" fmla="*/ 291736 h 369050"/>
                <a:gd name="connsiteX2" fmla="*/ 637985 w 860865"/>
                <a:gd name="connsiteY2" fmla="*/ 288978 h 369050"/>
                <a:gd name="connsiteX3" fmla="*/ 630470 w 860865"/>
                <a:gd name="connsiteY3" fmla="*/ 291736 h 369050"/>
                <a:gd name="connsiteX4" fmla="*/ 627332 w 860865"/>
                <a:gd name="connsiteY4" fmla="*/ 301005 h 369050"/>
                <a:gd name="connsiteX5" fmla="*/ 630470 w 860865"/>
                <a:gd name="connsiteY5" fmla="*/ 310283 h 369050"/>
                <a:gd name="connsiteX6" fmla="*/ 637732 w 860865"/>
                <a:gd name="connsiteY6" fmla="*/ 313041 h 369050"/>
                <a:gd name="connsiteX7" fmla="*/ 645205 w 860865"/>
                <a:gd name="connsiteY7" fmla="*/ 310283 h 369050"/>
                <a:gd name="connsiteX8" fmla="*/ 648275 w 860865"/>
                <a:gd name="connsiteY8" fmla="*/ 301005 h 369050"/>
                <a:gd name="connsiteX9" fmla="*/ 634856 w 860865"/>
                <a:gd name="connsiteY9" fmla="*/ 340597 h 369050"/>
                <a:gd name="connsiteX10" fmla="*/ 630217 w 860865"/>
                <a:gd name="connsiteY10" fmla="*/ 340234 h 369050"/>
                <a:gd name="connsiteX11" fmla="*/ 628024 w 860865"/>
                <a:gd name="connsiteY11" fmla="*/ 341727 h 369050"/>
                <a:gd name="connsiteX12" fmla="*/ 626084 w 860865"/>
                <a:gd name="connsiteY12" fmla="*/ 343861 h 369050"/>
                <a:gd name="connsiteX13" fmla="*/ 624633 w 860865"/>
                <a:gd name="connsiteY13" fmla="*/ 346805 h 369050"/>
                <a:gd name="connsiteX14" fmla="*/ 624076 w 860865"/>
                <a:gd name="connsiteY14" fmla="*/ 350752 h 369050"/>
                <a:gd name="connsiteX15" fmla="*/ 634729 w 860865"/>
                <a:gd name="connsiteY15" fmla="*/ 360409 h 369050"/>
                <a:gd name="connsiteX16" fmla="*/ 648275 w 860865"/>
                <a:gd name="connsiteY16" fmla="*/ 356825 h 369050"/>
                <a:gd name="connsiteX17" fmla="*/ 652652 w 860865"/>
                <a:gd name="connsiteY17" fmla="*/ 348626 h 369050"/>
                <a:gd name="connsiteX18" fmla="*/ 649877 w 860865"/>
                <a:gd name="connsiteY18" fmla="*/ 342410 h 369050"/>
                <a:gd name="connsiteX19" fmla="*/ 642489 w 860865"/>
                <a:gd name="connsiteY19" fmla="*/ 340597 h 369050"/>
                <a:gd name="connsiteX20" fmla="*/ 634856 w 860865"/>
                <a:gd name="connsiteY20" fmla="*/ 340597 h 369050"/>
                <a:gd name="connsiteX21" fmla="*/ 662791 w 860865"/>
                <a:gd name="connsiteY21" fmla="*/ 290226 h 369050"/>
                <a:gd name="connsiteX22" fmla="*/ 655275 w 860865"/>
                <a:gd name="connsiteY22" fmla="*/ 290226 h 369050"/>
                <a:gd name="connsiteX23" fmla="*/ 658160 w 860865"/>
                <a:gd name="connsiteY23" fmla="*/ 301005 h 369050"/>
                <a:gd name="connsiteX24" fmla="*/ 656600 w 860865"/>
                <a:gd name="connsiteY24" fmla="*/ 309600 h 369050"/>
                <a:gd name="connsiteX25" fmla="*/ 652222 w 860865"/>
                <a:gd name="connsiteY25" fmla="*/ 316044 h 369050"/>
                <a:gd name="connsiteX26" fmla="*/ 645567 w 860865"/>
                <a:gd name="connsiteY26" fmla="*/ 320059 h 369050"/>
                <a:gd name="connsiteX27" fmla="*/ 637361 w 860865"/>
                <a:gd name="connsiteY27" fmla="*/ 321451 h 369050"/>
                <a:gd name="connsiteX28" fmla="*/ 635724 w 860865"/>
                <a:gd name="connsiteY28" fmla="*/ 321451 h 369050"/>
                <a:gd name="connsiteX29" fmla="*/ 634113 w 860865"/>
                <a:gd name="connsiteY29" fmla="*/ 321307 h 369050"/>
                <a:gd name="connsiteX30" fmla="*/ 630967 w 860865"/>
                <a:gd name="connsiteY30" fmla="*/ 323331 h 369050"/>
                <a:gd name="connsiteX31" fmla="*/ 629348 w 860865"/>
                <a:gd name="connsiteY31" fmla="*/ 326941 h 369050"/>
                <a:gd name="connsiteX32" fmla="*/ 630782 w 860865"/>
                <a:gd name="connsiteY32" fmla="*/ 330037 h 369050"/>
                <a:gd name="connsiteX33" fmla="*/ 635480 w 860865"/>
                <a:gd name="connsiteY33" fmla="*/ 331209 h 369050"/>
                <a:gd name="connsiteX34" fmla="*/ 643113 w 860865"/>
                <a:gd name="connsiteY34" fmla="*/ 331209 h 369050"/>
                <a:gd name="connsiteX35" fmla="*/ 651016 w 860865"/>
                <a:gd name="connsiteY35" fmla="*/ 332103 h 369050"/>
                <a:gd name="connsiteX36" fmla="*/ 657359 w 860865"/>
                <a:gd name="connsiteY36" fmla="*/ 334904 h 369050"/>
                <a:gd name="connsiteX37" fmla="*/ 661542 w 860865"/>
                <a:gd name="connsiteY37" fmla="*/ 339846 h 369050"/>
                <a:gd name="connsiteX38" fmla="*/ 663069 w 860865"/>
                <a:gd name="connsiteY38" fmla="*/ 347117 h 369050"/>
                <a:gd name="connsiteX39" fmla="*/ 661002 w 860865"/>
                <a:gd name="connsiteY39" fmla="*/ 356024 h 369050"/>
                <a:gd name="connsiteX40" fmla="*/ 655157 w 860865"/>
                <a:gd name="connsiteY40" fmla="*/ 362923 h 369050"/>
                <a:gd name="connsiteX41" fmla="*/ 646006 w 860865"/>
                <a:gd name="connsiteY41" fmla="*/ 367427 h 369050"/>
                <a:gd name="connsiteX42" fmla="*/ 633987 w 860865"/>
                <a:gd name="connsiteY42" fmla="*/ 369055 h 369050"/>
                <a:gd name="connsiteX43" fmla="*/ 619311 w 860865"/>
                <a:gd name="connsiteY43" fmla="*/ 364846 h 369050"/>
                <a:gd name="connsiteX44" fmla="*/ 614301 w 860865"/>
                <a:gd name="connsiteY44" fmla="*/ 352768 h 369050"/>
                <a:gd name="connsiteX45" fmla="*/ 615482 w 860865"/>
                <a:gd name="connsiteY45" fmla="*/ 346940 h 369050"/>
                <a:gd name="connsiteX46" fmla="*/ 618307 w 860865"/>
                <a:gd name="connsiteY46" fmla="*/ 342672 h 369050"/>
                <a:gd name="connsiteX47" fmla="*/ 621630 w 860865"/>
                <a:gd name="connsiteY47" fmla="*/ 339787 h 369050"/>
                <a:gd name="connsiteX48" fmla="*/ 624312 w 860865"/>
                <a:gd name="connsiteY48" fmla="*/ 338109 h 369050"/>
                <a:gd name="connsiteX49" fmla="*/ 624312 w 860865"/>
                <a:gd name="connsiteY49" fmla="*/ 337839 h 369050"/>
                <a:gd name="connsiteX50" fmla="*/ 620441 w 860865"/>
                <a:gd name="connsiteY50" fmla="*/ 329446 h 369050"/>
                <a:gd name="connsiteX51" fmla="*/ 621386 w 860865"/>
                <a:gd name="connsiteY51" fmla="*/ 325314 h 369050"/>
                <a:gd name="connsiteX52" fmla="*/ 623511 w 860865"/>
                <a:gd name="connsiteY52" fmla="*/ 322437 h 369050"/>
                <a:gd name="connsiteX53" fmla="*/ 625890 w 860865"/>
                <a:gd name="connsiteY53" fmla="*/ 320616 h 369050"/>
                <a:gd name="connsiteX54" fmla="*/ 627695 w 860865"/>
                <a:gd name="connsiteY54" fmla="*/ 319688 h 369050"/>
                <a:gd name="connsiteX55" fmla="*/ 627695 w 860865"/>
                <a:gd name="connsiteY55" fmla="*/ 319435 h 369050"/>
                <a:gd name="connsiteX56" fmla="*/ 620247 w 860865"/>
                <a:gd name="connsiteY56" fmla="*/ 312738 h 369050"/>
                <a:gd name="connsiteX57" fmla="*/ 617438 w 860865"/>
                <a:gd name="connsiteY57" fmla="*/ 301005 h 369050"/>
                <a:gd name="connsiteX58" fmla="*/ 619066 w 860865"/>
                <a:gd name="connsiteY58" fmla="*/ 292174 h 369050"/>
                <a:gd name="connsiteX59" fmla="*/ 623444 w 860865"/>
                <a:gd name="connsiteY59" fmla="*/ 285840 h 369050"/>
                <a:gd name="connsiteX60" fmla="*/ 629904 w 860865"/>
                <a:gd name="connsiteY60" fmla="*/ 282087 h 369050"/>
                <a:gd name="connsiteX61" fmla="*/ 637841 w 860865"/>
                <a:gd name="connsiteY61" fmla="*/ 280822 h 369050"/>
                <a:gd name="connsiteX62" fmla="*/ 645871 w 860865"/>
                <a:gd name="connsiteY62" fmla="*/ 282323 h 369050"/>
                <a:gd name="connsiteX63" fmla="*/ 664182 w 860865"/>
                <a:gd name="connsiteY63" fmla="*/ 282323 h 369050"/>
                <a:gd name="connsiteX64" fmla="*/ 662791 w 860865"/>
                <a:gd name="connsiteY64" fmla="*/ 290226 h 369050"/>
                <a:gd name="connsiteX65" fmla="*/ 594378 w 860865"/>
                <a:gd name="connsiteY65" fmla="*/ 342478 h 369050"/>
                <a:gd name="connsiteX66" fmla="*/ 594378 w 860865"/>
                <a:gd name="connsiteY66" fmla="*/ 303755 h 369050"/>
                <a:gd name="connsiteX67" fmla="*/ 591806 w 860865"/>
                <a:gd name="connsiteY67" fmla="*/ 292790 h 369050"/>
                <a:gd name="connsiteX68" fmla="*/ 583979 w 860865"/>
                <a:gd name="connsiteY68" fmla="*/ 289475 h 369050"/>
                <a:gd name="connsiteX69" fmla="*/ 576447 w 860865"/>
                <a:gd name="connsiteY69" fmla="*/ 291736 h 369050"/>
                <a:gd name="connsiteX70" fmla="*/ 571681 w 860865"/>
                <a:gd name="connsiteY70" fmla="*/ 296122 h 369050"/>
                <a:gd name="connsiteX71" fmla="*/ 571681 w 860865"/>
                <a:gd name="connsiteY71" fmla="*/ 342478 h 369050"/>
                <a:gd name="connsiteX72" fmla="*/ 561526 w 860865"/>
                <a:gd name="connsiteY72" fmla="*/ 342478 h 369050"/>
                <a:gd name="connsiteX73" fmla="*/ 561526 w 860865"/>
                <a:gd name="connsiteY73" fmla="*/ 282323 h 369050"/>
                <a:gd name="connsiteX74" fmla="*/ 570804 w 860865"/>
                <a:gd name="connsiteY74" fmla="*/ 282323 h 369050"/>
                <a:gd name="connsiteX75" fmla="*/ 570804 w 860865"/>
                <a:gd name="connsiteY75" fmla="*/ 289104 h 369050"/>
                <a:gd name="connsiteX76" fmla="*/ 571066 w 860865"/>
                <a:gd name="connsiteY76" fmla="*/ 289104 h 369050"/>
                <a:gd name="connsiteX77" fmla="*/ 572702 w 860865"/>
                <a:gd name="connsiteY77" fmla="*/ 286911 h 369050"/>
                <a:gd name="connsiteX78" fmla="*/ 575958 w 860865"/>
                <a:gd name="connsiteY78" fmla="*/ 284153 h 369050"/>
                <a:gd name="connsiteX79" fmla="*/ 580715 w 860865"/>
                <a:gd name="connsiteY79" fmla="*/ 281834 h 369050"/>
                <a:gd name="connsiteX80" fmla="*/ 586981 w 860865"/>
                <a:gd name="connsiteY80" fmla="*/ 280822 h 369050"/>
                <a:gd name="connsiteX81" fmla="*/ 594252 w 860865"/>
                <a:gd name="connsiteY81" fmla="*/ 282011 h 369050"/>
                <a:gd name="connsiteX82" fmla="*/ 599777 w 860865"/>
                <a:gd name="connsiteY82" fmla="*/ 285840 h 369050"/>
                <a:gd name="connsiteX83" fmla="*/ 603277 w 860865"/>
                <a:gd name="connsiteY83" fmla="*/ 292681 h 369050"/>
                <a:gd name="connsiteX84" fmla="*/ 604517 w 860865"/>
                <a:gd name="connsiteY84" fmla="*/ 303030 h 369050"/>
                <a:gd name="connsiteX85" fmla="*/ 604517 w 860865"/>
                <a:gd name="connsiteY85" fmla="*/ 342478 h 369050"/>
                <a:gd name="connsiteX86" fmla="*/ 594378 w 860865"/>
                <a:gd name="connsiteY86" fmla="*/ 342478 h 369050"/>
                <a:gd name="connsiteX87" fmla="*/ 546007 w 860865"/>
                <a:gd name="connsiteY87" fmla="*/ 342478 h 369050"/>
                <a:gd name="connsiteX88" fmla="*/ 536737 w 860865"/>
                <a:gd name="connsiteY88" fmla="*/ 342478 h 369050"/>
                <a:gd name="connsiteX89" fmla="*/ 536737 w 860865"/>
                <a:gd name="connsiteY89" fmla="*/ 335722 h 369050"/>
                <a:gd name="connsiteX90" fmla="*/ 536467 w 860865"/>
                <a:gd name="connsiteY90" fmla="*/ 335722 h 369050"/>
                <a:gd name="connsiteX91" fmla="*/ 534848 w 860865"/>
                <a:gd name="connsiteY91" fmla="*/ 337898 h 369050"/>
                <a:gd name="connsiteX92" fmla="*/ 531643 w 860865"/>
                <a:gd name="connsiteY92" fmla="*/ 340656 h 369050"/>
                <a:gd name="connsiteX93" fmla="*/ 526936 w 860865"/>
                <a:gd name="connsiteY93" fmla="*/ 342984 h 369050"/>
                <a:gd name="connsiteX94" fmla="*/ 520804 w 860865"/>
                <a:gd name="connsiteY94" fmla="*/ 343996 h 369050"/>
                <a:gd name="connsiteX95" fmla="*/ 513593 w 860865"/>
                <a:gd name="connsiteY95" fmla="*/ 342790 h 369050"/>
                <a:gd name="connsiteX96" fmla="*/ 508144 w 860865"/>
                <a:gd name="connsiteY96" fmla="*/ 338969 h 369050"/>
                <a:gd name="connsiteX97" fmla="*/ 504695 w 860865"/>
                <a:gd name="connsiteY97" fmla="*/ 332162 h 369050"/>
                <a:gd name="connsiteX98" fmla="*/ 503514 w 860865"/>
                <a:gd name="connsiteY98" fmla="*/ 321822 h 369050"/>
                <a:gd name="connsiteX99" fmla="*/ 503514 w 860865"/>
                <a:gd name="connsiteY99" fmla="*/ 282323 h 369050"/>
                <a:gd name="connsiteX100" fmla="*/ 513652 w 860865"/>
                <a:gd name="connsiteY100" fmla="*/ 282323 h 369050"/>
                <a:gd name="connsiteX101" fmla="*/ 513652 w 860865"/>
                <a:gd name="connsiteY101" fmla="*/ 321063 h 369050"/>
                <a:gd name="connsiteX102" fmla="*/ 516098 w 860865"/>
                <a:gd name="connsiteY102" fmla="*/ 331766 h 369050"/>
                <a:gd name="connsiteX103" fmla="*/ 523681 w 860865"/>
                <a:gd name="connsiteY103" fmla="*/ 334963 h 369050"/>
                <a:gd name="connsiteX104" fmla="*/ 531078 w 860865"/>
                <a:gd name="connsiteY104" fmla="*/ 332770 h 369050"/>
                <a:gd name="connsiteX105" fmla="*/ 535843 w 860865"/>
                <a:gd name="connsiteY105" fmla="*/ 328460 h 369050"/>
                <a:gd name="connsiteX106" fmla="*/ 535843 w 860865"/>
                <a:gd name="connsiteY106" fmla="*/ 282323 h 369050"/>
                <a:gd name="connsiteX107" fmla="*/ 546007 w 860865"/>
                <a:gd name="connsiteY107" fmla="*/ 282323 h 369050"/>
                <a:gd name="connsiteX108" fmla="*/ 546007 w 860865"/>
                <a:gd name="connsiteY108" fmla="*/ 342478 h 369050"/>
                <a:gd name="connsiteX109" fmla="*/ 478565 w 860865"/>
                <a:gd name="connsiteY109" fmla="*/ 342478 h 369050"/>
                <a:gd name="connsiteX110" fmla="*/ 478565 w 860865"/>
                <a:gd name="connsiteY110" fmla="*/ 303755 h 369050"/>
                <a:gd name="connsiteX111" fmla="*/ 476009 w 860865"/>
                <a:gd name="connsiteY111" fmla="*/ 292790 h 369050"/>
                <a:gd name="connsiteX112" fmla="*/ 468165 w 860865"/>
                <a:gd name="connsiteY112" fmla="*/ 289475 h 369050"/>
                <a:gd name="connsiteX113" fmla="*/ 460641 w 860865"/>
                <a:gd name="connsiteY113" fmla="*/ 291736 h 369050"/>
                <a:gd name="connsiteX114" fmla="*/ 455884 w 860865"/>
                <a:gd name="connsiteY114" fmla="*/ 296122 h 369050"/>
                <a:gd name="connsiteX115" fmla="*/ 455884 w 860865"/>
                <a:gd name="connsiteY115" fmla="*/ 342478 h 369050"/>
                <a:gd name="connsiteX116" fmla="*/ 445738 w 860865"/>
                <a:gd name="connsiteY116" fmla="*/ 342478 h 369050"/>
                <a:gd name="connsiteX117" fmla="*/ 445738 w 860865"/>
                <a:gd name="connsiteY117" fmla="*/ 253882 h 369050"/>
                <a:gd name="connsiteX118" fmla="*/ 455884 w 860865"/>
                <a:gd name="connsiteY118" fmla="*/ 252760 h 369050"/>
                <a:gd name="connsiteX119" fmla="*/ 455884 w 860865"/>
                <a:gd name="connsiteY119" fmla="*/ 288472 h 369050"/>
                <a:gd name="connsiteX120" fmla="*/ 456137 w 860865"/>
                <a:gd name="connsiteY120" fmla="*/ 288472 h 369050"/>
                <a:gd name="connsiteX121" fmla="*/ 457714 w 860865"/>
                <a:gd name="connsiteY121" fmla="*/ 286464 h 369050"/>
                <a:gd name="connsiteX122" fmla="*/ 460641 w 860865"/>
                <a:gd name="connsiteY122" fmla="*/ 283968 h 369050"/>
                <a:gd name="connsiteX123" fmla="*/ 465221 w 860865"/>
                <a:gd name="connsiteY123" fmla="*/ 281766 h 369050"/>
                <a:gd name="connsiteX124" fmla="*/ 471564 w 860865"/>
                <a:gd name="connsiteY124" fmla="*/ 280822 h 369050"/>
                <a:gd name="connsiteX125" fmla="*/ 484081 w 860865"/>
                <a:gd name="connsiteY125" fmla="*/ 285967 h 369050"/>
                <a:gd name="connsiteX126" fmla="*/ 488728 w 860865"/>
                <a:gd name="connsiteY126" fmla="*/ 303030 h 369050"/>
                <a:gd name="connsiteX127" fmla="*/ 488728 w 860865"/>
                <a:gd name="connsiteY127" fmla="*/ 342478 h 369050"/>
                <a:gd name="connsiteX128" fmla="*/ 478565 w 860865"/>
                <a:gd name="connsiteY128" fmla="*/ 342478 h 369050"/>
                <a:gd name="connsiteX129" fmla="*/ 430825 w 860865"/>
                <a:gd name="connsiteY129" fmla="*/ 293996 h 369050"/>
                <a:gd name="connsiteX130" fmla="*/ 429636 w 860865"/>
                <a:gd name="connsiteY130" fmla="*/ 292849 h 369050"/>
                <a:gd name="connsiteX131" fmla="*/ 427561 w 860865"/>
                <a:gd name="connsiteY131" fmla="*/ 291356 h 369050"/>
                <a:gd name="connsiteX132" fmla="*/ 424542 w 860865"/>
                <a:gd name="connsiteY132" fmla="*/ 290041 h 369050"/>
                <a:gd name="connsiteX133" fmla="*/ 420552 w 860865"/>
                <a:gd name="connsiteY133" fmla="*/ 289475 h 369050"/>
                <a:gd name="connsiteX134" fmla="*/ 414479 w 860865"/>
                <a:gd name="connsiteY134" fmla="*/ 290665 h 369050"/>
                <a:gd name="connsiteX135" fmla="*/ 409579 w 860865"/>
                <a:gd name="connsiteY135" fmla="*/ 294486 h 369050"/>
                <a:gd name="connsiteX136" fmla="*/ 406315 w 860865"/>
                <a:gd name="connsiteY136" fmla="*/ 301317 h 369050"/>
                <a:gd name="connsiteX137" fmla="*/ 405142 w 860865"/>
                <a:gd name="connsiteY137" fmla="*/ 311532 h 369050"/>
                <a:gd name="connsiteX138" fmla="*/ 406205 w 860865"/>
                <a:gd name="connsiteY138" fmla="*/ 322682 h 369050"/>
                <a:gd name="connsiteX139" fmla="*/ 409140 w 860865"/>
                <a:gd name="connsiteY139" fmla="*/ 329910 h 369050"/>
                <a:gd name="connsiteX140" fmla="*/ 413712 w 860865"/>
                <a:gd name="connsiteY140" fmla="*/ 333773 h 369050"/>
                <a:gd name="connsiteX141" fmla="*/ 419658 w 860865"/>
                <a:gd name="connsiteY141" fmla="*/ 334963 h 369050"/>
                <a:gd name="connsiteX142" fmla="*/ 426743 w 860865"/>
                <a:gd name="connsiteY142" fmla="*/ 333343 h 369050"/>
                <a:gd name="connsiteX143" fmla="*/ 430193 w 860865"/>
                <a:gd name="connsiteY143" fmla="*/ 330703 h 369050"/>
                <a:gd name="connsiteX144" fmla="*/ 434326 w 860865"/>
                <a:gd name="connsiteY144" fmla="*/ 337738 h 369050"/>
                <a:gd name="connsiteX145" fmla="*/ 432512 w 860865"/>
                <a:gd name="connsiteY145" fmla="*/ 339551 h 369050"/>
                <a:gd name="connsiteX146" fmla="*/ 429434 w 860865"/>
                <a:gd name="connsiteY146" fmla="*/ 341601 h 369050"/>
                <a:gd name="connsiteX147" fmla="*/ 424871 w 860865"/>
                <a:gd name="connsiteY147" fmla="*/ 343296 h 369050"/>
                <a:gd name="connsiteX148" fmla="*/ 418671 w 860865"/>
                <a:gd name="connsiteY148" fmla="*/ 343996 h 369050"/>
                <a:gd name="connsiteX149" fmla="*/ 409275 w 860865"/>
                <a:gd name="connsiteY149" fmla="*/ 342360 h 369050"/>
                <a:gd name="connsiteX150" fmla="*/ 401617 w 860865"/>
                <a:gd name="connsiteY150" fmla="*/ 336978 h 369050"/>
                <a:gd name="connsiteX151" fmla="*/ 396497 w 860865"/>
                <a:gd name="connsiteY151" fmla="*/ 327220 h 369050"/>
                <a:gd name="connsiteX152" fmla="*/ 394599 w 860865"/>
                <a:gd name="connsiteY152" fmla="*/ 312308 h 369050"/>
                <a:gd name="connsiteX153" fmla="*/ 396851 w 860865"/>
                <a:gd name="connsiteY153" fmla="*/ 297623 h 369050"/>
                <a:gd name="connsiteX154" fmla="*/ 402747 w 860865"/>
                <a:gd name="connsiteY154" fmla="*/ 287907 h 369050"/>
                <a:gd name="connsiteX155" fmla="*/ 410819 w 860865"/>
                <a:gd name="connsiteY155" fmla="*/ 282525 h 369050"/>
                <a:gd name="connsiteX156" fmla="*/ 419785 w 860865"/>
                <a:gd name="connsiteY156" fmla="*/ 280822 h 369050"/>
                <a:gd name="connsiteX157" fmla="*/ 425748 w 860865"/>
                <a:gd name="connsiteY157" fmla="*/ 281454 h 369050"/>
                <a:gd name="connsiteX158" fmla="*/ 430134 w 860865"/>
                <a:gd name="connsiteY158" fmla="*/ 283023 h 369050"/>
                <a:gd name="connsiteX159" fmla="*/ 433136 w 860865"/>
                <a:gd name="connsiteY159" fmla="*/ 285022 h 369050"/>
                <a:gd name="connsiteX160" fmla="*/ 435085 w 860865"/>
                <a:gd name="connsiteY160" fmla="*/ 286852 h 369050"/>
                <a:gd name="connsiteX161" fmla="*/ 430825 w 860865"/>
                <a:gd name="connsiteY161" fmla="*/ 293996 h 369050"/>
                <a:gd name="connsiteX162" fmla="*/ 379451 w 860865"/>
                <a:gd name="connsiteY162" fmla="*/ 294486 h 369050"/>
                <a:gd name="connsiteX163" fmla="*/ 375807 w 860865"/>
                <a:gd name="connsiteY163" fmla="*/ 291415 h 369050"/>
                <a:gd name="connsiteX164" fmla="*/ 368925 w 860865"/>
                <a:gd name="connsiteY164" fmla="*/ 289475 h 369050"/>
                <a:gd name="connsiteX165" fmla="*/ 362759 w 860865"/>
                <a:gd name="connsiteY165" fmla="*/ 291356 h 369050"/>
                <a:gd name="connsiteX166" fmla="*/ 360634 w 860865"/>
                <a:gd name="connsiteY166" fmla="*/ 295860 h 369050"/>
                <a:gd name="connsiteX167" fmla="*/ 362590 w 860865"/>
                <a:gd name="connsiteY167" fmla="*/ 301444 h 369050"/>
                <a:gd name="connsiteX168" fmla="*/ 368537 w 860865"/>
                <a:gd name="connsiteY168" fmla="*/ 306142 h 369050"/>
                <a:gd name="connsiteX169" fmla="*/ 372290 w 860865"/>
                <a:gd name="connsiteY169" fmla="*/ 308411 h 369050"/>
                <a:gd name="connsiteX170" fmla="*/ 381964 w 860865"/>
                <a:gd name="connsiteY170" fmla="*/ 316230 h 369050"/>
                <a:gd name="connsiteX171" fmla="*/ 385465 w 860865"/>
                <a:gd name="connsiteY171" fmla="*/ 327068 h 369050"/>
                <a:gd name="connsiteX172" fmla="*/ 380497 w 860865"/>
                <a:gd name="connsiteY172" fmla="*/ 339112 h 369050"/>
                <a:gd name="connsiteX173" fmla="*/ 366276 w 860865"/>
                <a:gd name="connsiteY173" fmla="*/ 343996 h 369050"/>
                <a:gd name="connsiteX174" fmla="*/ 359900 w 860865"/>
                <a:gd name="connsiteY174" fmla="*/ 343237 h 369050"/>
                <a:gd name="connsiteX175" fmla="*/ 355075 w 860865"/>
                <a:gd name="connsiteY175" fmla="*/ 341482 h 369050"/>
                <a:gd name="connsiteX176" fmla="*/ 351617 w 860865"/>
                <a:gd name="connsiteY176" fmla="*/ 339281 h 369050"/>
                <a:gd name="connsiteX177" fmla="*/ 349365 w 860865"/>
                <a:gd name="connsiteY177" fmla="*/ 337096 h 369050"/>
                <a:gd name="connsiteX178" fmla="*/ 354257 w 860865"/>
                <a:gd name="connsiteY178" fmla="*/ 329075 h 369050"/>
                <a:gd name="connsiteX179" fmla="*/ 356071 w 860865"/>
                <a:gd name="connsiteY179" fmla="*/ 330813 h 369050"/>
                <a:gd name="connsiteX180" fmla="*/ 358643 w 860865"/>
                <a:gd name="connsiteY180" fmla="*/ 332770 h 369050"/>
                <a:gd name="connsiteX181" fmla="*/ 362017 w 860865"/>
                <a:gd name="connsiteY181" fmla="*/ 334338 h 369050"/>
                <a:gd name="connsiteX182" fmla="*/ 366394 w 860865"/>
                <a:gd name="connsiteY182" fmla="*/ 334963 h 369050"/>
                <a:gd name="connsiteX183" fmla="*/ 373302 w 860865"/>
                <a:gd name="connsiteY183" fmla="*/ 332955 h 369050"/>
                <a:gd name="connsiteX184" fmla="*/ 375672 w 860865"/>
                <a:gd name="connsiteY184" fmla="*/ 328072 h 369050"/>
                <a:gd name="connsiteX185" fmla="*/ 375116 w 860865"/>
                <a:gd name="connsiteY185" fmla="*/ 324377 h 369050"/>
                <a:gd name="connsiteX186" fmla="*/ 373429 w 860865"/>
                <a:gd name="connsiteY186" fmla="*/ 321569 h 369050"/>
                <a:gd name="connsiteX187" fmla="*/ 370671 w 860865"/>
                <a:gd name="connsiteY187" fmla="*/ 319190 h 369050"/>
                <a:gd name="connsiteX188" fmla="*/ 366900 w 860865"/>
                <a:gd name="connsiteY188" fmla="*/ 316685 h 369050"/>
                <a:gd name="connsiteX189" fmla="*/ 363147 w 860865"/>
                <a:gd name="connsiteY189" fmla="*/ 314298 h 369050"/>
                <a:gd name="connsiteX190" fmla="*/ 354316 w 860865"/>
                <a:gd name="connsiteY190" fmla="*/ 306648 h 369050"/>
                <a:gd name="connsiteX191" fmla="*/ 351128 w 860865"/>
                <a:gd name="connsiteY191" fmla="*/ 296366 h 369050"/>
                <a:gd name="connsiteX192" fmla="*/ 352444 w 860865"/>
                <a:gd name="connsiteY192" fmla="*/ 290159 h 369050"/>
                <a:gd name="connsiteX193" fmla="*/ 356130 w 860865"/>
                <a:gd name="connsiteY193" fmla="*/ 285275 h 369050"/>
                <a:gd name="connsiteX194" fmla="*/ 361705 w 860865"/>
                <a:gd name="connsiteY194" fmla="*/ 282011 h 369050"/>
                <a:gd name="connsiteX195" fmla="*/ 368537 w 860865"/>
                <a:gd name="connsiteY195" fmla="*/ 280822 h 369050"/>
                <a:gd name="connsiteX196" fmla="*/ 374551 w 860865"/>
                <a:gd name="connsiteY196" fmla="*/ 281522 h 369050"/>
                <a:gd name="connsiteX197" fmla="*/ 378877 w 860865"/>
                <a:gd name="connsiteY197" fmla="*/ 283276 h 369050"/>
                <a:gd name="connsiteX198" fmla="*/ 381897 w 860865"/>
                <a:gd name="connsiteY198" fmla="*/ 285410 h 369050"/>
                <a:gd name="connsiteX199" fmla="*/ 383828 w 860865"/>
                <a:gd name="connsiteY199" fmla="*/ 287223 h 369050"/>
                <a:gd name="connsiteX200" fmla="*/ 379451 w 860865"/>
                <a:gd name="connsiteY200" fmla="*/ 294486 h 369050"/>
                <a:gd name="connsiteX201" fmla="*/ 343984 w 860865"/>
                <a:gd name="connsiteY201" fmla="*/ 291230 h 369050"/>
                <a:gd name="connsiteX202" fmla="*/ 342348 w 860865"/>
                <a:gd name="connsiteY202" fmla="*/ 290597 h 369050"/>
                <a:gd name="connsiteX203" fmla="*/ 338957 w 860865"/>
                <a:gd name="connsiteY203" fmla="*/ 290226 h 369050"/>
                <a:gd name="connsiteX204" fmla="*/ 331509 w 860865"/>
                <a:gd name="connsiteY204" fmla="*/ 292790 h 369050"/>
                <a:gd name="connsiteX205" fmla="*/ 327688 w 860865"/>
                <a:gd name="connsiteY205" fmla="*/ 298365 h 369050"/>
                <a:gd name="connsiteX206" fmla="*/ 327688 w 860865"/>
                <a:gd name="connsiteY206" fmla="*/ 342478 h 369050"/>
                <a:gd name="connsiteX207" fmla="*/ 317533 w 860865"/>
                <a:gd name="connsiteY207" fmla="*/ 342478 h 369050"/>
                <a:gd name="connsiteX208" fmla="*/ 317533 w 860865"/>
                <a:gd name="connsiteY208" fmla="*/ 282323 h 369050"/>
                <a:gd name="connsiteX209" fmla="*/ 326803 w 860865"/>
                <a:gd name="connsiteY209" fmla="*/ 282323 h 369050"/>
                <a:gd name="connsiteX210" fmla="*/ 326803 w 860865"/>
                <a:gd name="connsiteY210" fmla="*/ 290488 h 369050"/>
                <a:gd name="connsiteX211" fmla="*/ 327056 w 860865"/>
                <a:gd name="connsiteY211" fmla="*/ 290488 h 369050"/>
                <a:gd name="connsiteX212" fmla="*/ 328684 w 860865"/>
                <a:gd name="connsiteY212" fmla="*/ 287038 h 369050"/>
                <a:gd name="connsiteX213" fmla="*/ 331180 w 860865"/>
                <a:gd name="connsiteY213" fmla="*/ 284035 h 369050"/>
                <a:gd name="connsiteX214" fmla="*/ 334757 w 860865"/>
                <a:gd name="connsiteY214" fmla="*/ 281952 h 369050"/>
                <a:gd name="connsiteX215" fmla="*/ 339724 w 860865"/>
                <a:gd name="connsiteY215" fmla="*/ 281201 h 369050"/>
                <a:gd name="connsiteX216" fmla="*/ 343174 w 860865"/>
                <a:gd name="connsiteY216" fmla="*/ 281589 h 369050"/>
                <a:gd name="connsiteX217" fmla="*/ 345224 w 860865"/>
                <a:gd name="connsiteY217" fmla="*/ 282196 h 369050"/>
                <a:gd name="connsiteX218" fmla="*/ 343984 w 860865"/>
                <a:gd name="connsiteY218" fmla="*/ 291230 h 369050"/>
                <a:gd name="connsiteX219" fmla="*/ 294212 w 860865"/>
                <a:gd name="connsiteY219" fmla="*/ 312417 h 369050"/>
                <a:gd name="connsiteX220" fmla="*/ 290712 w 860865"/>
                <a:gd name="connsiteY220" fmla="*/ 294933 h 369050"/>
                <a:gd name="connsiteX221" fmla="*/ 280945 w 860865"/>
                <a:gd name="connsiteY221" fmla="*/ 289475 h 369050"/>
                <a:gd name="connsiteX222" fmla="*/ 271220 w 860865"/>
                <a:gd name="connsiteY222" fmla="*/ 294933 h 369050"/>
                <a:gd name="connsiteX223" fmla="*/ 267778 w 860865"/>
                <a:gd name="connsiteY223" fmla="*/ 312417 h 369050"/>
                <a:gd name="connsiteX224" fmla="*/ 271287 w 860865"/>
                <a:gd name="connsiteY224" fmla="*/ 329699 h 369050"/>
                <a:gd name="connsiteX225" fmla="*/ 281071 w 860865"/>
                <a:gd name="connsiteY225" fmla="*/ 334963 h 369050"/>
                <a:gd name="connsiteX226" fmla="*/ 290771 w 860865"/>
                <a:gd name="connsiteY226" fmla="*/ 329699 h 369050"/>
                <a:gd name="connsiteX227" fmla="*/ 294212 w 860865"/>
                <a:gd name="connsiteY227" fmla="*/ 312417 h 369050"/>
                <a:gd name="connsiteX228" fmla="*/ 257252 w 860865"/>
                <a:gd name="connsiteY228" fmla="*/ 312417 h 369050"/>
                <a:gd name="connsiteX229" fmla="*/ 259201 w 860865"/>
                <a:gd name="connsiteY229" fmla="*/ 298121 h 369050"/>
                <a:gd name="connsiteX230" fmla="*/ 264455 w 860865"/>
                <a:gd name="connsiteY230" fmla="*/ 288295 h 369050"/>
                <a:gd name="connsiteX231" fmla="*/ 272114 w 860865"/>
                <a:gd name="connsiteY231" fmla="*/ 282652 h 369050"/>
                <a:gd name="connsiteX232" fmla="*/ 281316 w 860865"/>
                <a:gd name="connsiteY232" fmla="*/ 280822 h 369050"/>
                <a:gd name="connsiteX233" fmla="*/ 290594 w 860865"/>
                <a:gd name="connsiteY233" fmla="*/ 282652 h 369050"/>
                <a:gd name="connsiteX234" fmla="*/ 297982 w 860865"/>
                <a:gd name="connsiteY234" fmla="*/ 288295 h 369050"/>
                <a:gd name="connsiteX235" fmla="*/ 302933 w 860865"/>
                <a:gd name="connsiteY235" fmla="*/ 298121 h 369050"/>
                <a:gd name="connsiteX236" fmla="*/ 304747 w 860865"/>
                <a:gd name="connsiteY236" fmla="*/ 312417 h 369050"/>
                <a:gd name="connsiteX237" fmla="*/ 302874 w 860865"/>
                <a:gd name="connsiteY237" fmla="*/ 326832 h 369050"/>
                <a:gd name="connsiteX238" fmla="*/ 297670 w 860865"/>
                <a:gd name="connsiteY238" fmla="*/ 336658 h 369050"/>
                <a:gd name="connsiteX239" fmla="*/ 289961 w 860865"/>
                <a:gd name="connsiteY239" fmla="*/ 342242 h 369050"/>
                <a:gd name="connsiteX240" fmla="*/ 280692 w 860865"/>
                <a:gd name="connsiteY240" fmla="*/ 343996 h 369050"/>
                <a:gd name="connsiteX241" fmla="*/ 271414 w 860865"/>
                <a:gd name="connsiteY241" fmla="*/ 342242 h 369050"/>
                <a:gd name="connsiteX242" fmla="*/ 264017 w 860865"/>
                <a:gd name="connsiteY242" fmla="*/ 336658 h 369050"/>
                <a:gd name="connsiteX243" fmla="*/ 259066 w 860865"/>
                <a:gd name="connsiteY243" fmla="*/ 326891 h 369050"/>
                <a:gd name="connsiteX244" fmla="*/ 257252 w 860865"/>
                <a:gd name="connsiteY244" fmla="*/ 312417 h 369050"/>
                <a:gd name="connsiteX245" fmla="*/ 207118 w 860865"/>
                <a:gd name="connsiteY245" fmla="*/ 342478 h 369050"/>
                <a:gd name="connsiteX246" fmla="*/ 207118 w 860865"/>
                <a:gd name="connsiteY246" fmla="*/ 256007 h 369050"/>
                <a:gd name="connsiteX247" fmla="*/ 249602 w 860865"/>
                <a:gd name="connsiteY247" fmla="*/ 256007 h 369050"/>
                <a:gd name="connsiteX248" fmla="*/ 248860 w 860865"/>
                <a:gd name="connsiteY248" fmla="*/ 264653 h 369050"/>
                <a:gd name="connsiteX249" fmla="*/ 218015 w 860865"/>
                <a:gd name="connsiteY249" fmla="*/ 264653 h 369050"/>
                <a:gd name="connsiteX250" fmla="*/ 218015 w 860865"/>
                <a:gd name="connsiteY250" fmla="*/ 296628 h 369050"/>
                <a:gd name="connsiteX251" fmla="*/ 246473 w 860865"/>
                <a:gd name="connsiteY251" fmla="*/ 296628 h 369050"/>
                <a:gd name="connsiteX252" fmla="*/ 246473 w 860865"/>
                <a:gd name="connsiteY252" fmla="*/ 305273 h 369050"/>
                <a:gd name="connsiteX253" fmla="*/ 218015 w 860865"/>
                <a:gd name="connsiteY253" fmla="*/ 305273 h 369050"/>
                <a:gd name="connsiteX254" fmla="*/ 218015 w 860865"/>
                <a:gd name="connsiteY254" fmla="*/ 342478 h 369050"/>
                <a:gd name="connsiteX255" fmla="*/ 207118 w 860865"/>
                <a:gd name="connsiteY255" fmla="*/ 342478 h 369050"/>
                <a:gd name="connsiteX256" fmla="*/ 141447 w 860865"/>
                <a:gd name="connsiteY256" fmla="*/ 334963 h 369050"/>
                <a:gd name="connsiteX257" fmla="*/ 145706 w 860865"/>
                <a:gd name="connsiteY257" fmla="*/ 334338 h 369050"/>
                <a:gd name="connsiteX258" fmla="*/ 148970 w 860865"/>
                <a:gd name="connsiteY258" fmla="*/ 332770 h 369050"/>
                <a:gd name="connsiteX259" fmla="*/ 151290 w 860865"/>
                <a:gd name="connsiteY259" fmla="*/ 330813 h 369050"/>
                <a:gd name="connsiteX260" fmla="*/ 152724 w 860865"/>
                <a:gd name="connsiteY260" fmla="*/ 329075 h 369050"/>
                <a:gd name="connsiteX261" fmla="*/ 152724 w 860865"/>
                <a:gd name="connsiteY261" fmla="*/ 291980 h 369050"/>
                <a:gd name="connsiteX262" fmla="*/ 149527 w 860865"/>
                <a:gd name="connsiteY262" fmla="*/ 290488 h 369050"/>
                <a:gd name="connsiteX263" fmla="*/ 144955 w 860865"/>
                <a:gd name="connsiteY263" fmla="*/ 289863 h 369050"/>
                <a:gd name="connsiteX264" fmla="*/ 138377 w 860865"/>
                <a:gd name="connsiteY264" fmla="*/ 291044 h 369050"/>
                <a:gd name="connsiteX265" fmla="*/ 133046 w 860865"/>
                <a:gd name="connsiteY265" fmla="*/ 294983 h 369050"/>
                <a:gd name="connsiteX266" fmla="*/ 129478 w 860865"/>
                <a:gd name="connsiteY266" fmla="*/ 302136 h 369050"/>
                <a:gd name="connsiteX267" fmla="*/ 128162 w 860865"/>
                <a:gd name="connsiteY267" fmla="*/ 312915 h 369050"/>
                <a:gd name="connsiteX268" fmla="*/ 129234 w 860865"/>
                <a:gd name="connsiteY268" fmla="*/ 323399 h 369050"/>
                <a:gd name="connsiteX269" fmla="*/ 132177 w 860865"/>
                <a:gd name="connsiteY269" fmla="*/ 330138 h 369050"/>
                <a:gd name="connsiteX270" fmla="*/ 136437 w 860865"/>
                <a:gd name="connsiteY270" fmla="*/ 333832 h 369050"/>
                <a:gd name="connsiteX271" fmla="*/ 141447 w 860865"/>
                <a:gd name="connsiteY271" fmla="*/ 334963 h 369050"/>
                <a:gd name="connsiteX272" fmla="*/ 117636 w 860865"/>
                <a:gd name="connsiteY272" fmla="*/ 313294 h 369050"/>
                <a:gd name="connsiteX273" fmla="*/ 120023 w 860865"/>
                <a:gd name="connsiteY273" fmla="*/ 298003 h 369050"/>
                <a:gd name="connsiteX274" fmla="*/ 126163 w 860865"/>
                <a:gd name="connsiteY274" fmla="*/ 288109 h 369050"/>
                <a:gd name="connsiteX275" fmla="*/ 134682 w 860865"/>
                <a:gd name="connsiteY275" fmla="*/ 282778 h 369050"/>
                <a:gd name="connsiteX276" fmla="*/ 144213 w 860865"/>
                <a:gd name="connsiteY276" fmla="*/ 281201 h 369050"/>
                <a:gd name="connsiteX277" fmla="*/ 149215 w 860865"/>
                <a:gd name="connsiteY277" fmla="*/ 281648 h 369050"/>
                <a:gd name="connsiteX278" fmla="*/ 152724 w 860865"/>
                <a:gd name="connsiteY278" fmla="*/ 282719 h 369050"/>
                <a:gd name="connsiteX279" fmla="*/ 152724 w 860865"/>
                <a:gd name="connsiteY279" fmla="*/ 253882 h 369050"/>
                <a:gd name="connsiteX280" fmla="*/ 162879 w 860865"/>
                <a:gd name="connsiteY280" fmla="*/ 252760 h 369050"/>
                <a:gd name="connsiteX281" fmla="*/ 162879 w 860865"/>
                <a:gd name="connsiteY281" fmla="*/ 342478 h 369050"/>
                <a:gd name="connsiteX282" fmla="*/ 153601 w 860865"/>
                <a:gd name="connsiteY282" fmla="*/ 342478 h 369050"/>
                <a:gd name="connsiteX283" fmla="*/ 153601 w 860865"/>
                <a:gd name="connsiteY283" fmla="*/ 336093 h 369050"/>
                <a:gd name="connsiteX284" fmla="*/ 153348 w 860865"/>
                <a:gd name="connsiteY284" fmla="*/ 336093 h 369050"/>
                <a:gd name="connsiteX285" fmla="*/ 151981 w 860865"/>
                <a:gd name="connsiteY285" fmla="*/ 338176 h 369050"/>
                <a:gd name="connsiteX286" fmla="*/ 149215 w 860865"/>
                <a:gd name="connsiteY286" fmla="*/ 340799 h 369050"/>
                <a:gd name="connsiteX287" fmla="*/ 144829 w 860865"/>
                <a:gd name="connsiteY287" fmla="*/ 343060 h 369050"/>
                <a:gd name="connsiteX288" fmla="*/ 138689 w 860865"/>
                <a:gd name="connsiteY288" fmla="*/ 343996 h 369050"/>
                <a:gd name="connsiteX289" fmla="*/ 130600 w 860865"/>
                <a:gd name="connsiteY289" fmla="*/ 342292 h 369050"/>
                <a:gd name="connsiteX290" fmla="*/ 123903 w 860865"/>
                <a:gd name="connsiteY290" fmla="*/ 336911 h 369050"/>
                <a:gd name="connsiteX291" fmla="*/ 119331 w 860865"/>
                <a:gd name="connsiteY291" fmla="*/ 327388 h 369050"/>
                <a:gd name="connsiteX292" fmla="*/ 117636 w 860865"/>
                <a:gd name="connsiteY292" fmla="*/ 313294 h 369050"/>
                <a:gd name="connsiteX293" fmla="*/ 95082 w 860865"/>
                <a:gd name="connsiteY293" fmla="*/ 342478 h 369050"/>
                <a:gd name="connsiteX294" fmla="*/ 95082 w 860865"/>
                <a:gd name="connsiteY294" fmla="*/ 303755 h 369050"/>
                <a:gd name="connsiteX295" fmla="*/ 92510 w 860865"/>
                <a:gd name="connsiteY295" fmla="*/ 292790 h 369050"/>
                <a:gd name="connsiteX296" fmla="*/ 84674 w 860865"/>
                <a:gd name="connsiteY296" fmla="*/ 289475 h 369050"/>
                <a:gd name="connsiteX297" fmla="*/ 77159 w 860865"/>
                <a:gd name="connsiteY297" fmla="*/ 291736 h 369050"/>
                <a:gd name="connsiteX298" fmla="*/ 72402 w 860865"/>
                <a:gd name="connsiteY298" fmla="*/ 296122 h 369050"/>
                <a:gd name="connsiteX299" fmla="*/ 72402 w 860865"/>
                <a:gd name="connsiteY299" fmla="*/ 342478 h 369050"/>
                <a:gd name="connsiteX300" fmla="*/ 62247 w 860865"/>
                <a:gd name="connsiteY300" fmla="*/ 342478 h 369050"/>
                <a:gd name="connsiteX301" fmla="*/ 62247 w 860865"/>
                <a:gd name="connsiteY301" fmla="*/ 282323 h 369050"/>
                <a:gd name="connsiteX302" fmla="*/ 71516 w 860865"/>
                <a:gd name="connsiteY302" fmla="*/ 282323 h 369050"/>
                <a:gd name="connsiteX303" fmla="*/ 71516 w 860865"/>
                <a:gd name="connsiteY303" fmla="*/ 289104 h 369050"/>
                <a:gd name="connsiteX304" fmla="*/ 71769 w 860865"/>
                <a:gd name="connsiteY304" fmla="*/ 289104 h 369050"/>
                <a:gd name="connsiteX305" fmla="*/ 73397 w 860865"/>
                <a:gd name="connsiteY305" fmla="*/ 286911 h 369050"/>
                <a:gd name="connsiteX306" fmla="*/ 76653 w 860865"/>
                <a:gd name="connsiteY306" fmla="*/ 284153 h 369050"/>
                <a:gd name="connsiteX307" fmla="*/ 81427 w 860865"/>
                <a:gd name="connsiteY307" fmla="*/ 281834 h 369050"/>
                <a:gd name="connsiteX308" fmla="*/ 87677 w 860865"/>
                <a:gd name="connsiteY308" fmla="*/ 280822 h 369050"/>
                <a:gd name="connsiteX309" fmla="*/ 94956 w 860865"/>
                <a:gd name="connsiteY309" fmla="*/ 282011 h 369050"/>
                <a:gd name="connsiteX310" fmla="*/ 100464 w 860865"/>
                <a:gd name="connsiteY310" fmla="*/ 285840 h 369050"/>
                <a:gd name="connsiteX311" fmla="*/ 103972 w 860865"/>
                <a:gd name="connsiteY311" fmla="*/ 292681 h 369050"/>
                <a:gd name="connsiteX312" fmla="*/ 105237 w 860865"/>
                <a:gd name="connsiteY312" fmla="*/ 303030 h 369050"/>
                <a:gd name="connsiteX313" fmla="*/ 105237 w 860865"/>
                <a:gd name="connsiteY313" fmla="*/ 342478 h 369050"/>
                <a:gd name="connsiteX314" fmla="*/ 95082 w 860865"/>
                <a:gd name="connsiteY314" fmla="*/ 342478 h 369050"/>
                <a:gd name="connsiteX315" fmla="*/ 46702 w 860865"/>
                <a:gd name="connsiteY315" fmla="*/ 342478 h 369050"/>
                <a:gd name="connsiteX316" fmla="*/ 37424 w 860865"/>
                <a:gd name="connsiteY316" fmla="*/ 342478 h 369050"/>
                <a:gd name="connsiteX317" fmla="*/ 37424 w 860865"/>
                <a:gd name="connsiteY317" fmla="*/ 335722 h 369050"/>
                <a:gd name="connsiteX318" fmla="*/ 37180 w 860865"/>
                <a:gd name="connsiteY318" fmla="*/ 335722 h 369050"/>
                <a:gd name="connsiteX319" fmla="*/ 35552 w 860865"/>
                <a:gd name="connsiteY319" fmla="*/ 337898 h 369050"/>
                <a:gd name="connsiteX320" fmla="*/ 32355 w 860865"/>
                <a:gd name="connsiteY320" fmla="*/ 340656 h 369050"/>
                <a:gd name="connsiteX321" fmla="*/ 27657 w 860865"/>
                <a:gd name="connsiteY321" fmla="*/ 342984 h 369050"/>
                <a:gd name="connsiteX322" fmla="*/ 21517 w 860865"/>
                <a:gd name="connsiteY322" fmla="*/ 343996 h 369050"/>
                <a:gd name="connsiteX323" fmla="*/ 14305 w 860865"/>
                <a:gd name="connsiteY323" fmla="*/ 342790 h 369050"/>
                <a:gd name="connsiteX324" fmla="*/ 8865 w 860865"/>
                <a:gd name="connsiteY324" fmla="*/ 338969 h 369050"/>
                <a:gd name="connsiteX325" fmla="*/ 5415 w 860865"/>
                <a:gd name="connsiteY325" fmla="*/ 332162 h 369050"/>
                <a:gd name="connsiteX326" fmla="*/ 4218 w 860865"/>
                <a:gd name="connsiteY326" fmla="*/ 321822 h 369050"/>
                <a:gd name="connsiteX327" fmla="*/ 4218 w 860865"/>
                <a:gd name="connsiteY327" fmla="*/ 282323 h 369050"/>
                <a:gd name="connsiteX328" fmla="*/ 14373 w 860865"/>
                <a:gd name="connsiteY328" fmla="*/ 282323 h 369050"/>
                <a:gd name="connsiteX329" fmla="*/ 14373 w 860865"/>
                <a:gd name="connsiteY329" fmla="*/ 321063 h 369050"/>
                <a:gd name="connsiteX330" fmla="*/ 16810 w 860865"/>
                <a:gd name="connsiteY330" fmla="*/ 331766 h 369050"/>
                <a:gd name="connsiteX331" fmla="*/ 24401 w 860865"/>
                <a:gd name="connsiteY331" fmla="*/ 334963 h 369050"/>
                <a:gd name="connsiteX332" fmla="*/ 31790 w 860865"/>
                <a:gd name="connsiteY332" fmla="*/ 332770 h 369050"/>
                <a:gd name="connsiteX333" fmla="*/ 36547 w 860865"/>
                <a:gd name="connsiteY333" fmla="*/ 328460 h 369050"/>
                <a:gd name="connsiteX334" fmla="*/ 36547 w 860865"/>
                <a:gd name="connsiteY334" fmla="*/ 282323 h 369050"/>
                <a:gd name="connsiteX335" fmla="*/ 46702 w 860865"/>
                <a:gd name="connsiteY335" fmla="*/ 282323 h 369050"/>
                <a:gd name="connsiteX336" fmla="*/ 46702 w 860865"/>
                <a:gd name="connsiteY336" fmla="*/ 342478 h 369050"/>
                <a:gd name="connsiteX337" fmla="*/ 477569 w 860865"/>
                <a:gd name="connsiteY337" fmla="*/ 174623 h 369050"/>
                <a:gd name="connsiteX338" fmla="*/ 474491 w 860865"/>
                <a:gd name="connsiteY338" fmla="*/ 165354 h 369050"/>
                <a:gd name="connsiteX339" fmla="*/ 467288 w 860865"/>
                <a:gd name="connsiteY339" fmla="*/ 162604 h 369050"/>
                <a:gd name="connsiteX340" fmla="*/ 459773 w 860865"/>
                <a:gd name="connsiteY340" fmla="*/ 165354 h 369050"/>
                <a:gd name="connsiteX341" fmla="*/ 456635 w 860865"/>
                <a:gd name="connsiteY341" fmla="*/ 174623 h 369050"/>
                <a:gd name="connsiteX342" fmla="*/ 459773 w 860865"/>
                <a:gd name="connsiteY342" fmla="*/ 183901 h 369050"/>
                <a:gd name="connsiteX343" fmla="*/ 467043 w 860865"/>
                <a:gd name="connsiteY343" fmla="*/ 186659 h 369050"/>
                <a:gd name="connsiteX344" fmla="*/ 474491 w 860865"/>
                <a:gd name="connsiteY344" fmla="*/ 183901 h 369050"/>
                <a:gd name="connsiteX345" fmla="*/ 477569 w 860865"/>
                <a:gd name="connsiteY345" fmla="*/ 174623 h 369050"/>
                <a:gd name="connsiteX346" fmla="*/ 464158 w 860865"/>
                <a:gd name="connsiteY346" fmla="*/ 214223 h 369050"/>
                <a:gd name="connsiteX347" fmla="*/ 459519 w 860865"/>
                <a:gd name="connsiteY347" fmla="*/ 213852 h 369050"/>
                <a:gd name="connsiteX348" fmla="*/ 457335 w 860865"/>
                <a:gd name="connsiteY348" fmla="*/ 215353 h 369050"/>
                <a:gd name="connsiteX349" fmla="*/ 455378 w 860865"/>
                <a:gd name="connsiteY349" fmla="*/ 217487 h 369050"/>
                <a:gd name="connsiteX350" fmla="*/ 453944 w 860865"/>
                <a:gd name="connsiteY350" fmla="*/ 220431 h 369050"/>
                <a:gd name="connsiteX351" fmla="*/ 453388 w 860865"/>
                <a:gd name="connsiteY351" fmla="*/ 224378 h 369050"/>
                <a:gd name="connsiteX352" fmla="*/ 464032 w 860865"/>
                <a:gd name="connsiteY352" fmla="*/ 234027 h 369050"/>
                <a:gd name="connsiteX353" fmla="*/ 477569 w 860865"/>
                <a:gd name="connsiteY353" fmla="*/ 230468 h 369050"/>
                <a:gd name="connsiteX354" fmla="*/ 481947 w 860865"/>
                <a:gd name="connsiteY354" fmla="*/ 222253 h 369050"/>
                <a:gd name="connsiteX355" fmla="*/ 479197 w 860865"/>
                <a:gd name="connsiteY355" fmla="*/ 216053 h 369050"/>
                <a:gd name="connsiteX356" fmla="*/ 471800 w 860865"/>
                <a:gd name="connsiteY356" fmla="*/ 214223 h 369050"/>
                <a:gd name="connsiteX357" fmla="*/ 464158 w 860865"/>
                <a:gd name="connsiteY357" fmla="*/ 214223 h 369050"/>
                <a:gd name="connsiteX358" fmla="*/ 492102 w 860865"/>
                <a:gd name="connsiteY358" fmla="*/ 163852 h 369050"/>
                <a:gd name="connsiteX359" fmla="*/ 484578 w 860865"/>
                <a:gd name="connsiteY359" fmla="*/ 163852 h 369050"/>
                <a:gd name="connsiteX360" fmla="*/ 487471 w 860865"/>
                <a:gd name="connsiteY360" fmla="*/ 174623 h 369050"/>
                <a:gd name="connsiteX361" fmla="*/ 485911 w 860865"/>
                <a:gd name="connsiteY361" fmla="*/ 183209 h 369050"/>
                <a:gd name="connsiteX362" fmla="*/ 481525 w 860865"/>
                <a:gd name="connsiteY362" fmla="*/ 189670 h 369050"/>
                <a:gd name="connsiteX363" fmla="*/ 474879 w 860865"/>
                <a:gd name="connsiteY363" fmla="*/ 193685 h 369050"/>
                <a:gd name="connsiteX364" fmla="*/ 466680 w 860865"/>
                <a:gd name="connsiteY364" fmla="*/ 195060 h 369050"/>
                <a:gd name="connsiteX365" fmla="*/ 465027 w 860865"/>
                <a:gd name="connsiteY365" fmla="*/ 195060 h 369050"/>
                <a:gd name="connsiteX366" fmla="*/ 463416 w 860865"/>
                <a:gd name="connsiteY366" fmla="*/ 194925 h 369050"/>
                <a:gd name="connsiteX367" fmla="*/ 460262 w 860865"/>
                <a:gd name="connsiteY367" fmla="*/ 196932 h 369050"/>
                <a:gd name="connsiteX368" fmla="*/ 458651 w 860865"/>
                <a:gd name="connsiteY368" fmla="*/ 200576 h 369050"/>
                <a:gd name="connsiteX369" fmla="*/ 460085 w 860865"/>
                <a:gd name="connsiteY369" fmla="*/ 203646 h 369050"/>
                <a:gd name="connsiteX370" fmla="*/ 464791 w 860865"/>
                <a:gd name="connsiteY370" fmla="*/ 204835 h 369050"/>
                <a:gd name="connsiteX371" fmla="*/ 472433 w 860865"/>
                <a:gd name="connsiteY371" fmla="*/ 204835 h 369050"/>
                <a:gd name="connsiteX372" fmla="*/ 480327 w 860865"/>
                <a:gd name="connsiteY372" fmla="*/ 205704 h 369050"/>
                <a:gd name="connsiteX373" fmla="*/ 486645 w 860865"/>
                <a:gd name="connsiteY373" fmla="*/ 208521 h 369050"/>
                <a:gd name="connsiteX374" fmla="*/ 490862 w 860865"/>
                <a:gd name="connsiteY374" fmla="*/ 213472 h 369050"/>
                <a:gd name="connsiteX375" fmla="*/ 492363 w 860865"/>
                <a:gd name="connsiteY375" fmla="*/ 220751 h 369050"/>
                <a:gd name="connsiteX376" fmla="*/ 490288 w 860865"/>
                <a:gd name="connsiteY376" fmla="*/ 229650 h 369050"/>
                <a:gd name="connsiteX377" fmla="*/ 484452 w 860865"/>
                <a:gd name="connsiteY377" fmla="*/ 236532 h 369050"/>
                <a:gd name="connsiteX378" fmla="*/ 475317 w 860865"/>
                <a:gd name="connsiteY378" fmla="*/ 241053 h 369050"/>
                <a:gd name="connsiteX379" fmla="*/ 463281 w 860865"/>
                <a:gd name="connsiteY379" fmla="*/ 242689 h 369050"/>
                <a:gd name="connsiteX380" fmla="*/ 448622 w 860865"/>
                <a:gd name="connsiteY380" fmla="*/ 238481 h 369050"/>
                <a:gd name="connsiteX381" fmla="*/ 443612 w 860865"/>
                <a:gd name="connsiteY381" fmla="*/ 226385 h 369050"/>
                <a:gd name="connsiteX382" fmla="*/ 444793 w 860865"/>
                <a:gd name="connsiteY382" fmla="*/ 220557 h 369050"/>
                <a:gd name="connsiteX383" fmla="*/ 447627 w 860865"/>
                <a:gd name="connsiteY383" fmla="*/ 216298 h 369050"/>
                <a:gd name="connsiteX384" fmla="*/ 450933 w 860865"/>
                <a:gd name="connsiteY384" fmla="*/ 213413 h 369050"/>
                <a:gd name="connsiteX385" fmla="*/ 453641 w 860865"/>
                <a:gd name="connsiteY385" fmla="*/ 211735 h 369050"/>
                <a:gd name="connsiteX386" fmla="*/ 453641 w 860865"/>
                <a:gd name="connsiteY386" fmla="*/ 211473 h 369050"/>
                <a:gd name="connsiteX387" fmla="*/ 449752 w 860865"/>
                <a:gd name="connsiteY387" fmla="*/ 203073 h 369050"/>
                <a:gd name="connsiteX388" fmla="*/ 450689 w 860865"/>
                <a:gd name="connsiteY388" fmla="*/ 198940 h 369050"/>
                <a:gd name="connsiteX389" fmla="*/ 452806 w 860865"/>
                <a:gd name="connsiteY389" fmla="*/ 196055 h 369050"/>
                <a:gd name="connsiteX390" fmla="*/ 455201 w 860865"/>
                <a:gd name="connsiteY390" fmla="*/ 194242 h 369050"/>
                <a:gd name="connsiteX391" fmla="*/ 457023 w 860865"/>
                <a:gd name="connsiteY391" fmla="*/ 193297 h 369050"/>
                <a:gd name="connsiteX392" fmla="*/ 457023 w 860865"/>
                <a:gd name="connsiteY392" fmla="*/ 193052 h 369050"/>
                <a:gd name="connsiteX393" fmla="*/ 449567 w 860865"/>
                <a:gd name="connsiteY393" fmla="*/ 186347 h 369050"/>
                <a:gd name="connsiteX394" fmla="*/ 446724 w 860865"/>
                <a:gd name="connsiteY394" fmla="*/ 174623 h 369050"/>
                <a:gd name="connsiteX395" fmla="*/ 448369 w 860865"/>
                <a:gd name="connsiteY395" fmla="*/ 165792 h 369050"/>
                <a:gd name="connsiteX396" fmla="*/ 452747 w 860865"/>
                <a:gd name="connsiteY396" fmla="*/ 159458 h 369050"/>
                <a:gd name="connsiteX397" fmla="*/ 459216 w 860865"/>
                <a:gd name="connsiteY397" fmla="*/ 155696 h 369050"/>
                <a:gd name="connsiteX398" fmla="*/ 467178 w 860865"/>
                <a:gd name="connsiteY398" fmla="*/ 154448 h 369050"/>
                <a:gd name="connsiteX399" fmla="*/ 475182 w 860865"/>
                <a:gd name="connsiteY399" fmla="*/ 155958 h 369050"/>
                <a:gd name="connsiteX400" fmla="*/ 493502 w 860865"/>
                <a:gd name="connsiteY400" fmla="*/ 155958 h 369050"/>
                <a:gd name="connsiteX401" fmla="*/ 492102 w 860865"/>
                <a:gd name="connsiteY401" fmla="*/ 163852 h 369050"/>
                <a:gd name="connsiteX402" fmla="*/ 423681 w 860865"/>
                <a:gd name="connsiteY402" fmla="*/ 216112 h 369050"/>
                <a:gd name="connsiteX403" fmla="*/ 423681 w 860865"/>
                <a:gd name="connsiteY403" fmla="*/ 177390 h 369050"/>
                <a:gd name="connsiteX404" fmla="*/ 421092 w 860865"/>
                <a:gd name="connsiteY404" fmla="*/ 166416 h 369050"/>
                <a:gd name="connsiteX405" fmla="*/ 413290 w 860865"/>
                <a:gd name="connsiteY405" fmla="*/ 163102 h 369050"/>
                <a:gd name="connsiteX406" fmla="*/ 405775 w 860865"/>
                <a:gd name="connsiteY406" fmla="*/ 165354 h 369050"/>
                <a:gd name="connsiteX407" fmla="*/ 401001 w 860865"/>
                <a:gd name="connsiteY407" fmla="*/ 169748 h 369050"/>
                <a:gd name="connsiteX408" fmla="*/ 401001 w 860865"/>
                <a:gd name="connsiteY408" fmla="*/ 216112 h 369050"/>
                <a:gd name="connsiteX409" fmla="*/ 390846 w 860865"/>
                <a:gd name="connsiteY409" fmla="*/ 216112 h 369050"/>
                <a:gd name="connsiteX410" fmla="*/ 390846 w 860865"/>
                <a:gd name="connsiteY410" fmla="*/ 155958 h 369050"/>
                <a:gd name="connsiteX411" fmla="*/ 400115 w 860865"/>
                <a:gd name="connsiteY411" fmla="*/ 155958 h 369050"/>
                <a:gd name="connsiteX412" fmla="*/ 400115 w 860865"/>
                <a:gd name="connsiteY412" fmla="*/ 162730 h 369050"/>
                <a:gd name="connsiteX413" fmla="*/ 400377 w 860865"/>
                <a:gd name="connsiteY413" fmla="*/ 162730 h 369050"/>
                <a:gd name="connsiteX414" fmla="*/ 401996 w 860865"/>
                <a:gd name="connsiteY414" fmla="*/ 160529 h 369050"/>
                <a:gd name="connsiteX415" fmla="*/ 405269 w 860865"/>
                <a:gd name="connsiteY415" fmla="*/ 157771 h 369050"/>
                <a:gd name="connsiteX416" fmla="*/ 410026 w 860865"/>
                <a:gd name="connsiteY416" fmla="*/ 155452 h 369050"/>
                <a:gd name="connsiteX417" fmla="*/ 416284 w 860865"/>
                <a:gd name="connsiteY417" fmla="*/ 154448 h 369050"/>
                <a:gd name="connsiteX418" fmla="*/ 423563 w 860865"/>
                <a:gd name="connsiteY418" fmla="*/ 155637 h 369050"/>
                <a:gd name="connsiteX419" fmla="*/ 429063 w 860865"/>
                <a:gd name="connsiteY419" fmla="*/ 159458 h 369050"/>
                <a:gd name="connsiteX420" fmla="*/ 432580 w 860865"/>
                <a:gd name="connsiteY420" fmla="*/ 166290 h 369050"/>
                <a:gd name="connsiteX421" fmla="*/ 433828 w 860865"/>
                <a:gd name="connsiteY421" fmla="*/ 176631 h 369050"/>
                <a:gd name="connsiteX422" fmla="*/ 433828 w 860865"/>
                <a:gd name="connsiteY422" fmla="*/ 216112 h 369050"/>
                <a:gd name="connsiteX423" fmla="*/ 423681 w 860865"/>
                <a:gd name="connsiteY423" fmla="*/ 216112 h 369050"/>
                <a:gd name="connsiteX424" fmla="*/ 375310 w 860865"/>
                <a:gd name="connsiteY424" fmla="*/ 216112 h 369050"/>
                <a:gd name="connsiteX425" fmla="*/ 366032 w 860865"/>
                <a:gd name="connsiteY425" fmla="*/ 216112 h 369050"/>
                <a:gd name="connsiteX426" fmla="*/ 366032 w 860865"/>
                <a:gd name="connsiteY426" fmla="*/ 209348 h 369050"/>
                <a:gd name="connsiteX427" fmla="*/ 365779 w 860865"/>
                <a:gd name="connsiteY427" fmla="*/ 209348 h 369050"/>
                <a:gd name="connsiteX428" fmla="*/ 364151 w 860865"/>
                <a:gd name="connsiteY428" fmla="*/ 211541 h 369050"/>
                <a:gd name="connsiteX429" fmla="*/ 360954 w 860865"/>
                <a:gd name="connsiteY429" fmla="*/ 214299 h 369050"/>
                <a:gd name="connsiteX430" fmla="*/ 356248 w 860865"/>
                <a:gd name="connsiteY430" fmla="*/ 216610 h 369050"/>
                <a:gd name="connsiteX431" fmla="*/ 350107 w 860865"/>
                <a:gd name="connsiteY431" fmla="*/ 217614 h 369050"/>
                <a:gd name="connsiteX432" fmla="*/ 342921 w 860865"/>
                <a:gd name="connsiteY432" fmla="*/ 216416 h 369050"/>
                <a:gd name="connsiteX433" fmla="*/ 337464 w 860865"/>
                <a:gd name="connsiteY433" fmla="*/ 212595 h 369050"/>
                <a:gd name="connsiteX434" fmla="*/ 334014 w 860865"/>
                <a:gd name="connsiteY434" fmla="*/ 205772 h 369050"/>
                <a:gd name="connsiteX435" fmla="*/ 332825 w 860865"/>
                <a:gd name="connsiteY435" fmla="*/ 195439 h 369050"/>
                <a:gd name="connsiteX436" fmla="*/ 332825 w 860865"/>
                <a:gd name="connsiteY436" fmla="*/ 155958 h 369050"/>
                <a:gd name="connsiteX437" fmla="*/ 342980 w 860865"/>
                <a:gd name="connsiteY437" fmla="*/ 155958 h 369050"/>
                <a:gd name="connsiteX438" fmla="*/ 342980 w 860865"/>
                <a:gd name="connsiteY438" fmla="*/ 194680 h 369050"/>
                <a:gd name="connsiteX439" fmla="*/ 345418 w 860865"/>
                <a:gd name="connsiteY439" fmla="*/ 205392 h 369050"/>
                <a:gd name="connsiteX440" fmla="*/ 353000 w 860865"/>
                <a:gd name="connsiteY440" fmla="*/ 208589 h 369050"/>
                <a:gd name="connsiteX441" fmla="*/ 360397 w 860865"/>
                <a:gd name="connsiteY441" fmla="*/ 206396 h 369050"/>
                <a:gd name="connsiteX442" fmla="*/ 365146 w 860865"/>
                <a:gd name="connsiteY442" fmla="*/ 202069 h 369050"/>
                <a:gd name="connsiteX443" fmla="*/ 365146 w 860865"/>
                <a:gd name="connsiteY443" fmla="*/ 155958 h 369050"/>
                <a:gd name="connsiteX444" fmla="*/ 375310 w 860865"/>
                <a:gd name="connsiteY444" fmla="*/ 155958 h 369050"/>
                <a:gd name="connsiteX445" fmla="*/ 375310 w 860865"/>
                <a:gd name="connsiteY445" fmla="*/ 216112 h 369050"/>
                <a:gd name="connsiteX446" fmla="*/ 296228 w 860865"/>
                <a:gd name="connsiteY446" fmla="*/ 208589 h 369050"/>
                <a:gd name="connsiteX447" fmla="*/ 300487 w 860865"/>
                <a:gd name="connsiteY447" fmla="*/ 207965 h 369050"/>
                <a:gd name="connsiteX448" fmla="*/ 303751 w 860865"/>
                <a:gd name="connsiteY448" fmla="*/ 206396 h 369050"/>
                <a:gd name="connsiteX449" fmla="*/ 306071 w 860865"/>
                <a:gd name="connsiteY449" fmla="*/ 204447 h 369050"/>
                <a:gd name="connsiteX450" fmla="*/ 307513 w 860865"/>
                <a:gd name="connsiteY450" fmla="*/ 202701 h 369050"/>
                <a:gd name="connsiteX451" fmla="*/ 307513 w 860865"/>
                <a:gd name="connsiteY451" fmla="*/ 165598 h 369050"/>
                <a:gd name="connsiteX452" fmla="*/ 304317 w 860865"/>
                <a:gd name="connsiteY452" fmla="*/ 164097 h 369050"/>
                <a:gd name="connsiteX453" fmla="*/ 299745 w 860865"/>
                <a:gd name="connsiteY453" fmla="*/ 163481 h 369050"/>
                <a:gd name="connsiteX454" fmla="*/ 293166 w 860865"/>
                <a:gd name="connsiteY454" fmla="*/ 164662 h 369050"/>
                <a:gd name="connsiteX455" fmla="*/ 287836 w 860865"/>
                <a:gd name="connsiteY455" fmla="*/ 168618 h 369050"/>
                <a:gd name="connsiteX456" fmla="*/ 284268 w 860865"/>
                <a:gd name="connsiteY456" fmla="*/ 175753 h 369050"/>
                <a:gd name="connsiteX457" fmla="*/ 282944 w 860865"/>
                <a:gd name="connsiteY457" fmla="*/ 186533 h 369050"/>
                <a:gd name="connsiteX458" fmla="*/ 284006 w 860865"/>
                <a:gd name="connsiteY458" fmla="*/ 197000 h 369050"/>
                <a:gd name="connsiteX459" fmla="*/ 286958 w 860865"/>
                <a:gd name="connsiteY459" fmla="*/ 203764 h 369050"/>
                <a:gd name="connsiteX460" fmla="*/ 291209 w 860865"/>
                <a:gd name="connsiteY460" fmla="*/ 207459 h 369050"/>
                <a:gd name="connsiteX461" fmla="*/ 296228 w 860865"/>
                <a:gd name="connsiteY461" fmla="*/ 208589 h 369050"/>
                <a:gd name="connsiteX462" fmla="*/ 272417 w 860865"/>
                <a:gd name="connsiteY462" fmla="*/ 186904 h 369050"/>
                <a:gd name="connsiteX463" fmla="*/ 274796 w 860865"/>
                <a:gd name="connsiteY463" fmla="*/ 171612 h 369050"/>
                <a:gd name="connsiteX464" fmla="*/ 280945 w 860865"/>
                <a:gd name="connsiteY464" fmla="*/ 161718 h 369050"/>
                <a:gd name="connsiteX465" fmla="*/ 289455 w 860865"/>
                <a:gd name="connsiteY465" fmla="*/ 156388 h 369050"/>
                <a:gd name="connsiteX466" fmla="*/ 298986 w 860865"/>
                <a:gd name="connsiteY466" fmla="*/ 154827 h 369050"/>
                <a:gd name="connsiteX467" fmla="*/ 303996 w 860865"/>
                <a:gd name="connsiteY467" fmla="*/ 155266 h 369050"/>
                <a:gd name="connsiteX468" fmla="*/ 307513 w 860865"/>
                <a:gd name="connsiteY468" fmla="*/ 156329 h 369050"/>
                <a:gd name="connsiteX469" fmla="*/ 307513 w 860865"/>
                <a:gd name="connsiteY469" fmla="*/ 127508 h 369050"/>
                <a:gd name="connsiteX470" fmla="*/ 317660 w 860865"/>
                <a:gd name="connsiteY470" fmla="*/ 126378 h 369050"/>
                <a:gd name="connsiteX471" fmla="*/ 317660 w 860865"/>
                <a:gd name="connsiteY471" fmla="*/ 216112 h 369050"/>
                <a:gd name="connsiteX472" fmla="*/ 308382 w 860865"/>
                <a:gd name="connsiteY472" fmla="*/ 216112 h 369050"/>
                <a:gd name="connsiteX473" fmla="*/ 308382 w 860865"/>
                <a:gd name="connsiteY473" fmla="*/ 209711 h 369050"/>
                <a:gd name="connsiteX474" fmla="*/ 308137 w 860865"/>
                <a:gd name="connsiteY474" fmla="*/ 209711 h 369050"/>
                <a:gd name="connsiteX475" fmla="*/ 306763 w 860865"/>
                <a:gd name="connsiteY475" fmla="*/ 211794 h 369050"/>
                <a:gd name="connsiteX476" fmla="*/ 303996 w 860865"/>
                <a:gd name="connsiteY476" fmla="*/ 214425 h 369050"/>
                <a:gd name="connsiteX477" fmla="*/ 299610 w 860865"/>
                <a:gd name="connsiteY477" fmla="*/ 216677 h 369050"/>
                <a:gd name="connsiteX478" fmla="*/ 293470 w 860865"/>
                <a:gd name="connsiteY478" fmla="*/ 217614 h 369050"/>
                <a:gd name="connsiteX479" fmla="*/ 285390 w 860865"/>
                <a:gd name="connsiteY479" fmla="*/ 215927 h 369050"/>
                <a:gd name="connsiteX480" fmla="*/ 278684 w 860865"/>
                <a:gd name="connsiteY480" fmla="*/ 210537 h 369050"/>
                <a:gd name="connsiteX481" fmla="*/ 274113 w 860865"/>
                <a:gd name="connsiteY481" fmla="*/ 201006 h 369050"/>
                <a:gd name="connsiteX482" fmla="*/ 272417 w 860865"/>
                <a:gd name="connsiteY482" fmla="*/ 186904 h 369050"/>
                <a:gd name="connsiteX483" fmla="*/ 256636 w 860865"/>
                <a:gd name="connsiteY483" fmla="*/ 202069 h 369050"/>
                <a:gd name="connsiteX484" fmla="*/ 257691 w 860865"/>
                <a:gd name="connsiteY484" fmla="*/ 207340 h 369050"/>
                <a:gd name="connsiteX485" fmla="*/ 261393 w 860865"/>
                <a:gd name="connsiteY485" fmla="*/ 208833 h 369050"/>
                <a:gd name="connsiteX486" fmla="*/ 263713 w 860865"/>
                <a:gd name="connsiteY486" fmla="*/ 208589 h 369050"/>
                <a:gd name="connsiteX487" fmla="*/ 265138 w 860865"/>
                <a:gd name="connsiteY487" fmla="*/ 208091 h 369050"/>
                <a:gd name="connsiteX488" fmla="*/ 266032 w 860865"/>
                <a:gd name="connsiteY488" fmla="*/ 215615 h 369050"/>
                <a:gd name="connsiteX489" fmla="*/ 263274 w 860865"/>
                <a:gd name="connsiteY489" fmla="*/ 216610 h 369050"/>
                <a:gd name="connsiteX490" fmla="*/ 257876 w 860865"/>
                <a:gd name="connsiteY490" fmla="*/ 217242 h 369050"/>
                <a:gd name="connsiteX491" fmla="*/ 249602 w 860865"/>
                <a:gd name="connsiteY491" fmla="*/ 214105 h 369050"/>
                <a:gd name="connsiteX492" fmla="*/ 246473 w 860865"/>
                <a:gd name="connsiteY492" fmla="*/ 202946 h 369050"/>
                <a:gd name="connsiteX493" fmla="*/ 246473 w 860865"/>
                <a:gd name="connsiteY493" fmla="*/ 127508 h 369050"/>
                <a:gd name="connsiteX494" fmla="*/ 256636 w 860865"/>
                <a:gd name="connsiteY494" fmla="*/ 126378 h 369050"/>
                <a:gd name="connsiteX495" fmla="*/ 256636 w 860865"/>
                <a:gd name="connsiteY495" fmla="*/ 202069 h 369050"/>
                <a:gd name="connsiteX496" fmla="*/ 226045 w 860865"/>
                <a:gd name="connsiteY496" fmla="*/ 141408 h 369050"/>
                <a:gd name="connsiteX497" fmla="*/ 221034 w 860865"/>
                <a:gd name="connsiteY497" fmla="*/ 139418 h 369050"/>
                <a:gd name="connsiteX498" fmla="*/ 219145 w 860865"/>
                <a:gd name="connsiteY498" fmla="*/ 134138 h 369050"/>
                <a:gd name="connsiteX499" fmla="*/ 221034 w 860865"/>
                <a:gd name="connsiteY499" fmla="*/ 129001 h 369050"/>
                <a:gd name="connsiteX500" fmla="*/ 226045 w 860865"/>
                <a:gd name="connsiteY500" fmla="*/ 127002 h 369050"/>
                <a:gd name="connsiteX501" fmla="*/ 230928 w 860865"/>
                <a:gd name="connsiteY501" fmla="*/ 129001 h 369050"/>
                <a:gd name="connsiteX502" fmla="*/ 232809 w 860865"/>
                <a:gd name="connsiteY502" fmla="*/ 134138 h 369050"/>
                <a:gd name="connsiteX503" fmla="*/ 230928 w 860865"/>
                <a:gd name="connsiteY503" fmla="*/ 139418 h 369050"/>
                <a:gd name="connsiteX504" fmla="*/ 226045 w 860865"/>
                <a:gd name="connsiteY504" fmla="*/ 141408 h 369050"/>
                <a:gd name="connsiteX505" fmla="*/ 231055 w 860865"/>
                <a:gd name="connsiteY505" fmla="*/ 216112 h 369050"/>
                <a:gd name="connsiteX506" fmla="*/ 220900 w 860865"/>
                <a:gd name="connsiteY506" fmla="*/ 216112 h 369050"/>
                <a:gd name="connsiteX507" fmla="*/ 220900 w 860865"/>
                <a:gd name="connsiteY507" fmla="*/ 155958 h 369050"/>
                <a:gd name="connsiteX508" fmla="*/ 231055 w 860865"/>
                <a:gd name="connsiteY508" fmla="*/ 155958 h 369050"/>
                <a:gd name="connsiteX509" fmla="*/ 231055 w 860865"/>
                <a:gd name="connsiteY509" fmla="*/ 216112 h 369050"/>
                <a:gd name="connsiteX510" fmla="*/ 195841 w 860865"/>
                <a:gd name="connsiteY510" fmla="*/ 191931 h 369050"/>
                <a:gd name="connsiteX511" fmla="*/ 191261 w 860865"/>
                <a:gd name="connsiteY511" fmla="*/ 180831 h 369050"/>
                <a:gd name="connsiteX512" fmla="*/ 178170 w 860865"/>
                <a:gd name="connsiteY512" fmla="*/ 176757 h 369050"/>
                <a:gd name="connsiteX513" fmla="*/ 170773 w 860865"/>
                <a:gd name="connsiteY513" fmla="*/ 176757 h 369050"/>
                <a:gd name="connsiteX514" fmla="*/ 170773 w 860865"/>
                <a:gd name="connsiteY514" fmla="*/ 207079 h 369050"/>
                <a:gd name="connsiteX515" fmla="*/ 177546 w 860865"/>
                <a:gd name="connsiteY515" fmla="*/ 207079 h 369050"/>
                <a:gd name="connsiteX516" fmla="*/ 191514 w 860865"/>
                <a:gd name="connsiteY516" fmla="*/ 203267 h 369050"/>
                <a:gd name="connsiteX517" fmla="*/ 195841 w 860865"/>
                <a:gd name="connsiteY517" fmla="*/ 191931 h 369050"/>
                <a:gd name="connsiteX518" fmla="*/ 194204 w 860865"/>
                <a:gd name="connsiteY518" fmla="*/ 152069 h 369050"/>
                <a:gd name="connsiteX519" fmla="*/ 189953 w 860865"/>
                <a:gd name="connsiteY519" fmla="*/ 142176 h 369050"/>
                <a:gd name="connsiteX520" fmla="*/ 176543 w 860865"/>
                <a:gd name="connsiteY520" fmla="*/ 138279 h 369050"/>
                <a:gd name="connsiteX521" fmla="*/ 170773 w 860865"/>
                <a:gd name="connsiteY521" fmla="*/ 138279 h 369050"/>
                <a:gd name="connsiteX522" fmla="*/ 170773 w 860865"/>
                <a:gd name="connsiteY522" fmla="*/ 168112 h 369050"/>
                <a:gd name="connsiteX523" fmla="*/ 176424 w 860865"/>
                <a:gd name="connsiteY523" fmla="*/ 168112 h 369050"/>
                <a:gd name="connsiteX524" fmla="*/ 189700 w 860865"/>
                <a:gd name="connsiteY524" fmla="*/ 163852 h 369050"/>
                <a:gd name="connsiteX525" fmla="*/ 194204 w 860865"/>
                <a:gd name="connsiteY525" fmla="*/ 152069 h 369050"/>
                <a:gd name="connsiteX526" fmla="*/ 205237 w 860865"/>
                <a:gd name="connsiteY526" fmla="*/ 151690 h 369050"/>
                <a:gd name="connsiteX527" fmla="*/ 204115 w 860865"/>
                <a:gd name="connsiteY527" fmla="*/ 159584 h 369050"/>
                <a:gd name="connsiteX528" fmla="*/ 201036 w 860865"/>
                <a:gd name="connsiteY528" fmla="*/ 165421 h 369050"/>
                <a:gd name="connsiteX529" fmla="*/ 196532 w 860865"/>
                <a:gd name="connsiteY529" fmla="*/ 169360 h 369050"/>
                <a:gd name="connsiteX530" fmla="*/ 191202 w 860865"/>
                <a:gd name="connsiteY530" fmla="*/ 171612 h 369050"/>
                <a:gd name="connsiteX531" fmla="*/ 191202 w 860865"/>
                <a:gd name="connsiteY531" fmla="*/ 171873 h 369050"/>
                <a:gd name="connsiteX532" fmla="*/ 197528 w 860865"/>
                <a:gd name="connsiteY532" fmla="*/ 174252 h 369050"/>
                <a:gd name="connsiteX533" fmla="*/ 202673 w 860865"/>
                <a:gd name="connsiteY533" fmla="*/ 178638 h 369050"/>
                <a:gd name="connsiteX534" fmla="*/ 206181 w 860865"/>
                <a:gd name="connsiteY534" fmla="*/ 184854 h 369050"/>
                <a:gd name="connsiteX535" fmla="*/ 207497 w 860865"/>
                <a:gd name="connsiteY535" fmla="*/ 192690 h 369050"/>
                <a:gd name="connsiteX536" fmla="*/ 205751 w 860865"/>
                <a:gd name="connsiteY536" fmla="*/ 202069 h 369050"/>
                <a:gd name="connsiteX537" fmla="*/ 200294 w 860865"/>
                <a:gd name="connsiteY537" fmla="*/ 209466 h 369050"/>
                <a:gd name="connsiteX538" fmla="*/ 190957 w 860865"/>
                <a:gd name="connsiteY538" fmla="*/ 214358 h 369050"/>
                <a:gd name="connsiteX539" fmla="*/ 177546 w 860865"/>
                <a:gd name="connsiteY539" fmla="*/ 216112 h 369050"/>
                <a:gd name="connsiteX540" fmla="*/ 159876 w 860865"/>
                <a:gd name="connsiteY540" fmla="*/ 216112 h 369050"/>
                <a:gd name="connsiteX541" fmla="*/ 159876 w 860865"/>
                <a:gd name="connsiteY541" fmla="*/ 129634 h 369050"/>
                <a:gd name="connsiteX542" fmla="*/ 176543 w 860865"/>
                <a:gd name="connsiteY542" fmla="*/ 129634 h 369050"/>
                <a:gd name="connsiteX543" fmla="*/ 189633 w 860865"/>
                <a:gd name="connsiteY543" fmla="*/ 131194 h 369050"/>
                <a:gd name="connsiteX544" fmla="*/ 198599 w 860865"/>
                <a:gd name="connsiteY544" fmla="*/ 135647 h 369050"/>
                <a:gd name="connsiteX545" fmla="*/ 203676 w 860865"/>
                <a:gd name="connsiteY545" fmla="*/ 142606 h 369050"/>
                <a:gd name="connsiteX546" fmla="*/ 205237 w 860865"/>
                <a:gd name="connsiteY546" fmla="*/ 151690 h 369050"/>
                <a:gd name="connsiteX547" fmla="*/ 124029 w 860865"/>
                <a:gd name="connsiteY547" fmla="*/ 164856 h 369050"/>
                <a:gd name="connsiteX548" fmla="*/ 122402 w 860865"/>
                <a:gd name="connsiteY548" fmla="*/ 164223 h 369050"/>
                <a:gd name="connsiteX549" fmla="*/ 119019 w 860865"/>
                <a:gd name="connsiteY549" fmla="*/ 163852 h 369050"/>
                <a:gd name="connsiteX550" fmla="*/ 111563 w 860865"/>
                <a:gd name="connsiteY550" fmla="*/ 166416 h 369050"/>
                <a:gd name="connsiteX551" fmla="*/ 107734 w 860865"/>
                <a:gd name="connsiteY551" fmla="*/ 171992 h 369050"/>
                <a:gd name="connsiteX552" fmla="*/ 107734 w 860865"/>
                <a:gd name="connsiteY552" fmla="*/ 216112 h 369050"/>
                <a:gd name="connsiteX553" fmla="*/ 97579 w 860865"/>
                <a:gd name="connsiteY553" fmla="*/ 216112 h 369050"/>
                <a:gd name="connsiteX554" fmla="*/ 97579 w 860865"/>
                <a:gd name="connsiteY554" fmla="*/ 155958 h 369050"/>
                <a:gd name="connsiteX555" fmla="*/ 106857 w 860865"/>
                <a:gd name="connsiteY555" fmla="*/ 155958 h 369050"/>
                <a:gd name="connsiteX556" fmla="*/ 106857 w 860865"/>
                <a:gd name="connsiteY556" fmla="*/ 164097 h 369050"/>
                <a:gd name="connsiteX557" fmla="*/ 107118 w 860865"/>
                <a:gd name="connsiteY557" fmla="*/ 164097 h 369050"/>
                <a:gd name="connsiteX558" fmla="*/ 108746 w 860865"/>
                <a:gd name="connsiteY558" fmla="*/ 160656 h 369050"/>
                <a:gd name="connsiteX559" fmla="*/ 111243 w 860865"/>
                <a:gd name="connsiteY559" fmla="*/ 157644 h 369050"/>
                <a:gd name="connsiteX560" fmla="*/ 114811 w 860865"/>
                <a:gd name="connsiteY560" fmla="*/ 155578 h 369050"/>
                <a:gd name="connsiteX561" fmla="*/ 119770 w 860865"/>
                <a:gd name="connsiteY561" fmla="*/ 154827 h 369050"/>
                <a:gd name="connsiteX562" fmla="*/ 123211 w 860865"/>
                <a:gd name="connsiteY562" fmla="*/ 155198 h 369050"/>
                <a:gd name="connsiteX563" fmla="*/ 125278 w 860865"/>
                <a:gd name="connsiteY563" fmla="*/ 155823 h 369050"/>
                <a:gd name="connsiteX564" fmla="*/ 124029 w 860865"/>
                <a:gd name="connsiteY564" fmla="*/ 164856 h 369050"/>
                <a:gd name="connsiteX565" fmla="*/ 76408 w 860865"/>
                <a:gd name="connsiteY565" fmla="*/ 138658 h 369050"/>
                <a:gd name="connsiteX566" fmla="*/ 74662 w 860865"/>
                <a:gd name="connsiteY566" fmla="*/ 143297 h 369050"/>
                <a:gd name="connsiteX567" fmla="*/ 70395 w 860865"/>
                <a:gd name="connsiteY567" fmla="*/ 145060 h 369050"/>
                <a:gd name="connsiteX568" fmla="*/ 66127 w 860865"/>
                <a:gd name="connsiteY568" fmla="*/ 143297 h 369050"/>
                <a:gd name="connsiteX569" fmla="*/ 64364 w 860865"/>
                <a:gd name="connsiteY569" fmla="*/ 138658 h 369050"/>
                <a:gd name="connsiteX570" fmla="*/ 66127 w 860865"/>
                <a:gd name="connsiteY570" fmla="*/ 134019 h 369050"/>
                <a:gd name="connsiteX571" fmla="*/ 70395 w 860865"/>
                <a:gd name="connsiteY571" fmla="*/ 132265 h 369050"/>
                <a:gd name="connsiteX572" fmla="*/ 74662 w 860865"/>
                <a:gd name="connsiteY572" fmla="*/ 134019 h 369050"/>
                <a:gd name="connsiteX573" fmla="*/ 76408 w 860865"/>
                <a:gd name="connsiteY573" fmla="*/ 138658 h 369050"/>
                <a:gd name="connsiteX574" fmla="*/ 57110 w 860865"/>
                <a:gd name="connsiteY574" fmla="*/ 138658 h 369050"/>
                <a:gd name="connsiteX575" fmla="*/ 55347 w 860865"/>
                <a:gd name="connsiteY575" fmla="*/ 143297 h 369050"/>
                <a:gd name="connsiteX576" fmla="*/ 51088 w 860865"/>
                <a:gd name="connsiteY576" fmla="*/ 145060 h 369050"/>
                <a:gd name="connsiteX577" fmla="*/ 46829 w 860865"/>
                <a:gd name="connsiteY577" fmla="*/ 143297 h 369050"/>
                <a:gd name="connsiteX578" fmla="*/ 45066 w 860865"/>
                <a:gd name="connsiteY578" fmla="*/ 138658 h 369050"/>
                <a:gd name="connsiteX579" fmla="*/ 46829 w 860865"/>
                <a:gd name="connsiteY579" fmla="*/ 134019 h 369050"/>
                <a:gd name="connsiteX580" fmla="*/ 51088 w 860865"/>
                <a:gd name="connsiteY580" fmla="*/ 132265 h 369050"/>
                <a:gd name="connsiteX581" fmla="*/ 55347 w 860865"/>
                <a:gd name="connsiteY581" fmla="*/ 134019 h 369050"/>
                <a:gd name="connsiteX582" fmla="*/ 57110 w 860865"/>
                <a:gd name="connsiteY582" fmla="*/ 138658 h 369050"/>
                <a:gd name="connsiteX583" fmla="*/ 82043 w 860865"/>
                <a:gd name="connsiteY583" fmla="*/ 216112 h 369050"/>
                <a:gd name="connsiteX584" fmla="*/ 72773 w 860865"/>
                <a:gd name="connsiteY584" fmla="*/ 216112 h 369050"/>
                <a:gd name="connsiteX585" fmla="*/ 72773 w 860865"/>
                <a:gd name="connsiteY585" fmla="*/ 209348 h 369050"/>
                <a:gd name="connsiteX586" fmla="*/ 72528 w 860865"/>
                <a:gd name="connsiteY586" fmla="*/ 209348 h 369050"/>
                <a:gd name="connsiteX587" fmla="*/ 70892 w 860865"/>
                <a:gd name="connsiteY587" fmla="*/ 211541 h 369050"/>
                <a:gd name="connsiteX588" fmla="*/ 67687 w 860865"/>
                <a:gd name="connsiteY588" fmla="*/ 214299 h 369050"/>
                <a:gd name="connsiteX589" fmla="*/ 62998 w 860865"/>
                <a:gd name="connsiteY589" fmla="*/ 216610 h 369050"/>
                <a:gd name="connsiteX590" fmla="*/ 56849 w 860865"/>
                <a:gd name="connsiteY590" fmla="*/ 217614 h 369050"/>
                <a:gd name="connsiteX591" fmla="*/ 49654 w 860865"/>
                <a:gd name="connsiteY591" fmla="*/ 216416 h 369050"/>
                <a:gd name="connsiteX592" fmla="*/ 44197 w 860865"/>
                <a:gd name="connsiteY592" fmla="*/ 212595 h 369050"/>
                <a:gd name="connsiteX593" fmla="*/ 40747 w 860865"/>
                <a:gd name="connsiteY593" fmla="*/ 205772 h 369050"/>
                <a:gd name="connsiteX594" fmla="*/ 39567 w 860865"/>
                <a:gd name="connsiteY594" fmla="*/ 195439 h 369050"/>
                <a:gd name="connsiteX595" fmla="*/ 39567 w 860865"/>
                <a:gd name="connsiteY595" fmla="*/ 155958 h 369050"/>
                <a:gd name="connsiteX596" fmla="*/ 49713 w 860865"/>
                <a:gd name="connsiteY596" fmla="*/ 155958 h 369050"/>
                <a:gd name="connsiteX597" fmla="*/ 49713 w 860865"/>
                <a:gd name="connsiteY597" fmla="*/ 194680 h 369050"/>
                <a:gd name="connsiteX598" fmla="*/ 52159 w 860865"/>
                <a:gd name="connsiteY598" fmla="*/ 205392 h 369050"/>
                <a:gd name="connsiteX599" fmla="*/ 59733 w 860865"/>
                <a:gd name="connsiteY599" fmla="*/ 208589 h 369050"/>
                <a:gd name="connsiteX600" fmla="*/ 67122 w 860865"/>
                <a:gd name="connsiteY600" fmla="*/ 206396 h 369050"/>
                <a:gd name="connsiteX601" fmla="*/ 71896 w 860865"/>
                <a:gd name="connsiteY601" fmla="*/ 202069 h 369050"/>
                <a:gd name="connsiteX602" fmla="*/ 71896 w 860865"/>
                <a:gd name="connsiteY602" fmla="*/ 155958 h 369050"/>
                <a:gd name="connsiteX603" fmla="*/ 82043 w 860865"/>
                <a:gd name="connsiteY603" fmla="*/ 155958 h 369050"/>
                <a:gd name="connsiteX604" fmla="*/ 82043 w 860865"/>
                <a:gd name="connsiteY604" fmla="*/ 216112 h 369050"/>
                <a:gd name="connsiteX605" fmla="*/ 29909 w 860865"/>
                <a:gd name="connsiteY605" fmla="*/ 164223 h 369050"/>
                <a:gd name="connsiteX606" fmla="*/ 17628 w 860865"/>
                <a:gd name="connsiteY606" fmla="*/ 164223 h 369050"/>
                <a:gd name="connsiteX607" fmla="*/ 17628 w 860865"/>
                <a:gd name="connsiteY607" fmla="*/ 216112 h 369050"/>
                <a:gd name="connsiteX608" fmla="*/ 7473 w 860865"/>
                <a:gd name="connsiteY608" fmla="*/ 216112 h 369050"/>
                <a:gd name="connsiteX609" fmla="*/ 7473 w 860865"/>
                <a:gd name="connsiteY609" fmla="*/ 164223 h 369050"/>
                <a:gd name="connsiteX610" fmla="*/ 203 w 860865"/>
                <a:gd name="connsiteY610" fmla="*/ 164223 h 369050"/>
                <a:gd name="connsiteX611" fmla="*/ 203 w 860865"/>
                <a:gd name="connsiteY611" fmla="*/ 157450 h 369050"/>
                <a:gd name="connsiteX612" fmla="*/ 7473 w 860865"/>
                <a:gd name="connsiteY612" fmla="*/ 156076 h 369050"/>
                <a:gd name="connsiteX613" fmla="*/ 7473 w 860865"/>
                <a:gd name="connsiteY613" fmla="*/ 144048 h 369050"/>
                <a:gd name="connsiteX614" fmla="*/ 8865 w 860865"/>
                <a:gd name="connsiteY614" fmla="*/ 135647 h 369050"/>
                <a:gd name="connsiteX615" fmla="*/ 12483 w 860865"/>
                <a:gd name="connsiteY615" fmla="*/ 129895 h 369050"/>
                <a:gd name="connsiteX616" fmla="*/ 17755 w 860865"/>
                <a:gd name="connsiteY616" fmla="*/ 126622 h 369050"/>
                <a:gd name="connsiteX617" fmla="*/ 24148 w 860865"/>
                <a:gd name="connsiteY617" fmla="*/ 125627 h 369050"/>
                <a:gd name="connsiteX618" fmla="*/ 29656 w 860865"/>
                <a:gd name="connsiteY618" fmla="*/ 126504 h 369050"/>
                <a:gd name="connsiteX619" fmla="*/ 32667 w 860865"/>
                <a:gd name="connsiteY619" fmla="*/ 127879 h 369050"/>
                <a:gd name="connsiteX620" fmla="*/ 30542 w 860865"/>
                <a:gd name="connsiteY620" fmla="*/ 136280 h 369050"/>
                <a:gd name="connsiteX621" fmla="*/ 28408 w 860865"/>
                <a:gd name="connsiteY621" fmla="*/ 135209 h 369050"/>
                <a:gd name="connsiteX622" fmla="*/ 25026 w 860865"/>
                <a:gd name="connsiteY622" fmla="*/ 134652 h 369050"/>
                <a:gd name="connsiteX623" fmla="*/ 19501 w 860865"/>
                <a:gd name="connsiteY623" fmla="*/ 136896 h 369050"/>
                <a:gd name="connsiteX624" fmla="*/ 17628 w 860865"/>
                <a:gd name="connsiteY624" fmla="*/ 145178 h 369050"/>
                <a:gd name="connsiteX625" fmla="*/ 17628 w 860865"/>
                <a:gd name="connsiteY625" fmla="*/ 155958 h 369050"/>
                <a:gd name="connsiteX626" fmla="*/ 31166 w 860865"/>
                <a:gd name="connsiteY626" fmla="*/ 155958 h 369050"/>
                <a:gd name="connsiteX627" fmla="*/ 29909 w 860865"/>
                <a:gd name="connsiteY627" fmla="*/ 164223 h 369050"/>
                <a:gd name="connsiteX628" fmla="*/ 819326 w 860865"/>
                <a:gd name="connsiteY628" fmla="*/ 89730 h 369050"/>
                <a:gd name="connsiteX629" fmla="*/ 819326 w 860865"/>
                <a:gd name="connsiteY629" fmla="*/ 50999 h 369050"/>
                <a:gd name="connsiteX630" fmla="*/ 817192 w 860865"/>
                <a:gd name="connsiteY630" fmla="*/ 40355 h 369050"/>
                <a:gd name="connsiteX631" fmla="*/ 810310 w 860865"/>
                <a:gd name="connsiteY631" fmla="*/ 37090 h 369050"/>
                <a:gd name="connsiteX632" fmla="*/ 805839 w 860865"/>
                <a:gd name="connsiteY632" fmla="*/ 37723 h 369050"/>
                <a:gd name="connsiteX633" fmla="*/ 802415 w 860865"/>
                <a:gd name="connsiteY633" fmla="*/ 39292 h 369050"/>
                <a:gd name="connsiteX634" fmla="*/ 799783 w 860865"/>
                <a:gd name="connsiteY634" fmla="*/ 41358 h 369050"/>
                <a:gd name="connsiteX635" fmla="*/ 797902 w 860865"/>
                <a:gd name="connsiteY635" fmla="*/ 43366 h 369050"/>
                <a:gd name="connsiteX636" fmla="*/ 797902 w 860865"/>
                <a:gd name="connsiteY636" fmla="*/ 89730 h 369050"/>
                <a:gd name="connsiteX637" fmla="*/ 787739 w 860865"/>
                <a:gd name="connsiteY637" fmla="*/ 89730 h 369050"/>
                <a:gd name="connsiteX638" fmla="*/ 787739 w 860865"/>
                <a:gd name="connsiteY638" fmla="*/ 29575 h 369050"/>
                <a:gd name="connsiteX639" fmla="*/ 797017 w 860865"/>
                <a:gd name="connsiteY639" fmla="*/ 29575 h 369050"/>
                <a:gd name="connsiteX640" fmla="*/ 797017 w 860865"/>
                <a:gd name="connsiteY640" fmla="*/ 36340 h 369050"/>
                <a:gd name="connsiteX641" fmla="*/ 797278 w 860865"/>
                <a:gd name="connsiteY641" fmla="*/ 36340 h 369050"/>
                <a:gd name="connsiteX642" fmla="*/ 799142 w 860865"/>
                <a:gd name="connsiteY642" fmla="*/ 33902 h 369050"/>
                <a:gd name="connsiteX643" fmla="*/ 802288 w 860865"/>
                <a:gd name="connsiteY643" fmla="*/ 31136 h 369050"/>
                <a:gd name="connsiteX644" fmla="*/ 806666 w 860865"/>
                <a:gd name="connsiteY644" fmla="*/ 28943 h 369050"/>
                <a:gd name="connsiteX645" fmla="*/ 812317 w 860865"/>
                <a:gd name="connsiteY645" fmla="*/ 28074 h 369050"/>
                <a:gd name="connsiteX646" fmla="*/ 826850 w 860865"/>
                <a:gd name="connsiteY646" fmla="*/ 36095 h 369050"/>
                <a:gd name="connsiteX647" fmla="*/ 829245 w 860865"/>
                <a:gd name="connsiteY647" fmla="*/ 33388 h 369050"/>
                <a:gd name="connsiteX648" fmla="*/ 832728 w 860865"/>
                <a:gd name="connsiteY648" fmla="*/ 30765 h 369050"/>
                <a:gd name="connsiteX649" fmla="*/ 837249 w 860865"/>
                <a:gd name="connsiteY649" fmla="*/ 28833 h 369050"/>
                <a:gd name="connsiteX650" fmla="*/ 842774 w 860865"/>
                <a:gd name="connsiteY650" fmla="*/ 28074 h 369050"/>
                <a:gd name="connsiteX651" fmla="*/ 861068 w 860865"/>
                <a:gd name="connsiteY651" fmla="*/ 49371 h 369050"/>
                <a:gd name="connsiteX652" fmla="*/ 861068 w 860865"/>
                <a:gd name="connsiteY652" fmla="*/ 89730 h 369050"/>
                <a:gd name="connsiteX653" fmla="*/ 850913 w 860865"/>
                <a:gd name="connsiteY653" fmla="*/ 89730 h 369050"/>
                <a:gd name="connsiteX654" fmla="*/ 850913 w 860865"/>
                <a:gd name="connsiteY654" fmla="*/ 50999 h 369050"/>
                <a:gd name="connsiteX655" fmla="*/ 848290 w 860865"/>
                <a:gd name="connsiteY655" fmla="*/ 40355 h 369050"/>
                <a:gd name="connsiteX656" fmla="*/ 840505 w 860865"/>
                <a:gd name="connsiteY656" fmla="*/ 37090 h 369050"/>
                <a:gd name="connsiteX657" fmla="*/ 833437 w 860865"/>
                <a:gd name="connsiteY657" fmla="*/ 39157 h 369050"/>
                <a:gd name="connsiteX658" fmla="*/ 828992 w 860865"/>
                <a:gd name="connsiteY658" fmla="*/ 43113 h 369050"/>
                <a:gd name="connsiteX659" fmla="*/ 829363 w 860865"/>
                <a:gd name="connsiteY659" fmla="*/ 46056 h 369050"/>
                <a:gd name="connsiteX660" fmla="*/ 829481 w 860865"/>
                <a:gd name="connsiteY660" fmla="*/ 49371 h 369050"/>
                <a:gd name="connsiteX661" fmla="*/ 829481 w 860865"/>
                <a:gd name="connsiteY661" fmla="*/ 89730 h 369050"/>
                <a:gd name="connsiteX662" fmla="*/ 819326 w 860865"/>
                <a:gd name="connsiteY662" fmla="*/ 89730 h 369050"/>
                <a:gd name="connsiteX663" fmla="*/ 772211 w 860865"/>
                <a:gd name="connsiteY663" fmla="*/ 89730 h 369050"/>
                <a:gd name="connsiteX664" fmla="*/ 762942 w 860865"/>
                <a:gd name="connsiteY664" fmla="*/ 89730 h 369050"/>
                <a:gd name="connsiteX665" fmla="*/ 762942 w 860865"/>
                <a:gd name="connsiteY665" fmla="*/ 82966 h 369050"/>
                <a:gd name="connsiteX666" fmla="*/ 762680 w 860865"/>
                <a:gd name="connsiteY666" fmla="*/ 82966 h 369050"/>
                <a:gd name="connsiteX667" fmla="*/ 761069 w 860865"/>
                <a:gd name="connsiteY667" fmla="*/ 85150 h 369050"/>
                <a:gd name="connsiteX668" fmla="*/ 757856 w 860865"/>
                <a:gd name="connsiteY668" fmla="*/ 87925 h 369050"/>
                <a:gd name="connsiteX669" fmla="*/ 753158 w 860865"/>
                <a:gd name="connsiteY669" fmla="*/ 90236 h 369050"/>
                <a:gd name="connsiteX670" fmla="*/ 747034 w 860865"/>
                <a:gd name="connsiteY670" fmla="*/ 91240 h 369050"/>
                <a:gd name="connsiteX671" fmla="*/ 739797 w 860865"/>
                <a:gd name="connsiteY671" fmla="*/ 90042 h 369050"/>
                <a:gd name="connsiteX672" fmla="*/ 734349 w 860865"/>
                <a:gd name="connsiteY672" fmla="*/ 86221 h 369050"/>
                <a:gd name="connsiteX673" fmla="*/ 730899 w 860865"/>
                <a:gd name="connsiteY673" fmla="*/ 79389 h 369050"/>
                <a:gd name="connsiteX674" fmla="*/ 729710 w 860865"/>
                <a:gd name="connsiteY674" fmla="*/ 69057 h 369050"/>
                <a:gd name="connsiteX675" fmla="*/ 729710 w 860865"/>
                <a:gd name="connsiteY675" fmla="*/ 29575 h 369050"/>
                <a:gd name="connsiteX676" fmla="*/ 739865 w 860865"/>
                <a:gd name="connsiteY676" fmla="*/ 29575 h 369050"/>
                <a:gd name="connsiteX677" fmla="*/ 739865 w 860865"/>
                <a:gd name="connsiteY677" fmla="*/ 68298 h 369050"/>
                <a:gd name="connsiteX678" fmla="*/ 742311 w 860865"/>
                <a:gd name="connsiteY678" fmla="*/ 79010 h 369050"/>
                <a:gd name="connsiteX679" fmla="*/ 749902 w 860865"/>
                <a:gd name="connsiteY679" fmla="*/ 82215 h 369050"/>
                <a:gd name="connsiteX680" fmla="*/ 757290 w 860865"/>
                <a:gd name="connsiteY680" fmla="*/ 80013 h 369050"/>
                <a:gd name="connsiteX681" fmla="*/ 762056 w 860865"/>
                <a:gd name="connsiteY681" fmla="*/ 75687 h 369050"/>
                <a:gd name="connsiteX682" fmla="*/ 762056 w 860865"/>
                <a:gd name="connsiteY682" fmla="*/ 29575 h 369050"/>
                <a:gd name="connsiteX683" fmla="*/ 772211 w 860865"/>
                <a:gd name="connsiteY683" fmla="*/ 29575 h 369050"/>
                <a:gd name="connsiteX684" fmla="*/ 772211 w 860865"/>
                <a:gd name="connsiteY684" fmla="*/ 89730 h 369050"/>
                <a:gd name="connsiteX685" fmla="*/ 709560 w 860865"/>
                <a:gd name="connsiteY685" fmla="*/ 15043 h 369050"/>
                <a:gd name="connsiteX686" fmla="*/ 704524 w 860865"/>
                <a:gd name="connsiteY686" fmla="*/ 13035 h 369050"/>
                <a:gd name="connsiteX687" fmla="*/ 702643 w 860865"/>
                <a:gd name="connsiteY687" fmla="*/ 7772 h 369050"/>
                <a:gd name="connsiteX688" fmla="*/ 704524 w 860865"/>
                <a:gd name="connsiteY688" fmla="*/ 2636 h 369050"/>
                <a:gd name="connsiteX689" fmla="*/ 709560 w 860865"/>
                <a:gd name="connsiteY689" fmla="*/ 628 h 369050"/>
                <a:gd name="connsiteX690" fmla="*/ 714443 w 860865"/>
                <a:gd name="connsiteY690" fmla="*/ 2636 h 369050"/>
                <a:gd name="connsiteX691" fmla="*/ 716316 w 860865"/>
                <a:gd name="connsiteY691" fmla="*/ 7772 h 369050"/>
                <a:gd name="connsiteX692" fmla="*/ 714443 w 860865"/>
                <a:gd name="connsiteY692" fmla="*/ 13035 h 369050"/>
                <a:gd name="connsiteX693" fmla="*/ 709560 w 860865"/>
                <a:gd name="connsiteY693" fmla="*/ 15043 h 369050"/>
                <a:gd name="connsiteX694" fmla="*/ 714561 w 860865"/>
                <a:gd name="connsiteY694" fmla="*/ 89730 h 369050"/>
                <a:gd name="connsiteX695" fmla="*/ 704398 w 860865"/>
                <a:gd name="connsiteY695" fmla="*/ 89730 h 369050"/>
                <a:gd name="connsiteX696" fmla="*/ 704398 w 860865"/>
                <a:gd name="connsiteY696" fmla="*/ 29575 h 369050"/>
                <a:gd name="connsiteX697" fmla="*/ 714561 w 860865"/>
                <a:gd name="connsiteY697" fmla="*/ 29575 h 369050"/>
                <a:gd name="connsiteX698" fmla="*/ 714561 w 860865"/>
                <a:gd name="connsiteY698" fmla="*/ 89730 h 369050"/>
                <a:gd name="connsiteX699" fmla="*/ 694386 w 860865"/>
                <a:gd name="connsiteY699" fmla="*/ 38465 h 369050"/>
                <a:gd name="connsiteX700" fmla="*/ 692767 w 860865"/>
                <a:gd name="connsiteY700" fmla="*/ 37850 h 369050"/>
                <a:gd name="connsiteX701" fmla="*/ 689376 w 860865"/>
                <a:gd name="connsiteY701" fmla="*/ 37470 h 369050"/>
                <a:gd name="connsiteX702" fmla="*/ 681911 w 860865"/>
                <a:gd name="connsiteY702" fmla="*/ 40034 h 369050"/>
                <a:gd name="connsiteX703" fmla="*/ 678091 w 860865"/>
                <a:gd name="connsiteY703" fmla="*/ 45618 h 369050"/>
                <a:gd name="connsiteX704" fmla="*/ 678091 w 860865"/>
                <a:gd name="connsiteY704" fmla="*/ 89730 h 369050"/>
                <a:gd name="connsiteX705" fmla="*/ 667944 w 860865"/>
                <a:gd name="connsiteY705" fmla="*/ 89730 h 369050"/>
                <a:gd name="connsiteX706" fmla="*/ 667944 w 860865"/>
                <a:gd name="connsiteY706" fmla="*/ 29575 h 369050"/>
                <a:gd name="connsiteX707" fmla="*/ 677214 w 860865"/>
                <a:gd name="connsiteY707" fmla="*/ 29575 h 369050"/>
                <a:gd name="connsiteX708" fmla="*/ 677214 w 860865"/>
                <a:gd name="connsiteY708" fmla="*/ 37723 h 369050"/>
                <a:gd name="connsiteX709" fmla="*/ 677450 w 860865"/>
                <a:gd name="connsiteY709" fmla="*/ 37723 h 369050"/>
                <a:gd name="connsiteX710" fmla="*/ 679094 w 860865"/>
                <a:gd name="connsiteY710" fmla="*/ 34273 h 369050"/>
                <a:gd name="connsiteX711" fmla="*/ 681599 w 860865"/>
                <a:gd name="connsiteY711" fmla="*/ 31262 h 369050"/>
                <a:gd name="connsiteX712" fmla="*/ 685167 w 860865"/>
                <a:gd name="connsiteY712" fmla="*/ 29204 h 369050"/>
                <a:gd name="connsiteX713" fmla="*/ 690127 w 860865"/>
                <a:gd name="connsiteY713" fmla="*/ 28445 h 369050"/>
                <a:gd name="connsiteX714" fmla="*/ 693568 w 860865"/>
                <a:gd name="connsiteY714" fmla="*/ 28833 h 369050"/>
                <a:gd name="connsiteX715" fmla="*/ 695626 w 860865"/>
                <a:gd name="connsiteY715" fmla="*/ 29440 h 369050"/>
                <a:gd name="connsiteX716" fmla="*/ 694386 w 860865"/>
                <a:gd name="connsiteY716" fmla="*/ 38465 h 369050"/>
                <a:gd name="connsiteX717" fmla="*/ 635362 w 860865"/>
                <a:gd name="connsiteY717" fmla="*/ 36340 h 369050"/>
                <a:gd name="connsiteX718" fmla="*/ 626716 w 860865"/>
                <a:gd name="connsiteY718" fmla="*/ 40861 h 369050"/>
                <a:gd name="connsiteX719" fmla="*/ 622938 w 860865"/>
                <a:gd name="connsiteY719" fmla="*/ 53883 h 369050"/>
                <a:gd name="connsiteX720" fmla="*/ 644876 w 860865"/>
                <a:gd name="connsiteY720" fmla="*/ 53883 h 369050"/>
                <a:gd name="connsiteX721" fmla="*/ 645078 w 860865"/>
                <a:gd name="connsiteY721" fmla="*/ 52070 h 369050"/>
                <a:gd name="connsiteX722" fmla="*/ 645146 w 860865"/>
                <a:gd name="connsiteY722" fmla="*/ 49498 h 369050"/>
                <a:gd name="connsiteX723" fmla="*/ 642615 w 860865"/>
                <a:gd name="connsiteY723" fmla="*/ 39789 h 369050"/>
                <a:gd name="connsiteX724" fmla="*/ 635362 w 860865"/>
                <a:gd name="connsiteY724" fmla="*/ 36340 h 369050"/>
                <a:gd name="connsiteX725" fmla="*/ 654407 w 860865"/>
                <a:gd name="connsiteY725" fmla="*/ 49877 h 369050"/>
                <a:gd name="connsiteX726" fmla="*/ 654145 w 860865"/>
                <a:gd name="connsiteY726" fmla="*/ 56591 h 369050"/>
                <a:gd name="connsiteX727" fmla="*/ 653648 w 860865"/>
                <a:gd name="connsiteY727" fmla="*/ 61525 h 369050"/>
                <a:gd name="connsiteX728" fmla="*/ 622938 w 860865"/>
                <a:gd name="connsiteY728" fmla="*/ 61525 h 369050"/>
                <a:gd name="connsiteX729" fmla="*/ 627526 w 860865"/>
                <a:gd name="connsiteY729" fmla="*/ 77196 h 369050"/>
                <a:gd name="connsiteX730" fmla="*/ 639242 w 860865"/>
                <a:gd name="connsiteY730" fmla="*/ 82215 h 369050"/>
                <a:gd name="connsiteX731" fmla="*/ 644007 w 860865"/>
                <a:gd name="connsiteY731" fmla="*/ 81591 h 369050"/>
                <a:gd name="connsiteX732" fmla="*/ 647693 w 860865"/>
                <a:gd name="connsiteY732" fmla="*/ 80081 h 369050"/>
                <a:gd name="connsiteX733" fmla="*/ 650324 w 860865"/>
                <a:gd name="connsiteY733" fmla="*/ 78318 h 369050"/>
                <a:gd name="connsiteX734" fmla="*/ 651902 w 860865"/>
                <a:gd name="connsiteY734" fmla="*/ 76952 h 369050"/>
                <a:gd name="connsiteX735" fmla="*/ 655655 w 860865"/>
                <a:gd name="connsiteY735" fmla="*/ 84087 h 369050"/>
                <a:gd name="connsiteX736" fmla="*/ 653774 w 860865"/>
                <a:gd name="connsiteY736" fmla="*/ 85909 h 369050"/>
                <a:gd name="connsiteX737" fmla="*/ 650383 w 860865"/>
                <a:gd name="connsiteY737" fmla="*/ 88288 h 369050"/>
                <a:gd name="connsiteX738" fmla="*/ 645146 w 860865"/>
                <a:gd name="connsiteY738" fmla="*/ 90363 h 369050"/>
                <a:gd name="connsiteX739" fmla="*/ 637732 w 860865"/>
                <a:gd name="connsiteY739" fmla="*/ 91240 h 369050"/>
                <a:gd name="connsiteX740" fmla="*/ 627526 w 860865"/>
                <a:gd name="connsiteY740" fmla="*/ 89359 h 369050"/>
                <a:gd name="connsiteX741" fmla="*/ 619749 w 860865"/>
                <a:gd name="connsiteY741" fmla="*/ 83531 h 369050"/>
                <a:gd name="connsiteX742" fmla="*/ 614798 w 860865"/>
                <a:gd name="connsiteY742" fmla="*/ 73502 h 369050"/>
                <a:gd name="connsiteX743" fmla="*/ 613052 w 860865"/>
                <a:gd name="connsiteY743" fmla="*/ 58902 h 369050"/>
                <a:gd name="connsiteX744" fmla="*/ 614857 w 860865"/>
                <a:gd name="connsiteY744" fmla="*/ 45053 h 369050"/>
                <a:gd name="connsiteX745" fmla="*/ 619817 w 860865"/>
                <a:gd name="connsiteY745" fmla="*/ 35471 h 369050"/>
                <a:gd name="connsiteX746" fmla="*/ 627079 w 860865"/>
                <a:gd name="connsiteY746" fmla="*/ 29896 h 369050"/>
                <a:gd name="connsiteX747" fmla="*/ 635994 w 860865"/>
                <a:gd name="connsiteY747" fmla="*/ 28074 h 369050"/>
                <a:gd name="connsiteX748" fmla="*/ 649531 w 860865"/>
                <a:gd name="connsiteY748" fmla="*/ 33523 h 369050"/>
                <a:gd name="connsiteX749" fmla="*/ 654407 w 860865"/>
                <a:gd name="connsiteY749" fmla="*/ 49877 h 369050"/>
                <a:gd name="connsiteX750" fmla="*/ 605149 w 860865"/>
                <a:gd name="connsiteY750" fmla="*/ 37850 h 369050"/>
                <a:gd name="connsiteX751" fmla="*/ 591991 w 860865"/>
                <a:gd name="connsiteY751" fmla="*/ 37850 h 369050"/>
                <a:gd name="connsiteX752" fmla="*/ 591991 w 860865"/>
                <a:gd name="connsiteY752" fmla="*/ 71183 h 369050"/>
                <a:gd name="connsiteX753" fmla="*/ 593619 w 860865"/>
                <a:gd name="connsiteY753" fmla="*/ 79887 h 369050"/>
                <a:gd name="connsiteX754" fmla="*/ 599135 w 860865"/>
                <a:gd name="connsiteY754" fmla="*/ 82215 h 369050"/>
                <a:gd name="connsiteX755" fmla="*/ 603024 w 860865"/>
                <a:gd name="connsiteY755" fmla="*/ 81591 h 369050"/>
                <a:gd name="connsiteX756" fmla="*/ 605402 w 860865"/>
                <a:gd name="connsiteY756" fmla="*/ 80460 h 369050"/>
                <a:gd name="connsiteX757" fmla="*/ 606777 w 860865"/>
                <a:gd name="connsiteY757" fmla="*/ 88608 h 369050"/>
                <a:gd name="connsiteX758" fmla="*/ 603766 w 860865"/>
                <a:gd name="connsiteY758" fmla="*/ 90169 h 369050"/>
                <a:gd name="connsiteX759" fmla="*/ 597390 w 860865"/>
                <a:gd name="connsiteY759" fmla="*/ 91240 h 369050"/>
                <a:gd name="connsiteX760" fmla="*/ 585725 w 860865"/>
                <a:gd name="connsiteY760" fmla="*/ 86913 h 369050"/>
                <a:gd name="connsiteX761" fmla="*/ 581836 w 860865"/>
                <a:gd name="connsiteY761" fmla="*/ 72566 h 369050"/>
                <a:gd name="connsiteX762" fmla="*/ 581836 w 860865"/>
                <a:gd name="connsiteY762" fmla="*/ 37850 h 369050"/>
                <a:gd name="connsiteX763" fmla="*/ 574574 w 860865"/>
                <a:gd name="connsiteY763" fmla="*/ 37850 h 369050"/>
                <a:gd name="connsiteX764" fmla="*/ 574574 w 860865"/>
                <a:gd name="connsiteY764" fmla="*/ 31077 h 369050"/>
                <a:gd name="connsiteX765" fmla="*/ 581836 w 860865"/>
                <a:gd name="connsiteY765" fmla="*/ 29575 h 369050"/>
                <a:gd name="connsiteX766" fmla="*/ 582975 w 860865"/>
                <a:gd name="connsiteY766" fmla="*/ 12782 h 369050"/>
                <a:gd name="connsiteX767" fmla="*/ 591991 w 860865"/>
                <a:gd name="connsiteY767" fmla="*/ 12782 h 369050"/>
                <a:gd name="connsiteX768" fmla="*/ 591991 w 860865"/>
                <a:gd name="connsiteY768" fmla="*/ 29575 h 369050"/>
                <a:gd name="connsiteX769" fmla="*/ 606414 w 860865"/>
                <a:gd name="connsiteY769" fmla="*/ 29575 h 369050"/>
                <a:gd name="connsiteX770" fmla="*/ 605149 w 860865"/>
                <a:gd name="connsiteY770" fmla="*/ 37850 h 369050"/>
                <a:gd name="connsiteX771" fmla="*/ 561526 w 860865"/>
                <a:gd name="connsiteY771" fmla="*/ 41738 h 369050"/>
                <a:gd name="connsiteX772" fmla="*/ 557916 w 860865"/>
                <a:gd name="connsiteY772" fmla="*/ 38668 h 369050"/>
                <a:gd name="connsiteX773" fmla="*/ 551017 w 860865"/>
                <a:gd name="connsiteY773" fmla="*/ 36711 h 369050"/>
                <a:gd name="connsiteX774" fmla="*/ 544868 w 860865"/>
                <a:gd name="connsiteY774" fmla="*/ 38600 h 369050"/>
                <a:gd name="connsiteX775" fmla="*/ 542743 w 860865"/>
                <a:gd name="connsiteY775" fmla="*/ 43113 h 369050"/>
                <a:gd name="connsiteX776" fmla="*/ 544682 w 860865"/>
                <a:gd name="connsiteY776" fmla="*/ 48688 h 369050"/>
                <a:gd name="connsiteX777" fmla="*/ 550637 w 860865"/>
                <a:gd name="connsiteY777" fmla="*/ 53386 h 369050"/>
                <a:gd name="connsiteX778" fmla="*/ 554407 w 860865"/>
                <a:gd name="connsiteY778" fmla="*/ 55638 h 369050"/>
                <a:gd name="connsiteX779" fmla="*/ 564040 w 860865"/>
                <a:gd name="connsiteY779" fmla="*/ 63473 h 369050"/>
                <a:gd name="connsiteX780" fmla="*/ 567548 w 860865"/>
                <a:gd name="connsiteY780" fmla="*/ 74312 h 369050"/>
                <a:gd name="connsiteX781" fmla="*/ 562597 w 860865"/>
                <a:gd name="connsiteY781" fmla="*/ 86356 h 369050"/>
                <a:gd name="connsiteX782" fmla="*/ 548377 w 860865"/>
                <a:gd name="connsiteY782" fmla="*/ 91240 h 369050"/>
                <a:gd name="connsiteX783" fmla="*/ 541992 w 860865"/>
                <a:gd name="connsiteY783" fmla="*/ 90481 h 369050"/>
                <a:gd name="connsiteX784" fmla="*/ 537167 w 860865"/>
                <a:gd name="connsiteY784" fmla="*/ 88726 h 369050"/>
                <a:gd name="connsiteX785" fmla="*/ 533718 w 860865"/>
                <a:gd name="connsiteY785" fmla="*/ 86550 h 369050"/>
                <a:gd name="connsiteX786" fmla="*/ 531457 w 860865"/>
                <a:gd name="connsiteY786" fmla="*/ 84340 h 369050"/>
                <a:gd name="connsiteX787" fmla="*/ 536349 w 860865"/>
                <a:gd name="connsiteY787" fmla="*/ 76328 h 369050"/>
                <a:gd name="connsiteX788" fmla="*/ 538163 w 860865"/>
                <a:gd name="connsiteY788" fmla="*/ 78074 h 369050"/>
                <a:gd name="connsiteX789" fmla="*/ 540744 w 860865"/>
                <a:gd name="connsiteY789" fmla="*/ 80013 h 369050"/>
                <a:gd name="connsiteX790" fmla="*/ 544117 w 860865"/>
                <a:gd name="connsiteY790" fmla="*/ 81591 h 369050"/>
                <a:gd name="connsiteX791" fmla="*/ 548503 w 860865"/>
                <a:gd name="connsiteY791" fmla="*/ 82215 h 369050"/>
                <a:gd name="connsiteX792" fmla="*/ 555394 w 860865"/>
                <a:gd name="connsiteY792" fmla="*/ 80207 h 369050"/>
                <a:gd name="connsiteX793" fmla="*/ 557773 w 860865"/>
                <a:gd name="connsiteY793" fmla="*/ 75315 h 369050"/>
                <a:gd name="connsiteX794" fmla="*/ 557199 w 860865"/>
                <a:gd name="connsiteY794" fmla="*/ 71621 h 369050"/>
                <a:gd name="connsiteX795" fmla="*/ 555529 w 860865"/>
                <a:gd name="connsiteY795" fmla="*/ 68804 h 369050"/>
                <a:gd name="connsiteX796" fmla="*/ 552754 w 860865"/>
                <a:gd name="connsiteY796" fmla="*/ 66417 h 369050"/>
                <a:gd name="connsiteX797" fmla="*/ 549009 w 860865"/>
                <a:gd name="connsiteY797" fmla="*/ 63920 h 369050"/>
                <a:gd name="connsiteX798" fmla="*/ 545248 w 860865"/>
                <a:gd name="connsiteY798" fmla="*/ 61525 h 369050"/>
                <a:gd name="connsiteX799" fmla="*/ 536400 w 860865"/>
                <a:gd name="connsiteY799" fmla="*/ 53883 h 369050"/>
                <a:gd name="connsiteX800" fmla="*/ 533212 w 860865"/>
                <a:gd name="connsiteY800" fmla="*/ 43619 h 369050"/>
                <a:gd name="connsiteX801" fmla="*/ 534519 w 860865"/>
                <a:gd name="connsiteY801" fmla="*/ 37411 h 369050"/>
                <a:gd name="connsiteX802" fmla="*/ 538222 w 860865"/>
                <a:gd name="connsiteY802" fmla="*/ 32519 h 369050"/>
                <a:gd name="connsiteX803" fmla="*/ 543805 w 860865"/>
                <a:gd name="connsiteY803" fmla="*/ 29272 h 369050"/>
                <a:gd name="connsiteX804" fmla="*/ 550637 w 860865"/>
                <a:gd name="connsiteY804" fmla="*/ 28074 h 369050"/>
                <a:gd name="connsiteX805" fmla="*/ 556651 w 860865"/>
                <a:gd name="connsiteY805" fmla="*/ 28757 h 369050"/>
                <a:gd name="connsiteX806" fmla="*/ 560986 w 860865"/>
                <a:gd name="connsiteY806" fmla="*/ 30520 h 369050"/>
                <a:gd name="connsiteX807" fmla="*/ 563981 w 860865"/>
                <a:gd name="connsiteY807" fmla="*/ 32654 h 369050"/>
                <a:gd name="connsiteX808" fmla="*/ 565920 w 860865"/>
                <a:gd name="connsiteY808" fmla="*/ 34459 h 369050"/>
                <a:gd name="connsiteX809" fmla="*/ 561526 w 860865"/>
                <a:gd name="connsiteY809" fmla="*/ 41738 h 369050"/>
                <a:gd name="connsiteX810" fmla="*/ 515035 w 860865"/>
                <a:gd name="connsiteY810" fmla="*/ 15043 h 369050"/>
                <a:gd name="connsiteX811" fmla="*/ 510025 w 860865"/>
                <a:gd name="connsiteY811" fmla="*/ 13035 h 369050"/>
                <a:gd name="connsiteX812" fmla="*/ 508144 w 860865"/>
                <a:gd name="connsiteY812" fmla="*/ 7772 h 369050"/>
                <a:gd name="connsiteX813" fmla="*/ 510025 w 860865"/>
                <a:gd name="connsiteY813" fmla="*/ 2636 h 369050"/>
                <a:gd name="connsiteX814" fmla="*/ 515035 w 860865"/>
                <a:gd name="connsiteY814" fmla="*/ 628 h 369050"/>
                <a:gd name="connsiteX815" fmla="*/ 519953 w 860865"/>
                <a:gd name="connsiteY815" fmla="*/ 2636 h 369050"/>
                <a:gd name="connsiteX816" fmla="*/ 521808 w 860865"/>
                <a:gd name="connsiteY816" fmla="*/ 7772 h 369050"/>
                <a:gd name="connsiteX817" fmla="*/ 519953 w 860865"/>
                <a:gd name="connsiteY817" fmla="*/ 13035 h 369050"/>
                <a:gd name="connsiteX818" fmla="*/ 515035 w 860865"/>
                <a:gd name="connsiteY818" fmla="*/ 15043 h 369050"/>
                <a:gd name="connsiteX819" fmla="*/ 520071 w 860865"/>
                <a:gd name="connsiteY819" fmla="*/ 89730 h 369050"/>
                <a:gd name="connsiteX820" fmla="*/ 509907 w 860865"/>
                <a:gd name="connsiteY820" fmla="*/ 89730 h 369050"/>
                <a:gd name="connsiteX821" fmla="*/ 509907 w 860865"/>
                <a:gd name="connsiteY821" fmla="*/ 29575 h 369050"/>
                <a:gd name="connsiteX822" fmla="*/ 520071 w 860865"/>
                <a:gd name="connsiteY822" fmla="*/ 29575 h 369050"/>
                <a:gd name="connsiteX823" fmla="*/ 520071 w 860865"/>
                <a:gd name="connsiteY823" fmla="*/ 89730 h 369050"/>
                <a:gd name="connsiteX824" fmla="*/ 484578 w 860865"/>
                <a:gd name="connsiteY824" fmla="*/ 89730 h 369050"/>
                <a:gd name="connsiteX825" fmla="*/ 484578 w 860865"/>
                <a:gd name="connsiteY825" fmla="*/ 50999 h 369050"/>
                <a:gd name="connsiteX826" fmla="*/ 482031 w 860865"/>
                <a:gd name="connsiteY826" fmla="*/ 40034 h 369050"/>
                <a:gd name="connsiteX827" fmla="*/ 474179 w 860865"/>
                <a:gd name="connsiteY827" fmla="*/ 36711 h 369050"/>
                <a:gd name="connsiteX828" fmla="*/ 466680 w 860865"/>
                <a:gd name="connsiteY828" fmla="*/ 38980 h 369050"/>
                <a:gd name="connsiteX829" fmla="*/ 461898 w 860865"/>
                <a:gd name="connsiteY829" fmla="*/ 43366 h 369050"/>
                <a:gd name="connsiteX830" fmla="*/ 461898 w 860865"/>
                <a:gd name="connsiteY830" fmla="*/ 89730 h 369050"/>
                <a:gd name="connsiteX831" fmla="*/ 451760 w 860865"/>
                <a:gd name="connsiteY831" fmla="*/ 89730 h 369050"/>
                <a:gd name="connsiteX832" fmla="*/ 451760 w 860865"/>
                <a:gd name="connsiteY832" fmla="*/ 29575 h 369050"/>
                <a:gd name="connsiteX833" fmla="*/ 461038 w 860865"/>
                <a:gd name="connsiteY833" fmla="*/ 29575 h 369050"/>
                <a:gd name="connsiteX834" fmla="*/ 461038 w 860865"/>
                <a:gd name="connsiteY834" fmla="*/ 36340 h 369050"/>
                <a:gd name="connsiteX835" fmla="*/ 461282 w 860865"/>
                <a:gd name="connsiteY835" fmla="*/ 36340 h 369050"/>
                <a:gd name="connsiteX836" fmla="*/ 462893 w 860865"/>
                <a:gd name="connsiteY836" fmla="*/ 34155 h 369050"/>
                <a:gd name="connsiteX837" fmla="*/ 466166 w 860865"/>
                <a:gd name="connsiteY837" fmla="*/ 31389 h 369050"/>
                <a:gd name="connsiteX838" fmla="*/ 470923 w 860865"/>
                <a:gd name="connsiteY838" fmla="*/ 29069 h 369050"/>
                <a:gd name="connsiteX839" fmla="*/ 477198 w 860865"/>
                <a:gd name="connsiteY839" fmla="*/ 28074 h 369050"/>
                <a:gd name="connsiteX840" fmla="*/ 484452 w 860865"/>
                <a:gd name="connsiteY840" fmla="*/ 29272 h 369050"/>
                <a:gd name="connsiteX841" fmla="*/ 489976 w 860865"/>
                <a:gd name="connsiteY841" fmla="*/ 33084 h 369050"/>
                <a:gd name="connsiteX842" fmla="*/ 493502 w 860865"/>
                <a:gd name="connsiteY842" fmla="*/ 39908 h 369050"/>
                <a:gd name="connsiteX843" fmla="*/ 494733 w 860865"/>
                <a:gd name="connsiteY843" fmla="*/ 50257 h 369050"/>
                <a:gd name="connsiteX844" fmla="*/ 494733 w 860865"/>
                <a:gd name="connsiteY844" fmla="*/ 89730 h 369050"/>
                <a:gd name="connsiteX845" fmla="*/ 484578 w 860865"/>
                <a:gd name="connsiteY845" fmla="*/ 89730 h 369050"/>
                <a:gd name="connsiteX846" fmla="*/ 431188 w 860865"/>
                <a:gd name="connsiteY846" fmla="*/ 15043 h 369050"/>
                <a:gd name="connsiteX847" fmla="*/ 426195 w 860865"/>
                <a:gd name="connsiteY847" fmla="*/ 13035 h 369050"/>
                <a:gd name="connsiteX848" fmla="*/ 424305 w 860865"/>
                <a:gd name="connsiteY848" fmla="*/ 7772 h 369050"/>
                <a:gd name="connsiteX849" fmla="*/ 426195 w 860865"/>
                <a:gd name="connsiteY849" fmla="*/ 2636 h 369050"/>
                <a:gd name="connsiteX850" fmla="*/ 431188 w 860865"/>
                <a:gd name="connsiteY850" fmla="*/ 628 h 369050"/>
                <a:gd name="connsiteX851" fmla="*/ 436105 w 860865"/>
                <a:gd name="connsiteY851" fmla="*/ 2636 h 369050"/>
                <a:gd name="connsiteX852" fmla="*/ 437961 w 860865"/>
                <a:gd name="connsiteY852" fmla="*/ 7772 h 369050"/>
                <a:gd name="connsiteX853" fmla="*/ 436105 w 860865"/>
                <a:gd name="connsiteY853" fmla="*/ 13035 h 369050"/>
                <a:gd name="connsiteX854" fmla="*/ 431188 w 860865"/>
                <a:gd name="connsiteY854" fmla="*/ 15043 h 369050"/>
                <a:gd name="connsiteX855" fmla="*/ 436215 w 860865"/>
                <a:gd name="connsiteY855" fmla="*/ 89730 h 369050"/>
                <a:gd name="connsiteX856" fmla="*/ 426077 w 860865"/>
                <a:gd name="connsiteY856" fmla="*/ 89730 h 369050"/>
                <a:gd name="connsiteX857" fmla="*/ 426077 w 860865"/>
                <a:gd name="connsiteY857" fmla="*/ 29575 h 369050"/>
                <a:gd name="connsiteX858" fmla="*/ 436215 w 860865"/>
                <a:gd name="connsiteY858" fmla="*/ 29575 h 369050"/>
                <a:gd name="connsiteX859" fmla="*/ 436215 w 860865"/>
                <a:gd name="connsiteY859" fmla="*/ 89730 h 369050"/>
                <a:gd name="connsiteX860" fmla="*/ 369169 w 860865"/>
                <a:gd name="connsiteY860" fmla="*/ 89730 h 369050"/>
                <a:gd name="connsiteX861" fmla="*/ 369169 w 860865"/>
                <a:gd name="connsiteY861" fmla="*/ 50999 h 369050"/>
                <a:gd name="connsiteX862" fmla="*/ 367027 w 860865"/>
                <a:gd name="connsiteY862" fmla="*/ 40355 h 369050"/>
                <a:gd name="connsiteX863" fmla="*/ 360136 w 860865"/>
                <a:gd name="connsiteY863" fmla="*/ 37090 h 369050"/>
                <a:gd name="connsiteX864" fmla="*/ 355691 w 860865"/>
                <a:gd name="connsiteY864" fmla="*/ 37723 h 369050"/>
                <a:gd name="connsiteX865" fmla="*/ 352233 w 860865"/>
                <a:gd name="connsiteY865" fmla="*/ 39292 h 369050"/>
                <a:gd name="connsiteX866" fmla="*/ 349610 w 860865"/>
                <a:gd name="connsiteY866" fmla="*/ 41358 h 369050"/>
                <a:gd name="connsiteX867" fmla="*/ 347737 w 860865"/>
                <a:gd name="connsiteY867" fmla="*/ 43366 h 369050"/>
                <a:gd name="connsiteX868" fmla="*/ 347737 w 860865"/>
                <a:gd name="connsiteY868" fmla="*/ 89730 h 369050"/>
                <a:gd name="connsiteX869" fmla="*/ 337591 w 860865"/>
                <a:gd name="connsiteY869" fmla="*/ 89730 h 369050"/>
                <a:gd name="connsiteX870" fmla="*/ 337591 w 860865"/>
                <a:gd name="connsiteY870" fmla="*/ 29575 h 369050"/>
                <a:gd name="connsiteX871" fmla="*/ 346843 w 860865"/>
                <a:gd name="connsiteY871" fmla="*/ 29575 h 369050"/>
                <a:gd name="connsiteX872" fmla="*/ 346843 w 860865"/>
                <a:gd name="connsiteY872" fmla="*/ 36340 h 369050"/>
                <a:gd name="connsiteX873" fmla="*/ 347113 w 860865"/>
                <a:gd name="connsiteY873" fmla="*/ 36340 h 369050"/>
                <a:gd name="connsiteX874" fmla="*/ 348986 w 860865"/>
                <a:gd name="connsiteY874" fmla="*/ 33902 h 369050"/>
                <a:gd name="connsiteX875" fmla="*/ 352123 w 860865"/>
                <a:gd name="connsiteY875" fmla="*/ 31136 h 369050"/>
                <a:gd name="connsiteX876" fmla="*/ 356518 w 860865"/>
                <a:gd name="connsiteY876" fmla="*/ 28943 h 369050"/>
                <a:gd name="connsiteX877" fmla="*/ 362143 w 860865"/>
                <a:gd name="connsiteY877" fmla="*/ 28074 h 369050"/>
                <a:gd name="connsiteX878" fmla="*/ 376684 w 860865"/>
                <a:gd name="connsiteY878" fmla="*/ 36095 h 369050"/>
                <a:gd name="connsiteX879" fmla="*/ 379055 w 860865"/>
                <a:gd name="connsiteY879" fmla="*/ 33388 h 369050"/>
                <a:gd name="connsiteX880" fmla="*/ 382580 w 860865"/>
                <a:gd name="connsiteY880" fmla="*/ 30765 h 369050"/>
                <a:gd name="connsiteX881" fmla="*/ 387084 w 860865"/>
                <a:gd name="connsiteY881" fmla="*/ 28833 h 369050"/>
                <a:gd name="connsiteX882" fmla="*/ 392592 w 860865"/>
                <a:gd name="connsiteY882" fmla="*/ 28074 h 369050"/>
                <a:gd name="connsiteX883" fmla="*/ 410878 w 860865"/>
                <a:gd name="connsiteY883" fmla="*/ 49371 h 369050"/>
                <a:gd name="connsiteX884" fmla="*/ 410878 w 860865"/>
                <a:gd name="connsiteY884" fmla="*/ 89730 h 369050"/>
                <a:gd name="connsiteX885" fmla="*/ 400740 w 860865"/>
                <a:gd name="connsiteY885" fmla="*/ 89730 h 369050"/>
                <a:gd name="connsiteX886" fmla="*/ 400740 w 860865"/>
                <a:gd name="connsiteY886" fmla="*/ 50999 h 369050"/>
                <a:gd name="connsiteX887" fmla="*/ 398108 w 860865"/>
                <a:gd name="connsiteY887" fmla="*/ 40355 h 369050"/>
                <a:gd name="connsiteX888" fmla="*/ 390348 w 860865"/>
                <a:gd name="connsiteY888" fmla="*/ 37090 h 369050"/>
                <a:gd name="connsiteX889" fmla="*/ 383263 w 860865"/>
                <a:gd name="connsiteY889" fmla="*/ 39157 h 369050"/>
                <a:gd name="connsiteX890" fmla="*/ 378818 w 860865"/>
                <a:gd name="connsiteY890" fmla="*/ 43113 h 369050"/>
                <a:gd name="connsiteX891" fmla="*/ 379189 w 860865"/>
                <a:gd name="connsiteY891" fmla="*/ 46056 h 369050"/>
                <a:gd name="connsiteX892" fmla="*/ 379316 w 860865"/>
                <a:gd name="connsiteY892" fmla="*/ 49371 h 369050"/>
                <a:gd name="connsiteX893" fmla="*/ 379316 w 860865"/>
                <a:gd name="connsiteY893" fmla="*/ 89730 h 369050"/>
                <a:gd name="connsiteX894" fmla="*/ 369169 w 860865"/>
                <a:gd name="connsiteY894" fmla="*/ 89730 h 369050"/>
                <a:gd name="connsiteX895" fmla="*/ 319667 w 860865"/>
                <a:gd name="connsiteY895" fmla="*/ 41738 h 369050"/>
                <a:gd name="connsiteX896" fmla="*/ 316032 w 860865"/>
                <a:gd name="connsiteY896" fmla="*/ 38668 h 369050"/>
                <a:gd name="connsiteX897" fmla="*/ 309133 w 860865"/>
                <a:gd name="connsiteY897" fmla="*/ 36711 h 369050"/>
                <a:gd name="connsiteX898" fmla="*/ 302992 w 860865"/>
                <a:gd name="connsiteY898" fmla="*/ 38600 h 369050"/>
                <a:gd name="connsiteX899" fmla="*/ 300875 w 860865"/>
                <a:gd name="connsiteY899" fmla="*/ 43113 h 369050"/>
                <a:gd name="connsiteX900" fmla="*/ 302815 w 860865"/>
                <a:gd name="connsiteY900" fmla="*/ 48688 h 369050"/>
                <a:gd name="connsiteX901" fmla="*/ 308762 w 860865"/>
                <a:gd name="connsiteY901" fmla="*/ 53386 h 369050"/>
                <a:gd name="connsiteX902" fmla="*/ 312523 w 860865"/>
                <a:gd name="connsiteY902" fmla="*/ 55638 h 369050"/>
                <a:gd name="connsiteX903" fmla="*/ 322172 w 860865"/>
                <a:gd name="connsiteY903" fmla="*/ 63473 h 369050"/>
                <a:gd name="connsiteX904" fmla="*/ 325681 w 860865"/>
                <a:gd name="connsiteY904" fmla="*/ 74312 h 369050"/>
                <a:gd name="connsiteX905" fmla="*/ 320738 w 860865"/>
                <a:gd name="connsiteY905" fmla="*/ 86356 h 369050"/>
                <a:gd name="connsiteX906" fmla="*/ 306518 w 860865"/>
                <a:gd name="connsiteY906" fmla="*/ 91240 h 369050"/>
                <a:gd name="connsiteX907" fmla="*/ 300116 w 860865"/>
                <a:gd name="connsiteY907" fmla="*/ 90481 h 369050"/>
                <a:gd name="connsiteX908" fmla="*/ 295283 w 860865"/>
                <a:gd name="connsiteY908" fmla="*/ 88726 h 369050"/>
                <a:gd name="connsiteX909" fmla="*/ 291842 w 860865"/>
                <a:gd name="connsiteY909" fmla="*/ 86550 h 369050"/>
                <a:gd name="connsiteX910" fmla="*/ 289581 w 860865"/>
                <a:gd name="connsiteY910" fmla="*/ 84340 h 369050"/>
                <a:gd name="connsiteX911" fmla="*/ 294474 w 860865"/>
                <a:gd name="connsiteY911" fmla="*/ 76328 h 369050"/>
                <a:gd name="connsiteX912" fmla="*/ 296295 w 860865"/>
                <a:gd name="connsiteY912" fmla="*/ 78074 h 369050"/>
                <a:gd name="connsiteX913" fmla="*/ 298868 w 860865"/>
                <a:gd name="connsiteY913" fmla="*/ 80013 h 369050"/>
                <a:gd name="connsiteX914" fmla="*/ 302242 w 860865"/>
                <a:gd name="connsiteY914" fmla="*/ 81591 h 369050"/>
                <a:gd name="connsiteX915" fmla="*/ 306636 w 860865"/>
                <a:gd name="connsiteY915" fmla="*/ 82215 h 369050"/>
                <a:gd name="connsiteX916" fmla="*/ 313502 w 860865"/>
                <a:gd name="connsiteY916" fmla="*/ 80207 h 369050"/>
                <a:gd name="connsiteX917" fmla="*/ 315914 w 860865"/>
                <a:gd name="connsiteY917" fmla="*/ 75315 h 369050"/>
                <a:gd name="connsiteX918" fmla="*/ 315340 w 860865"/>
                <a:gd name="connsiteY918" fmla="*/ 71621 h 369050"/>
                <a:gd name="connsiteX919" fmla="*/ 313645 w 860865"/>
                <a:gd name="connsiteY919" fmla="*/ 68804 h 369050"/>
                <a:gd name="connsiteX920" fmla="*/ 310895 w 860865"/>
                <a:gd name="connsiteY920" fmla="*/ 66417 h 369050"/>
                <a:gd name="connsiteX921" fmla="*/ 307134 w 860865"/>
                <a:gd name="connsiteY921" fmla="*/ 63920 h 369050"/>
                <a:gd name="connsiteX922" fmla="*/ 303380 w 860865"/>
                <a:gd name="connsiteY922" fmla="*/ 61525 h 369050"/>
                <a:gd name="connsiteX923" fmla="*/ 294541 w 860865"/>
                <a:gd name="connsiteY923" fmla="*/ 53883 h 369050"/>
                <a:gd name="connsiteX924" fmla="*/ 291336 w 860865"/>
                <a:gd name="connsiteY924" fmla="*/ 43619 h 369050"/>
                <a:gd name="connsiteX925" fmla="*/ 292660 w 860865"/>
                <a:gd name="connsiteY925" fmla="*/ 37411 h 369050"/>
                <a:gd name="connsiteX926" fmla="*/ 296363 w 860865"/>
                <a:gd name="connsiteY926" fmla="*/ 32519 h 369050"/>
                <a:gd name="connsiteX927" fmla="*/ 301930 w 860865"/>
                <a:gd name="connsiteY927" fmla="*/ 29272 h 369050"/>
                <a:gd name="connsiteX928" fmla="*/ 308762 w 860865"/>
                <a:gd name="connsiteY928" fmla="*/ 28074 h 369050"/>
                <a:gd name="connsiteX929" fmla="*/ 314775 w 860865"/>
                <a:gd name="connsiteY929" fmla="*/ 28757 h 369050"/>
                <a:gd name="connsiteX930" fmla="*/ 319085 w 860865"/>
                <a:gd name="connsiteY930" fmla="*/ 30520 h 369050"/>
                <a:gd name="connsiteX931" fmla="*/ 322113 w 860865"/>
                <a:gd name="connsiteY931" fmla="*/ 32654 h 369050"/>
                <a:gd name="connsiteX932" fmla="*/ 324053 w 860865"/>
                <a:gd name="connsiteY932" fmla="*/ 34459 h 369050"/>
                <a:gd name="connsiteX933" fmla="*/ 319667 w 860865"/>
                <a:gd name="connsiteY933" fmla="*/ 41738 h 369050"/>
                <a:gd name="connsiteX934" fmla="*/ 261132 w 860865"/>
                <a:gd name="connsiteY934" fmla="*/ 36340 h 369050"/>
                <a:gd name="connsiteX935" fmla="*/ 252495 w 860865"/>
                <a:gd name="connsiteY935" fmla="*/ 40861 h 369050"/>
                <a:gd name="connsiteX936" fmla="*/ 248733 w 860865"/>
                <a:gd name="connsiteY936" fmla="*/ 53883 h 369050"/>
                <a:gd name="connsiteX937" fmla="*/ 270671 w 860865"/>
                <a:gd name="connsiteY937" fmla="*/ 53883 h 369050"/>
                <a:gd name="connsiteX938" fmla="*/ 270849 w 860865"/>
                <a:gd name="connsiteY938" fmla="*/ 52070 h 369050"/>
                <a:gd name="connsiteX939" fmla="*/ 270916 w 860865"/>
                <a:gd name="connsiteY939" fmla="*/ 49498 h 369050"/>
                <a:gd name="connsiteX940" fmla="*/ 268402 w 860865"/>
                <a:gd name="connsiteY940" fmla="*/ 39789 h 369050"/>
                <a:gd name="connsiteX941" fmla="*/ 261132 w 860865"/>
                <a:gd name="connsiteY941" fmla="*/ 36340 h 369050"/>
                <a:gd name="connsiteX942" fmla="*/ 280194 w 860865"/>
                <a:gd name="connsiteY942" fmla="*/ 49877 h 369050"/>
                <a:gd name="connsiteX943" fmla="*/ 279932 w 860865"/>
                <a:gd name="connsiteY943" fmla="*/ 56591 h 369050"/>
                <a:gd name="connsiteX944" fmla="*/ 279443 w 860865"/>
                <a:gd name="connsiteY944" fmla="*/ 61525 h 369050"/>
                <a:gd name="connsiteX945" fmla="*/ 248733 w 860865"/>
                <a:gd name="connsiteY945" fmla="*/ 61525 h 369050"/>
                <a:gd name="connsiteX946" fmla="*/ 253305 w 860865"/>
                <a:gd name="connsiteY946" fmla="*/ 77196 h 369050"/>
                <a:gd name="connsiteX947" fmla="*/ 265020 w 860865"/>
                <a:gd name="connsiteY947" fmla="*/ 82215 h 369050"/>
                <a:gd name="connsiteX948" fmla="*/ 269777 w 860865"/>
                <a:gd name="connsiteY948" fmla="*/ 81591 h 369050"/>
                <a:gd name="connsiteX949" fmla="*/ 273480 w 860865"/>
                <a:gd name="connsiteY949" fmla="*/ 80081 h 369050"/>
                <a:gd name="connsiteX950" fmla="*/ 276128 w 860865"/>
                <a:gd name="connsiteY950" fmla="*/ 78318 h 369050"/>
                <a:gd name="connsiteX951" fmla="*/ 277680 w 860865"/>
                <a:gd name="connsiteY951" fmla="*/ 76952 h 369050"/>
                <a:gd name="connsiteX952" fmla="*/ 281434 w 860865"/>
                <a:gd name="connsiteY952" fmla="*/ 84087 h 369050"/>
                <a:gd name="connsiteX953" fmla="*/ 279561 w 860865"/>
                <a:gd name="connsiteY953" fmla="*/ 85909 h 369050"/>
                <a:gd name="connsiteX954" fmla="*/ 276188 w 860865"/>
                <a:gd name="connsiteY954" fmla="*/ 88288 h 369050"/>
                <a:gd name="connsiteX955" fmla="*/ 270916 w 860865"/>
                <a:gd name="connsiteY955" fmla="*/ 90363 h 369050"/>
                <a:gd name="connsiteX956" fmla="*/ 263519 w 860865"/>
                <a:gd name="connsiteY956" fmla="*/ 91240 h 369050"/>
                <a:gd name="connsiteX957" fmla="*/ 253305 w 860865"/>
                <a:gd name="connsiteY957" fmla="*/ 89359 h 369050"/>
                <a:gd name="connsiteX958" fmla="*/ 245537 w 860865"/>
                <a:gd name="connsiteY958" fmla="*/ 83531 h 369050"/>
                <a:gd name="connsiteX959" fmla="*/ 240577 w 860865"/>
                <a:gd name="connsiteY959" fmla="*/ 73502 h 369050"/>
                <a:gd name="connsiteX960" fmla="*/ 238823 w 860865"/>
                <a:gd name="connsiteY960" fmla="*/ 58902 h 369050"/>
                <a:gd name="connsiteX961" fmla="*/ 240645 w 860865"/>
                <a:gd name="connsiteY961" fmla="*/ 45053 h 369050"/>
                <a:gd name="connsiteX962" fmla="*/ 245596 w 860865"/>
                <a:gd name="connsiteY962" fmla="*/ 35471 h 369050"/>
                <a:gd name="connsiteX963" fmla="*/ 252866 w 860865"/>
                <a:gd name="connsiteY963" fmla="*/ 29896 h 369050"/>
                <a:gd name="connsiteX964" fmla="*/ 261765 w 860865"/>
                <a:gd name="connsiteY964" fmla="*/ 28074 h 369050"/>
                <a:gd name="connsiteX965" fmla="*/ 275302 w 860865"/>
                <a:gd name="connsiteY965" fmla="*/ 33523 h 369050"/>
                <a:gd name="connsiteX966" fmla="*/ 280194 w 860865"/>
                <a:gd name="connsiteY966" fmla="*/ 49877 h 369050"/>
                <a:gd name="connsiteX967" fmla="*/ 204613 w 860865"/>
                <a:gd name="connsiteY967" fmla="*/ 82215 h 369050"/>
                <a:gd name="connsiteX968" fmla="*/ 208872 w 860865"/>
                <a:gd name="connsiteY968" fmla="*/ 81591 h 369050"/>
                <a:gd name="connsiteX969" fmla="*/ 212136 w 860865"/>
                <a:gd name="connsiteY969" fmla="*/ 80013 h 369050"/>
                <a:gd name="connsiteX970" fmla="*/ 214456 w 860865"/>
                <a:gd name="connsiteY970" fmla="*/ 78074 h 369050"/>
                <a:gd name="connsiteX971" fmla="*/ 215889 w 860865"/>
                <a:gd name="connsiteY971" fmla="*/ 76328 h 369050"/>
                <a:gd name="connsiteX972" fmla="*/ 215889 w 860865"/>
                <a:gd name="connsiteY972" fmla="*/ 39224 h 369050"/>
                <a:gd name="connsiteX973" fmla="*/ 212693 w 860865"/>
                <a:gd name="connsiteY973" fmla="*/ 37723 h 369050"/>
                <a:gd name="connsiteX974" fmla="*/ 208121 w 860865"/>
                <a:gd name="connsiteY974" fmla="*/ 37090 h 369050"/>
                <a:gd name="connsiteX975" fmla="*/ 201542 w 860865"/>
                <a:gd name="connsiteY975" fmla="*/ 38288 h 369050"/>
                <a:gd name="connsiteX976" fmla="*/ 196220 w 860865"/>
                <a:gd name="connsiteY976" fmla="*/ 42227 h 369050"/>
                <a:gd name="connsiteX977" fmla="*/ 192636 w 860865"/>
                <a:gd name="connsiteY977" fmla="*/ 49371 h 369050"/>
                <a:gd name="connsiteX978" fmla="*/ 191328 w 860865"/>
                <a:gd name="connsiteY978" fmla="*/ 60159 h 369050"/>
                <a:gd name="connsiteX979" fmla="*/ 192399 w 860865"/>
                <a:gd name="connsiteY979" fmla="*/ 70617 h 369050"/>
                <a:gd name="connsiteX980" fmla="*/ 195335 w 860865"/>
                <a:gd name="connsiteY980" fmla="*/ 77390 h 369050"/>
                <a:gd name="connsiteX981" fmla="*/ 199602 w 860865"/>
                <a:gd name="connsiteY981" fmla="*/ 81085 h 369050"/>
                <a:gd name="connsiteX982" fmla="*/ 204613 w 860865"/>
                <a:gd name="connsiteY982" fmla="*/ 82215 h 369050"/>
                <a:gd name="connsiteX983" fmla="*/ 180802 w 860865"/>
                <a:gd name="connsiteY983" fmla="*/ 60538 h 369050"/>
                <a:gd name="connsiteX984" fmla="*/ 183189 w 860865"/>
                <a:gd name="connsiteY984" fmla="*/ 45238 h 369050"/>
                <a:gd name="connsiteX985" fmla="*/ 189321 w 860865"/>
                <a:gd name="connsiteY985" fmla="*/ 35336 h 369050"/>
                <a:gd name="connsiteX986" fmla="*/ 197848 w 860865"/>
                <a:gd name="connsiteY986" fmla="*/ 30014 h 369050"/>
                <a:gd name="connsiteX987" fmla="*/ 207371 w 860865"/>
                <a:gd name="connsiteY987" fmla="*/ 28445 h 369050"/>
                <a:gd name="connsiteX988" fmla="*/ 212381 w 860865"/>
                <a:gd name="connsiteY988" fmla="*/ 28892 h 369050"/>
                <a:gd name="connsiteX989" fmla="*/ 215889 w 860865"/>
                <a:gd name="connsiteY989" fmla="*/ 29963 h 369050"/>
                <a:gd name="connsiteX990" fmla="*/ 215889 w 860865"/>
                <a:gd name="connsiteY990" fmla="*/ 1134 h 369050"/>
                <a:gd name="connsiteX991" fmla="*/ 226045 w 860865"/>
                <a:gd name="connsiteY991" fmla="*/ 4 h 369050"/>
                <a:gd name="connsiteX992" fmla="*/ 226045 w 860865"/>
                <a:gd name="connsiteY992" fmla="*/ 89730 h 369050"/>
                <a:gd name="connsiteX993" fmla="*/ 216775 w 860865"/>
                <a:gd name="connsiteY993" fmla="*/ 89730 h 369050"/>
                <a:gd name="connsiteX994" fmla="*/ 216775 w 860865"/>
                <a:gd name="connsiteY994" fmla="*/ 83345 h 369050"/>
                <a:gd name="connsiteX995" fmla="*/ 216522 w 860865"/>
                <a:gd name="connsiteY995" fmla="*/ 83345 h 369050"/>
                <a:gd name="connsiteX996" fmla="*/ 215147 w 860865"/>
                <a:gd name="connsiteY996" fmla="*/ 85403 h 369050"/>
                <a:gd name="connsiteX997" fmla="*/ 212381 w 860865"/>
                <a:gd name="connsiteY997" fmla="*/ 88035 h 369050"/>
                <a:gd name="connsiteX998" fmla="*/ 208003 w 860865"/>
                <a:gd name="connsiteY998" fmla="*/ 90295 h 369050"/>
                <a:gd name="connsiteX999" fmla="*/ 201854 w 860865"/>
                <a:gd name="connsiteY999" fmla="*/ 91240 h 369050"/>
                <a:gd name="connsiteX1000" fmla="*/ 193766 w 860865"/>
                <a:gd name="connsiteY1000" fmla="*/ 89544 h 369050"/>
                <a:gd name="connsiteX1001" fmla="*/ 187060 w 860865"/>
                <a:gd name="connsiteY1001" fmla="*/ 84155 h 369050"/>
                <a:gd name="connsiteX1002" fmla="*/ 182489 w 860865"/>
                <a:gd name="connsiteY1002" fmla="*/ 74632 h 369050"/>
                <a:gd name="connsiteX1003" fmla="*/ 180802 w 860865"/>
                <a:gd name="connsiteY1003" fmla="*/ 60538 h 369050"/>
                <a:gd name="connsiteX1004" fmla="*/ 158240 w 860865"/>
                <a:gd name="connsiteY1004" fmla="*/ 89730 h 369050"/>
                <a:gd name="connsiteX1005" fmla="*/ 158240 w 860865"/>
                <a:gd name="connsiteY1005" fmla="*/ 50999 h 369050"/>
                <a:gd name="connsiteX1006" fmla="*/ 155676 w 860865"/>
                <a:gd name="connsiteY1006" fmla="*/ 40034 h 369050"/>
                <a:gd name="connsiteX1007" fmla="*/ 147840 w 860865"/>
                <a:gd name="connsiteY1007" fmla="*/ 36711 h 369050"/>
                <a:gd name="connsiteX1008" fmla="*/ 140316 w 860865"/>
                <a:gd name="connsiteY1008" fmla="*/ 38980 h 369050"/>
                <a:gd name="connsiteX1009" fmla="*/ 135559 w 860865"/>
                <a:gd name="connsiteY1009" fmla="*/ 43366 h 369050"/>
                <a:gd name="connsiteX1010" fmla="*/ 135559 w 860865"/>
                <a:gd name="connsiteY1010" fmla="*/ 89730 h 369050"/>
                <a:gd name="connsiteX1011" fmla="*/ 125404 w 860865"/>
                <a:gd name="connsiteY1011" fmla="*/ 89730 h 369050"/>
                <a:gd name="connsiteX1012" fmla="*/ 125404 w 860865"/>
                <a:gd name="connsiteY1012" fmla="*/ 29575 h 369050"/>
                <a:gd name="connsiteX1013" fmla="*/ 134682 w 860865"/>
                <a:gd name="connsiteY1013" fmla="*/ 29575 h 369050"/>
                <a:gd name="connsiteX1014" fmla="*/ 134682 w 860865"/>
                <a:gd name="connsiteY1014" fmla="*/ 36340 h 369050"/>
                <a:gd name="connsiteX1015" fmla="*/ 134935 w 860865"/>
                <a:gd name="connsiteY1015" fmla="*/ 36340 h 369050"/>
                <a:gd name="connsiteX1016" fmla="*/ 136563 w 860865"/>
                <a:gd name="connsiteY1016" fmla="*/ 34155 h 369050"/>
                <a:gd name="connsiteX1017" fmla="*/ 139819 w 860865"/>
                <a:gd name="connsiteY1017" fmla="*/ 31389 h 369050"/>
                <a:gd name="connsiteX1018" fmla="*/ 144584 w 860865"/>
                <a:gd name="connsiteY1018" fmla="*/ 29069 h 369050"/>
                <a:gd name="connsiteX1019" fmla="*/ 150851 w 860865"/>
                <a:gd name="connsiteY1019" fmla="*/ 28074 h 369050"/>
                <a:gd name="connsiteX1020" fmla="*/ 158122 w 860865"/>
                <a:gd name="connsiteY1020" fmla="*/ 29272 h 369050"/>
                <a:gd name="connsiteX1021" fmla="*/ 163629 w 860865"/>
                <a:gd name="connsiteY1021" fmla="*/ 33084 h 369050"/>
                <a:gd name="connsiteX1022" fmla="*/ 167130 w 860865"/>
                <a:gd name="connsiteY1022" fmla="*/ 39908 h 369050"/>
                <a:gd name="connsiteX1023" fmla="*/ 168395 w 860865"/>
                <a:gd name="connsiteY1023" fmla="*/ 50257 h 369050"/>
                <a:gd name="connsiteX1024" fmla="*/ 168395 w 860865"/>
                <a:gd name="connsiteY1024" fmla="*/ 89730 h 369050"/>
                <a:gd name="connsiteX1025" fmla="*/ 158240 w 860865"/>
                <a:gd name="connsiteY1025" fmla="*/ 89730 h 369050"/>
                <a:gd name="connsiteX1026" fmla="*/ 109868 w 860865"/>
                <a:gd name="connsiteY1026" fmla="*/ 89730 h 369050"/>
                <a:gd name="connsiteX1027" fmla="*/ 100590 w 860865"/>
                <a:gd name="connsiteY1027" fmla="*/ 89730 h 369050"/>
                <a:gd name="connsiteX1028" fmla="*/ 100590 w 860865"/>
                <a:gd name="connsiteY1028" fmla="*/ 82966 h 369050"/>
                <a:gd name="connsiteX1029" fmla="*/ 100345 w 860865"/>
                <a:gd name="connsiteY1029" fmla="*/ 82966 h 369050"/>
                <a:gd name="connsiteX1030" fmla="*/ 98709 w 860865"/>
                <a:gd name="connsiteY1030" fmla="*/ 85150 h 369050"/>
                <a:gd name="connsiteX1031" fmla="*/ 95521 w 860865"/>
                <a:gd name="connsiteY1031" fmla="*/ 87925 h 369050"/>
                <a:gd name="connsiteX1032" fmla="*/ 90814 w 860865"/>
                <a:gd name="connsiteY1032" fmla="*/ 90236 h 369050"/>
                <a:gd name="connsiteX1033" fmla="*/ 84674 w 860865"/>
                <a:gd name="connsiteY1033" fmla="*/ 91240 h 369050"/>
                <a:gd name="connsiteX1034" fmla="*/ 77480 w 860865"/>
                <a:gd name="connsiteY1034" fmla="*/ 90042 h 369050"/>
                <a:gd name="connsiteX1035" fmla="*/ 72014 w 860865"/>
                <a:gd name="connsiteY1035" fmla="*/ 86221 h 369050"/>
                <a:gd name="connsiteX1036" fmla="*/ 68573 w 860865"/>
                <a:gd name="connsiteY1036" fmla="*/ 79389 h 369050"/>
                <a:gd name="connsiteX1037" fmla="*/ 67383 w 860865"/>
                <a:gd name="connsiteY1037" fmla="*/ 69057 h 369050"/>
                <a:gd name="connsiteX1038" fmla="*/ 67383 w 860865"/>
                <a:gd name="connsiteY1038" fmla="*/ 29575 h 369050"/>
                <a:gd name="connsiteX1039" fmla="*/ 77530 w 860865"/>
                <a:gd name="connsiteY1039" fmla="*/ 29575 h 369050"/>
                <a:gd name="connsiteX1040" fmla="*/ 77530 w 860865"/>
                <a:gd name="connsiteY1040" fmla="*/ 68298 h 369050"/>
                <a:gd name="connsiteX1041" fmla="*/ 79968 w 860865"/>
                <a:gd name="connsiteY1041" fmla="*/ 79010 h 369050"/>
                <a:gd name="connsiteX1042" fmla="*/ 87559 w 860865"/>
                <a:gd name="connsiteY1042" fmla="*/ 82215 h 369050"/>
                <a:gd name="connsiteX1043" fmla="*/ 94956 w 860865"/>
                <a:gd name="connsiteY1043" fmla="*/ 80013 h 369050"/>
                <a:gd name="connsiteX1044" fmla="*/ 99721 w 860865"/>
                <a:gd name="connsiteY1044" fmla="*/ 75687 h 369050"/>
                <a:gd name="connsiteX1045" fmla="*/ 99721 w 860865"/>
                <a:gd name="connsiteY1045" fmla="*/ 29575 h 369050"/>
                <a:gd name="connsiteX1046" fmla="*/ 109868 w 860865"/>
                <a:gd name="connsiteY1046" fmla="*/ 29575 h 369050"/>
                <a:gd name="connsiteX1047" fmla="*/ 109868 w 860865"/>
                <a:gd name="connsiteY1047" fmla="*/ 89730 h 369050"/>
                <a:gd name="connsiteX1048" fmla="*/ 42687 w 860865"/>
                <a:gd name="connsiteY1048" fmla="*/ 65540 h 369050"/>
                <a:gd name="connsiteX1049" fmla="*/ 38116 w 860865"/>
                <a:gd name="connsiteY1049" fmla="*/ 54449 h 369050"/>
                <a:gd name="connsiteX1050" fmla="*/ 25026 w 860865"/>
                <a:gd name="connsiteY1050" fmla="*/ 50375 h 369050"/>
                <a:gd name="connsiteX1051" fmla="*/ 17628 w 860865"/>
                <a:gd name="connsiteY1051" fmla="*/ 50375 h 369050"/>
                <a:gd name="connsiteX1052" fmla="*/ 17628 w 860865"/>
                <a:gd name="connsiteY1052" fmla="*/ 80705 h 369050"/>
                <a:gd name="connsiteX1053" fmla="*/ 24401 w 860865"/>
                <a:gd name="connsiteY1053" fmla="*/ 80705 h 369050"/>
                <a:gd name="connsiteX1054" fmla="*/ 38369 w 860865"/>
                <a:gd name="connsiteY1054" fmla="*/ 76893 h 369050"/>
                <a:gd name="connsiteX1055" fmla="*/ 42687 w 860865"/>
                <a:gd name="connsiteY1055" fmla="*/ 65540 h 369050"/>
                <a:gd name="connsiteX1056" fmla="*/ 41068 w 860865"/>
                <a:gd name="connsiteY1056" fmla="*/ 25687 h 369050"/>
                <a:gd name="connsiteX1057" fmla="*/ 36792 w 860865"/>
                <a:gd name="connsiteY1057" fmla="*/ 15785 h 369050"/>
                <a:gd name="connsiteX1058" fmla="*/ 23389 w 860865"/>
                <a:gd name="connsiteY1058" fmla="*/ 11897 h 369050"/>
                <a:gd name="connsiteX1059" fmla="*/ 17628 w 860865"/>
                <a:gd name="connsiteY1059" fmla="*/ 11897 h 369050"/>
                <a:gd name="connsiteX1060" fmla="*/ 17628 w 860865"/>
                <a:gd name="connsiteY1060" fmla="*/ 41738 h 369050"/>
                <a:gd name="connsiteX1061" fmla="*/ 23263 w 860865"/>
                <a:gd name="connsiteY1061" fmla="*/ 41738 h 369050"/>
                <a:gd name="connsiteX1062" fmla="*/ 36547 w 860865"/>
                <a:gd name="connsiteY1062" fmla="*/ 37470 h 369050"/>
                <a:gd name="connsiteX1063" fmla="*/ 41068 w 860865"/>
                <a:gd name="connsiteY1063" fmla="*/ 25687 h 369050"/>
                <a:gd name="connsiteX1064" fmla="*/ 52092 w 860865"/>
                <a:gd name="connsiteY1064" fmla="*/ 25316 h 369050"/>
                <a:gd name="connsiteX1065" fmla="*/ 50962 w 860865"/>
                <a:gd name="connsiteY1065" fmla="*/ 33219 h 369050"/>
                <a:gd name="connsiteX1066" fmla="*/ 47900 w 860865"/>
                <a:gd name="connsiteY1066" fmla="*/ 39039 h 369050"/>
                <a:gd name="connsiteX1067" fmla="*/ 43379 w 860865"/>
                <a:gd name="connsiteY1067" fmla="*/ 42986 h 369050"/>
                <a:gd name="connsiteX1068" fmla="*/ 38057 w 860865"/>
                <a:gd name="connsiteY1068" fmla="*/ 45238 h 369050"/>
                <a:gd name="connsiteX1069" fmla="*/ 38057 w 860865"/>
                <a:gd name="connsiteY1069" fmla="*/ 45491 h 369050"/>
                <a:gd name="connsiteX1070" fmla="*/ 44383 w 860865"/>
                <a:gd name="connsiteY1070" fmla="*/ 47878 h 369050"/>
                <a:gd name="connsiteX1071" fmla="*/ 49519 w 860865"/>
                <a:gd name="connsiteY1071" fmla="*/ 52264 h 369050"/>
                <a:gd name="connsiteX1072" fmla="*/ 53036 w 860865"/>
                <a:gd name="connsiteY1072" fmla="*/ 58455 h 369050"/>
                <a:gd name="connsiteX1073" fmla="*/ 54344 w 860865"/>
                <a:gd name="connsiteY1073" fmla="*/ 66307 h 369050"/>
                <a:gd name="connsiteX1074" fmla="*/ 52598 w 860865"/>
                <a:gd name="connsiteY1074" fmla="*/ 75687 h 369050"/>
                <a:gd name="connsiteX1075" fmla="*/ 47132 w 860865"/>
                <a:gd name="connsiteY1075" fmla="*/ 83084 h 369050"/>
                <a:gd name="connsiteX1076" fmla="*/ 37804 w 860865"/>
                <a:gd name="connsiteY1076" fmla="*/ 87976 h 369050"/>
                <a:gd name="connsiteX1077" fmla="*/ 24401 w 860865"/>
                <a:gd name="connsiteY1077" fmla="*/ 89730 h 369050"/>
                <a:gd name="connsiteX1078" fmla="*/ 6731 w 860865"/>
                <a:gd name="connsiteY1078" fmla="*/ 89730 h 369050"/>
                <a:gd name="connsiteX1079" fmla="*/ 6731 w 860865"/>
                <a:gd name="connsiteY1079" fmla="*/ 3268 h 369050"/>
                <a:gd name="connsiteX1080" fmla="*/ 23389 w 860865"/>
                <a:gd name="connsiteY1080" fmla="*/ 3268 h 369050"/>
                <a:gd name="connsiteX1081" fmla="*/ 36496 w 860865"/>
                <a:gd name="connsiteY1081" fmla="*/ 4828 h 369050"/>
                <a:gd name="connsiteX1082" fmla="*/ 45445 w 860865"/>
                <a:gd name="connsiteY1082" fmla="*/ 9273 h 369050"/>
                <a:gd name="connsiteX1083" fmla="*/ 50523 w 860865"/>
                <a:gd name="connsiteY1083" fmla="*/ 16223 h 369050"/>
                <a:gd name="connsiteX1084" fmla="*/ 52092 w 860865"/>
                <a:gd name="connsiteY1084" fmla="*/ 25316 h 36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</a:cxnLst>
              <a:rect l="l" t="t" r="r" b="b"/>
              <a:pathLst>
                <a:path w="860865" h="369050">
                  <a:moveTo>
                    <a:pt x="648275" y="301005"/>
                  </a:moveTo>
                  <a:cubicBezTo>
                    <a:pt x="648275" y="296662"/>
                    <a:pt x="647254" y="293575"/>
                    <a:pt x="645205" y="291736"/>
                  </a:cubicBezTo>
                  <a:cubicBezTo>
                    <a:pt x="643147" y="289889"/>
                    <a:pt x="640760" y="288978"/>
                    <a:pt x="637985" y="288978"/>
                  </a:cubicBezTo>
                  <a:cubicBezTo>
                    <a:pt x="635066" y="288978"/>
                    <a:pt x="632544" y="289889"/>
                    <a:pt x="630470" y="291736"/>
                  </a:cubicBezTo>
                  <a:cubicBezTo>
                    <a:pt x="628378" y="293575"/>
                    <a:pt x="627332" y="296662"/>
                    <a:pt x="627332" y="301005"/>
                  </a:cubicBezTo>
                  <a:cubicBezTo>
                    <a:pt x="627332" y="305358"/>
                    <a:pt x="628378" y="308453"/>
                    <a:pt x="630470" y="310283"/>
                  </a:cubicBezTo>
                  <a:cubicBezTo>
                    <a:pt x="632544" y="312139"/>
                    <a:pt x="634990" y="313041"/>
                    <a:pt x="637732" y="313041"/>
                  </a:cubicBezTo>
                  <a:cubicBezTo>
                    <a:pt x="640658" y="313041"/>
                    <a:pt x="643147" y="312139"/>
                    <a:pt x="645205" y="310283"/>
                  </a:cubicBezTo>
                  <a:cubicBezTo>
                    <a:pt x="647254" y="308453"/>
                    <a:pt x="648275" y="305358"/>
                    <a:pt x="648275" y="301005"/>
                  </a:cubicBezTo>
                  <a:close/>
                  <a:moveTo>
                    <a:pt x="634856" y="340597"/>
                  </a:moveTo>
                  <a:cubicBezTo>
                    <a:pt x="633084" y="340597"/>
                    <a:pt x="631558" y="340479"/>
                    <a:pt x="630217" y="340234"/>
                  </a:cubicBezTo>
                  <a:cubicBezTo>
                    <a:pt x="629457" y="340639"/>
                    <a:pt x="628715" y="341137"/>
                    <a:pt x="628024" y="341727"/>
                  </a:cubicBezTo>
                  <a:cubicBezTo>
                    <a:pt x="627307" y="342326"/>
                    <a:pt x="626674" y="343034"/>
                    <a:pt x="626084" y="343861"/>
                  </a:cubicBezTo>
                  <a:cubicBezTo>
                    <a:pt x="625493" y="344688"/>
                    <a:pt x="625012" y="345691"/>
                    <a:pt x="624633" y="346805"/>
                  </a:cubicBezTo>
                  <a:cubicBezTo>
                    <a:pt x="624253" y="347943"/>
                    <a:pt x="624076" y="349259"/>
                    <a:pt x="624076" y="350752"/>
                  </a:cubicBezTo>
                  <a:cubicBezTo>
                    <a:pt x="624076" y="357196"/>
                    <a:pt x="627619" y="360409"/>
                    <a:pt x="634729" y="360409"/>
                  </a:cubicBezTo>
                  <a:cubicBezTo>
                    <a:pt x="640836" y="360409"/>
                    <a:pt x="645323" y="359212"/>
                    <a:pt x="648275" y="356825"/>
                  </a:cubicBezTo>
                  <a:cubicBezTo>
                    <a:pt x="651185" y="354446"/>
                    <a:pt x="652652" y="351713"/>
                    <a:pt x="652652" y="348626"/>
                  </a:cubicBezTo>
                  <a:cubicBezTo>
                    <a:pt x="652652" y="345708"/>
                    <a:pt x="651750" y="343642"/>
                    <a:pt x="649877" y="342410"/>
                  </a:cubicBezTo>
                  <a:cubicBezTo>
                    <a:pt x="648039" y="341204"/>
                    <a:pt x="645593" y="340597"/>
                    <a:pt x="642489" y="340597"/>
                  </a:cubicBezTo>
                  <a:lnTo>
                    <a:pt x="634856" y="340597"/>
                  </a:lnTo>
                  <a:close/>
                  <a:moveTo>
                    <a:pt x="662791" y="290226"/>
                  </a:moveTo>
                  <a:lnTo>
                    <a:pt x="655275" y="290226"/>
                  </a:lnTo>
                  <a:cubicBezTo>
                    <a:pt x="657199" y="293406"/>
                    <a:pt x="658160" y="296991"/>
                    <a:pt x="658160" y="301005"/>
                  </a:cubicBezTo>
                  <a:cubicBezTo>
                    <a:pt x="658160" y="304194"/>
                    <a:pt x="657645" y="307044"/>
                    <a:pt x="656600" y="309600"/>
                  </a:cubicBezTo>
                  <a:cubicBezTo>
                    <a:pt x="655545" y="312156"/>
                    <a:pt x="654086" y="314298"/>
                    <a:pt x="652222" y="316044"/>
                  </a:cubicBezTo>
                  <a:cubicBezTo>
                    <a:pt x="650324" y="317815"/>
                    <a:pt x="648114" y="319148"/>
                    <a:pt x="645567" y="320059"/>
                  </a:cubicBezTo>
                  <a:cubicBezTo>
                    <a:pt x="643037" y="320978"/>
                    <a:pt x="640296" y="321451"/>
                    <a:pt x="637361" y="321451"/>
                  </a:cubicBezTo>
                  <a:lnTo>
                    <a:pt x="635724" y="321451"/>
                  </a:lnTo>
                  <a:cubicBezTo>
                    <a:pt x="635218" y="321451"/>
                    <a:pt x="634687" y="321391"/>
                    <a:pt x="634113" y="321307"/>
                  </a:cubicBezTo>
                  <a:cubicBezTo>
                    <a:pt x="633084" y="321746"/>
                    <a:pt x="632055" y="322395"/>
                    <a:pt x="630967" y="323331"/>
                  </a:cubicBezTo>
                  <a:cubicBezTo>
                    <a:pt x="629888" y="324234"/>
                    <a:pt x="629348" y="325449"/>
                    <a:pt x="629348" y="326941"/>
                  </a:cubicBezTo>
                  <a:cubicBezTo>
                    <a:pt x="629348" y="328207"/>
                    <a:pt x="629812" y="329210"/>
                    <a:pt x="630782" y="330037"/>
                  </a:cubicBezTo>
                  <a:cubicBezTo>
                    <a:pt x="631735" y="330804"/>
                    <a:pt x="633304" y="331209"/>
                    <a:pt x="635480" y="331209"/>
                  </a:cubicBezTo>
                  <a:lnTo>
                    <a:pt x="643113" y="331209"/>
                  </a:lnTo>
                  <a:cubicBezTo>
                    <a:pt x="645955" y="331209"/>
                    <a:pt x="648604" y="331504"/>
                    <a:pt x="651016" y="332103"/>
                  </a:cubicBezTo>
                  <a:cubicBezTo>
                    <a:pt x="653437" y="332660"/>
                    <a:pt x="655545" y="333596"/>
                    <a:pt x="657359" y="334904"/>
                  </a:cubicBezTo>
                  <a:cubicBezTo>
                    <a:pt x="659147" y="336194"/>
                    <a:pt x="660547" y="337839"/>
                    <a:pt x="661542" y="339846"/>
                  </a:cubicBezTo>
                  <a:cubicBezTo>
                    <a:pt x="662546" y="341862"/>
                    <a:pt x="663069" y="344283"/>
                    <a:pt x="663069" y="347117"/>
                  </a:cubicBezTo>
                  <a:cubicBezTo>
                    <a:pt x="663069" y="350372"/>
                    <a:pt x="662369" y="353341"/>
                    <a:pt x="661002" y="356024"/>
                  </a:cubicBezTo>
                  <a:cubicBezTo>
                    <a:pt x="659611" y="358697"/>
                    <a:pt x="657662" y="360983"/>
                    <a:pt x="655157" y="362923"/>
                  </a:cubicBezTo>
                  <a:cubicBezTo>
                    <a:pt x="652652" y="364829"/>
                    <a:pt x="649607" y="366339"/>
                    <a:pt x="646006" y="367427"/>
                  </a:cubicBezTo>
                  <a:cubicBezTo>
                    <a:pt x="642404" y="368507"/>
                    <a:pt x="638406" y="369055"/>
                    <a:pt x="633987" y="369055"/>
                  </a:cubicBezTo>
                  <a:cubicBezTo>
                    <a:pt x="627543" y="369055"/>
                    <a:pt x="622659" y="367646"/>
                    <a:pt x="619311" y="364846"/>
                  </a:cubicBezTo>
                  <a:cubicBezTo>
                    <a:pt x="615971" y="362071"/>
                    <a:pt x="614301" y="358031"/>
                    <a:pt x="614301" y="352768"/>
                  </a:cubicBezTo>
                  <a:cubicBezTo>
                    <a:pt x="614301" y="350516"/>
                    <a:pt x="614689" y="348559"/>
                    <a:pt x="615482" y="346940"/>
                  </a:cubicBezTo>
                  <a:cubicBezTo>
                    <a:pt x="616266" y="345303"/>
                    <a:pt x="617219" y="343886"/>
                    <a:pt x="618307" y="342672"/>
                  </a:cubicBezTo>
                  <a:cubicBezTo>
                    <a:pt x="619387" y="341449"/>
                    <a:pt x="620508" y="340504"/>
                    <a:pt x="621630" y="339787"/>
                  </a:cubicBezTo>
                  <a:cubicBezTo>
                    <a:pt x="622752" y="339096"/>
                    <a:pt x="623655" y="338505"/>
                    <a:pt x="624312" y="338109"/>
                  </a:cubicBezTo>
                  <a:lnTo>
                    <a:pt x="624312" y="337839"/>
                  </a:lnTo>
                  <a:cubicBezTo>
                    <a:pt x="621723" y="335924"/>
                    <a:pt x="620441" y="333132"/>
                    <a:pt x="620441" y="329446"/>
                  </a:cubicBezTo>
                  <a:cubicBezTo>
                    <a:pt x="620441" y="327869"/>
                    <a:pt x="620745" y="326494"/>
                    <a:pt x="621386" y="325314"/>
                  </a:cubicBezTo>
                  <a:cubicBezTo>
                    <a:pt x="622010" y="324150"/>
                    <a:pt x="622718" y="323205"/>
                    <a:pt x="623511" y="322437"/>
                  </a:cubicBezTo>
                  <a:cubicBezTo>
                    <a:pt x="624296" y="321687"/>
                    <a:pt x="625097" y="321079"/>
                    <a:pt x="625890" y="320616"/>
                  </a:cubicBezTo>
                  <a:cubicBezTo>
                    <a:pt x="626691" y="320169"/>
                    <a:pt x="627290" y="319848"/>
                    <a:pt x="627695" y="319688"/>
                  </a:cubicBezTo>
                  <a:lnTo>
                    <a:pt x="627695" y="319435"/>
                  </a:lnTo>
                  <a:cubicBezTo>
                    <a:pt x="624616" y="318018"/>
                    <a:pt x="622136" y="315774"/>
                    <a:pt x="620247" y="312738"/>
                  </a:cubicBezTo>
                  <a:cubicBezTo>
                    <a:pt x="618374" y="309693"/>
                    <a:pt x="617438" y="305779"/>
                    <a:pt x="617438" y="301005"/>
                  </a:cubicBezTo>
                  <a:cubicBezTo>
                    <a:pt x="617438" y="297657"/>
                    <a:pt x="617978" y="294713"/>
                    <a:pt x="619066" y="292174"/>
                  </a:cubicBezTo>
                  <a:cubicBezTo>
                    <a:pt x="620146" y="289627"/>
                    <a:pt x="621605" y="287510"/>
                    <a:pt x="623444" y="285840"/>
                  </a:cubicBezTo>
                  <a:cubicBezTo>
                    <a:pt x="625299" y="284179"/>
                    <a:pt x="627442" y="282922"/>
                    <a:pt x="629904" y="282087"/>
                  </a:cubicBezTo>
                  <a:cubicBezTo>
                    <a:pt x="632367" y="281252"/>
                    <a:pt x="635024" y="280822"/>
                    <a:pt x="637841" y="280822"/>
                  </a:cubicBezTo>
                  <a:cubicBezTo>
                    <a:pt x="640717" y="280822"/>
                    <a:pt x="643383" y="281336"/>
                    <a:pt x="645871" y="282323"/>
                  </a:cubicBezTo>
                  <a:lnTo>
                    <a:pt x="664182" y="282323"/>
                  </a:lnTo>
                  <a:lnTo>
                    <a:pt x="662791" y="290226"/>
                  </a:lnTo>
                  <a:close/>
                  <a:moveTo>
                    <a:pt x="594378" y="342478"/>
                  </a:moveTo>
                  <a:lnTo>
                    <a:pt x="594378" y="303755"/>
                  </a:lnTo>
                  <a:cubicBezTo>
                    <a:pt x="594378" y="298669"/>
                    <a:pt x="593510" y="295008"/>
                    <a:pt x="591806" y="292790"/>
                  </a:cubicBezTo>
                  <a:cubicBezTo>
                    <a:pt x="590094" y="290580"/>
                    <a:pt x="587488" y="289475"/>
                    <a:pt x="583979" y="289475"/>
                  </a:cubicBezTo>
                  <a:cubicBezTo>
                    <a:pt x="580959" y="289475"/>
                    <a:pt x="578454" y="290226"/>
                    <a:pt x="576447" y="291736"/>
                  </a:cubicBezTo>
                  <a:cubicBezTo>
                    <a:pt x="574439" y="293237"/>
                    <a:pt x="572862" y="294696"/>
                    <a:pt x="571681" y="296122"/>
                  </a:cubicBezTo>
                  <a:lnTo>
                    <a:pt x="571681" y="342478"/>
                  </a:lnTo>
                  <a:lnTo>
                    <a:pt x="561526" y="342478"/>
                  </a:lnTo>
                  <a:lnTo>
                    <a:pt x="561526" y="282323"/>
                  </a:lnTo>
                  <a:lnTo>
                    <a:pt x="570804" y="282323"/>
                  </a:lnTo>
                  <a:lnTo>
                    <a:pt x="570804" y="289104"/>
                  </a:lnTo>
                  <a:lnTo>
                    <a:pt x="571066" y="289104"/>
                  </a:lnTo>
                  <a:cubicBezTo>
                    <a:pt x="571302" y="288598"/>
                    <a:pt x="571850" y="287873"/>
                    <a:pt x="572702" y="286911"/>
                  </a:cubicBezTo>
                  <a:cubicBezTo>
                    <a:pt x="573520" y="285941"/>
                    <a:pt x="574616" y="285022"/>
                    <a:pt x="575958" y="284153"/>
                  </a:cubicBezTo>
                  <a:cubicBezTo>
                    <a:pt x="577299" y="283276"/>
                    <a:pt x="578867" y="282500"/>
                    <a:pt x="580715" y="281834"/>
                  </a:cubicBezTo>
                  <a:cubicBezTo>
                    <a:pt x="582553" y="281159"/>
                    <a:pt x="584645" y="280822"/>
                    <a:pt x="586981" y="280822"/>
                  </a:cubicBezTo>
                  <a:cubicBezTo>
                    <a:pt x="589664" y="280822"/>
                    <a:pt x="592084" y="281235"/>
                    <a:pt x="594252" y="282011"/>
                  </a:cubicBezTo>
                  <a:cubicBezTo>
                    <a:pt x="596420" y="282812"/>
                    <a:pt x="598258" y="284094"/>
                    <a:pt x="599777" y="285840"/>
                  </a:cubicBezTo>
                  <a:cubicBezTo>
                    <a:pt x="601261" y="287595"/>
                    <a:pt x="602433" y="289872"/>
                    <a:pt x="603277" y="292681"/>
                  </a:cubicBezTo>
                  <a:cubicBezTo>
                    <a:pt x="604103" y="295472"/>
                    <a:pt x="604517" y="298922"/>
                    <a:pt x="604517" y="303030"/>
                  </a:cubicBezTo>
                  <a:lnTo>
                    <a:pt x="604517" y="342478"/>
                  </a:lnTo>
                  <a:lnTo>
                    <a:pt x="594378" y="342478"/>
                  </a:lnTo>
                  <a:close/>
                  <a:moveTo>
                    <a:pt x="546007" y="342478"/>
                  </a:moveTo>
                  <a:lnTo>
                    <a:pt x="536737" y="342478"/>
                  </a:lnTo>
                  <a:lnTo>
                    <a:pt x="536737" y="335722"/>
                  </a:lnTo>
                  <a:lnTo>
                    <a:pt x="536467" y="335722"/>
                  </a:lnTo>
                  <a:cubicBezTo>
                    <a:pt x="536223" y="336211"/>
                    <a:pt x="535674" y="336953"/>
                    <a:pt x="534848" y="337898"/>
                  </a:cubicBezTo>
                  <a:cubicBezTo>
                    <a:pt x="534013" y="338885"/>
                    <a:pt x="532950" y="339787"/>
                    <a:pt x="531643" y="340656"/>
                  </a:cubicBezTo>
                  <a:cubicBezTo>
                    <a:pt x="530344" y="341541"/>
                    <a:pt x="528792" y="342326"/>
                    <a:pt x="526936" y="342984"/>
                  </a:cubicBezTo>
                  <a:cubicBezTo>
                    <a:pt x="525106" y="343659"/>
                    <a:pt x="523056" y="343996"/>
                    <a:pt x="520804" y="343996"/>
                  </a:cubicBezTo>
                  <a:cubicBezTo>
                    <a:pt x="518122" y="343996"/>
                    <a:pt x="515744" y="343600"/>
                    <a:pt x="513593" y="342790"/>
                  </a:cubicBezTo>
                  <a:cubicBezTo>
                    <a:pt x="511476" y="341997"/>
                    <a:pt x="509629" y="340723"/>
                    <a:pt x="508144" y="338969"/>
                  </a:cubicBezTo>
                  <a:cubicBezTo>
                    <a:pt x="506651" y="337206"/>
                    <a:pt x="505496" y="334946"/>
                    <a:pt x="504695" y="332162"/>
                  </a:cubicBezTo>
                  <a:cubicBezTo>
                    <a:pt x="503902" y="329362"/>
                    <a:pt x="503514" y="325912"/>
                    <a:pt x="503514" y="321822"/>
                  </a:cubicBezTo>
                  <a:lnTo>
                    <a:pt x="503514" y="282323"/>
                  </a:lnTo>
                  <a:lnTo>
                    <a:pt x="513652" y="282323"/>
                  </a:lnTo>
                  <a:lnTo>
                    <a:pt x="513652" y="321063"/>
                  </a:lnTo>
                  <a:cubicBezTo>
                    <a:pt x="513652" y="326090"/>
                    <a:pt x="514479" y="329640"/>
                    <a:pt x="516098" y="331766"/>
                  </a:cubicBezTo>
                  <a:cubicBezTo>
                    <a:pt x="517734" y="333891"/>
                    <a:pt x="520273" y="334963"/>
                    <a:pt x="523681" y="334963"/>
                  </a:cubicBezTo>
                  <a:cubicBezTo>
                    <a:pt x="526616" y="334963"/>
                    <a:pt x="529087" y="334237"/>
                    <a:pt x="531078" y="332770"/>
                  </a:cubicBezTo>
                  <a:cubicBezTo>
                    <a:pt x="533093" y="331310"/>
                    <a:pt x="534679" y="329893"/>
                    <a:pt x="535843" y="328460"/>
                  </a:cubicBezTo>
                  <a:lnTo>
                    <a:pt x="535843" y="282323"/>
                  </a:lnTo>
                  <a:lnTo>
                    <a:pt x="546007" y="282323"/>
                  </a:lnTo>
                  <a:lnTo>
                    <a:pt x="546007" y="342478"/>
                  </a:lnTo>
                  <a:close/>
                  <a:moveTo>
                    <a:pt x="478565" y="342478"/>
                  </a:moveTo>
                  <a:lnTo>
                    <a:pt x="478565" y="303755"/>
                  </a:lnTo>
                  <a:cubicBezTo>
                    <a:pt x="478565" y="298669"/>
                    <a:pt x="477713" y="295008"/>
                    <a:pt x="476009" y="292790"/>
                  </a:cubicBezTo>
                  <a:cubicBezTo>
                    <a:pt x="474280" y="290580"/>
                    <a:pt x="471665" y="289475"/>
                    <a:pt x="468165" y="289475"/>
                  </a:cubicBezTo>
                  <a:cubicBezTo>
                    <a:pt x="465154" y="289475"/>
                    <a:pt x="462666" y="290226"/>
                    <a:pt x="460641" y="291736"/>
                  </a:cubicBezTo>
                  <a:cubicBezTo>
                    <a:pt x="458651" y="293237"/>
                    <a:pt x="457065" y="294696"/>
                    <a:pt x="455884" y="296122"/>
                  </a:cubicBezTo>
                  <a:lnTo>
                    <a:pt x="455884" y="342478"/>
                  </a:lnTo>
                  <a:lnTo>
                    <a:pt x="445738" y="342478"/>
                  </a:lnTo>
                  <a:lnTo>
                    <a:pt x="445738" y="253882"/>
                  </a:lnTo>
                  <a:lnTo>
                    <a:pt x="455884" y="252760"/>
                  </a:lnTo>
                  <a:lnTo>
                    <a:pt x="455884" y="288472"/>
                  </a:lnTo>
                  <a:lnTo>
                    <a:pt x="456137" y="288472"/>
                  </a:lnTo>
                  <a:cubicBezTo>
                    <a:pt x="456483" y="287974"/>
                    <a:pt x="456998" y="287299"/>
                    <a:pt x="457714" y="286464"/>
                  </a:cubicBezTo>
                  <a:cubicBezTo>
                    <a:pt x="458415" y="285638"/>
                    <a:pt x="459393" y="284794"/>
                    <a:pt x="460641" y="283968"/>
                  </a:cubicBezTo>
                  <a:cubicBezTo>
                    <a:pt x="461898" y="283133"/>
                    <a:pt x="463433" y="282399"/>
                    <a:pt x="465221" y="281766"/>
                  </a:cubicBezTo>
                  <a:cubicBezTo>
                    <a:pt x="467035" y="281134"/>
                    <a:pt x="469135" y="280822"/>
                    <a:pt x="471564" y="280822"/>
                  </a:cubicBezTo>
                  <a:cubicBezTo>
                    <a:pt x="476827" y="280822"/>
                    <a:pt x="480994" y="282542"/>
                    <a:pt x="484081" y="285967"/>
                  </a:cubicBezTo>
                  <a:cubicBezTo>
                    <a:pt x="487176" y="289408"/>
                    <a:pt x="488728" y="295084"/>
                    <a:pt x="488728" y="303030"/>
                  </a:cubicBezTo>
                  <a:lnTo>
                    <a:pt x="488728" y="342478"/>
                  </a:lnTo>
                  <a:lnTo>
                    <a:pt x="478565" y="342478"/>
                  </a:lnTo>
                  <a:close/>
                  <a:moveTo>
                    <a:pt x="430825" y="293996"/>
                  </a:moveTo>
                  <a:cubicBezTo>
                    <a:pt x="430581" y="293743"/>
                    <a:pt x="430176" y="293355"/>
                    <a:pt x="429636" y="292849"/>
                  </a:cubicBezTo>
                  <a:cubicBezTo>
                    <a:pt x="429096" y="292360"/>
                    <a:pt x="428405" y="291854"/>
                    <a:pt x="427561" y="291356"/>
                  </a:cubicBezTo>
                  <a:cubicBezTo>
                    <a:pt x="426718" y="290867"/>
                    <a:pt x="425731" y="290412"/>
                    <a:pt x="424542" y="290041"/>
                  </a:cubicBezTo>
                  <a:cubicBezTo>
                    <a:pt x="423395" y="289669"/>
                    <a:pt x="422053" y="289475"/>
                    <a:pt x="420552" y="289475"/>
                  </a:cubicBezTo>
                  <a:cubicBezTo>
                    <a:pt x="418368" y="289475"/>
                    <a:pt x="416343" y="289872"/>
                    <a:pt x="414479" y="290665"/>
                  </a:cubicBezTo>
                  <a:cubicBezTo>
                    <a:pt x="412590" y="291458"/>
                    <a:pt x="410954" y="292740"/>
                    <a:pt x="409579" y="294486"/>
                  </a:cubicBezTo>
                  <a:cubicBezTo>
                    <a:pt x="408196" y="296257"/>
                    <a:pt x="407116" y="298517"/>
                    <a:pt x="406315" y="301317"/>
                  </a:cubicBezTo>
                  <a:cubicBezTo>
                    <a:pt x="405530" y="304126"/>
                    <a:pt x="405142" y="307525"/>
                    <a:pt x="405142" y="311532"/>
                  </a:cubicBezTo>
                  <a:cubicBezTo>
                    <a:pt x="405142" y="315968"/>
                    <a:pt x="405488" y="319688"/>
                    <a:pt x="406205" y="322682"/>
                  </a:cubicBezTo>
                  <a:cubicBezTo>
                    <a:pt x="406905" y="325693"/>
                    <a:pt x="407892" y="328097"/>
                    <a:pt x="409140" y="329910"/>
                  </a:cubicBezTo>
                  <a:cubicBezTo>
                    <a:pt x="410389" y="331690"/>
                    <a:pt x="411915" y="332972"/>
                    <a:pt x="413712" y="333773"/>
                  </a:cubicBezTo>
                  <a:cubicBezTo>
                    <a:pt x="415517" y="334558"/>
                    <a:pt x="417482" y="334963"/>
                    <a:pt x="419658" y="334963"/>
                  </a:cubicBezTo>
                  <a:cubicBezTo>
                    <a:pt x="422762" y="334963"/>
                    <a:pt x="425115" y="334431"/>
                    <a:pt x="426743" y="333343"/>
                  </a:cubicBezTo>
                  <a:cubicBezTo>
                    <a:pt x="428379" y="332255"/>
                    <a:pt x="429535" y="331370"/>
                    <a:pt x="430193" y="330703"/>
                  </a:cubicBezTo>
                  <a:lnTo>
                    <a:pt x="434326" y="337738"/>
                  </a:lnTo>
                  <a:cubicBezTo>
                    <a:pt x="433921" y="338227"/>
                    <a:pt x="433297" y="338842"/>
                    <a:pt x="432512" y="339551"/>
                  </a:cubicBezTo>
                  <a:cubicBezTo>
                    <a:pt x="431728" y="340251"/>
                    <a:pt x="430707" y="340943"/>
                    <a:pt x="429434" y="341601"/>
                  </a:cubicBezTo>
                  <a:cubicBezTo>
                    <a:pt x="428194" y="342275"/>
                    <a:pt x="426659" y="342832"/>
                    <a:pt x="424871" y="343296"/>
                  </a:cubicBezTo>
                  <a:cubicBezTo>
                    <a:pt x="423074" y="343760"/>
                    <a:pt x="420999" y="343996"/>
                    <a:pt x="418671" y="343996"/>
                  </a:cubicBezTo>
                  <a:cubicBezTo>
                    <a:pt x="415314" y="343996"/>
                    <a:pt x="412194" y="343456"/>
                    <a:pt x="409275" y="342360"/>
                  </a:cubicBezTo>
                  <a:cubicBezTo>
                    <a:pt x="406340" y="341280"/>
                    <a:pt x="403793" y="339492"/>
                    <a:pt x="401617" y="336978"/>
                  </a:cubicBezTo>
                  <a:cubicBezTo>
                    <a:pt x="399449" y="334465"/>
                    <a:pt x="397745" y="331209"/>
                    <a:pt x="396497" y="327220"/>
                  </a:cubicBezTo>
                  <a:cubicBezTo>
                    <a:pt x="395240" y="323205"/>
                    <a:pt x="394599" y="318220"/>
                    <a:pt x="394599" y="312308"/>
                  </a:cubicBezTo>
                  <a:cubicBezTo>
                    <a:pt x="394599" y="306521"/>
                    <a:pt x="395350" y="301638"/>
                    <a:pt x="396851" y="297623"/>
                  </a:cubicBezTo>
                  <a:cubicBezTo>
                    <a:pt x="398369" y="293617"/>
                    <a:pt x="400326" y="290378"/>
                    <a:pt x="402747" y="287907"/>
                  </a:cubicBezTo>
                  <a:cubicBezTo>
                    <a:pt x="405176" y="285452"/>
                    <a:pt x="407875" y="283656"/>
                    <a:pt x="410819" y="282525"/>
                  </a:cubicBezTo>
                  <a:cubicBezTo>
                    <a:pt x="413813" y="281404"/>
                    <a:pt x="416799" y="280822"/>
                    <a:pt x="419785" y="280822"/>
                  </a:cubicBezTo>
                  <a:cubicBezTo>
                    <a:pt x="422053" y="280822"/>
                    <a:pt x="424036" y="281041"/>
                    <a:pt x="425748" y="281454"/>
                  </a:cubicBezTo>
                  <a:cubicBezTo>
                    <a:pt x="427460" y="281876"/>
                    <a:pt x="428911" y="282399"/>
                    <a:pt x="430134" y="283023"/>
                  </a:cubicBezTo>
                  <a:cubicBezTo>
                    <a:pt x="431365" y="283656"/>
                    <a:pt x="432344" y="284322"/>
                    <a:pt x="433136" y="285022"/>
                  </a:cubicBezTo>
                  <a:cubicBezTo>
                    <a:pt x="433938" y="285731"/>
                    <a:pt x="434579" y="286346"/>
                    <a:pt x="435085" y="286852"/>
                  </a:cubicBezTo>
                  <a:lnTo>
                    <a:pt x="430825" y="293996"/>
                  </a:lnTo>
                  <a:close/>
                  <a:moveTo>
                    <a:pt x="379451" y="294486"/>
                  </a:moveTo>
                  <a:cubicBezTo>
                    <a:pt x="378776" y="293743"/>
                    <a:pt x="377578" y="292714"/>
                    <a:pt x="375807" y="291415"/>
                  </a:cubicBezTo>
                  <a:cubicBezTo>
                    <a:pt x="374061" y="290116"/>
                    <a:pt x="371750" y="289475"/>
                    <a:pt x="368925" y="289475"/>
                  </a:cubicBezTo>
                  <a:cubicBezTo>
                    <a:pt x="366234" y="289475"/>
                    <a:pt x="364193" y="290100"/>
                    <a:pt x="362759" y="291356"/>
                  </a:cubicBezTo>
                  <a:cubicBezTo>
                    <a:pt x="361359" y="292605"/>
                    <a:pt x="360634" y="294106"/>
                    <a:pt x="360634" y="295860"/>
                  </a:cubicBezTo>
                  <a:cubicBezTo>
                    <a:pt x="360634" y="298121"/>
                    <a:pt x="361291" y="299985"/>
                    <a:pt x="362590" y="301444"/>
                  </a:cubicBezTo>
                  <a:cubicBezTo>
                    <a:pt x="363889" y="302920"/>
                    <a:pt x="365855" y="304464"/>
                    <a:pt x="368537" y="306142"/>
                  </a:cubicBezTo>
                  <a:lnTo>
                    <a:pt x="372290" y="308411"/>
                  </a:lnTo>
                  <a:cubicBezTo>
                    <a:pt x="376381" y="310823"/>
                    <a:pt x="379603" y="313446"/>
                    <a:pt x="381964" y="316230"/>
                  </a:cubicBezTo>
                  <a:cubicBezTo>
                    <a:pt x="384284" y="319030"/>
                    <a:pt x="385465" y="322640"/>
                    <a:pt x="385465" y="327068"/>
                  </a:cubicBezTo>
                  <a:cubicBezTo>
                    <a:pt x="385465" y="331825"/>
                    <a:pt x="383803" y="335840"/>
                    <a:pt x="380497" y="339112"/>
                  </a:cubicBezTo>
                  <a:cubicBezTo>
                    <a:pt x="377207" y="342360"/>
                    <a:pt x="372459" y="343996"/>
                    <a:pt x="366276" y="343996"/>
                  </a:cubicBezTo>
                  <a:cubicBezTo>
                    <a:pt x="363872" y="343996"/>
                    <a:pt x="361722" y="343743"/>
                    <a:pt x="359900" y="343237"/>
                  </a:cubicBezTo>
                  <a:cubicBezTo>
                    <a:pt x="358053" y="342731"/>
                    <a:pt x="356459" y="342157"/>
                    <a:pt x="355075" y="341482"/>
                  </a:cubicBezTo>
                  <a:cubicBezTo>
                    <a:pt x="353692" y="340816"/>
                    <a:pt x="352537" y="340074"/>
                    <a:pt x="351617" y="339281"/>
                  </a:cubicBezTo>
                  <a:cubicBezTo>
                    <a:pt x="350706" y="338480"/>
                    <a:pt x="349947" y="337780"/>
                    <a:pt x="349365" y="337096"/>
                  </a:cubicBezTo>
                  <a:lnTo>
                    <a:pt x="354257" y="329075"/>
                  </a:lnTo>
                  <a:cubicBezTo>
                    <a:pt x="354746" y="329581"/>
                    <a:pt x="355362" y="330163"/>
                    <a:pt x="356071" y="330813"/>
                  </a:cubicBezTo>
                  <a:cubicBezTo>
                    <a:pt x="356771" y="331504"/>
                    <a:pt x="357639" y="332162"/>
                    <a:pt x="358643" y="332770"/>
                  </a:cubicBezTo>
                  <a:cubicBezTo>
                    <a:pt x="359638" y="333394"/>
                    <a:pt x="360777" y="333917"/>
                    <a:pt x="362017" y="334338"/>
                  </a:cubicBezTo>
                  <a:cubicBezTo>
                    <a:pt x="363265" y="334769"/>
                    <a:pt x="364750" y="334963"/>
                    <a:pt x="366394" y="334963"/>
                  </a:cubicBezTo>
                  <a:cubicBezTo>
                    <a:pt x="369414" y="334963"/>
                    <a:pt x="371716" y="334313"/>
                    <a:pt x="373302" y="332955"/>
                  </a:cubicBezTo>
                  <a:cubicBezTo>
                    <a:pt x="374905" y="331631"/>
                    <a:pt x="375672" y="330020"/>
                    <a:pt x="375672" y="328072"/>
                  </a:cubicBezTo>
                  <a:cubicBezTo>
                    <a:pt x="375672" y="326663"/>
                    <a:pt x="375487" y="325432"/>
                    <a:pt x="375116" y="324377"/>
                  </a:cubicBezTo>
                  <a:cubicBezTo>
                    <a:pt x="374736" y="323348"/>
                    <a:pt x="374179" y="322395"/>
                    <a:pt x="373429" y="321569"/>
                  </a:cubicBezTo>
                  <a:cubicBezTo>
                    <a:pt x="372695" y="320734"/>
                    <a:pt x="371750" y="319924"/>
                    <a:pt x="370671" y="319190"/>
                  </a:cubicBezTo>
                  <a:cubicBezTo>
                    <a:pt x="369591" y="318431"/>
                    <a:pt x="368334" y="317604"/>
                    <a:pt x="366900" y="316685"/>
                  </a:cubicBezTo>
                  <a:lnTo>
                    <a:pt x="363147" y="314298"/>
                  </a:lnTo>
                  <a:cubicBezTo>
                    <a:pt x="359394" y="311861"/>
                    <a:pt x="356459" y="309330"/>
                    <a:pt x="354316" y="306648"/>
                  </a:cubicBezTo>
                  <a:cubicBezTo>
                    <a:pt x="352174" y="303966"/>
                    <a:pt x="351128" y="300558"/>
                    <a:pt x="351128" y="296366"/>
                  </a:cubicBezTo>
                  <a:cubicBezTo>
                    <a:pt x="351128" y="294106"/>
                    <a:pt x="351558" y="292048"/>
                    <a:pt x="352444" y="290159"/>
                  </a:cubicBezTo>
                  <a:cubicBezTo>
                    <a:pt x="353312" y="288295"/>
                    <a:pt x="354544" y="286658"/>
                    <a:pt x="356130" y="285275"/>
                  </a:cubicBezTo>
                  <a:cubicBezTo>
                    <a:pt x="357724" y="283892"/>
                    <a:pt x="359571" y="282812"/>
                    <a:pt x="361705" y="282011"/>
                  </a:cubicBezTo>
                  <a:cubicBezTo>
                    <a:pt x="363839" y="281235"/>
                    <a:pt x="366116" y="280822"/>
                    <a:pt x="368537" y="280822"/>
                  </a:cubicBezTo>
                  <a:cubicBezTo>
                    <a:pt x="370873" y="280822"/>
                    <a:pt x="372880" y="281058"/>
                    <a:pt x="374551" y="281522"/>
                  </a:cubicBezTo>
                  <a:cubicBezTo>
                    <a:pt x="376229" y="281969"/>
                    <a:pt x="377663" y="282568"/>
                    <a:pt x="378877" y="283276"/>
                  </a:cubicBezTo>
                  <a:cubicBezTo>
                    <a:pt x="380084" y="283985"/>
                    <a:pt x="381087" y="284693"/>
                    <a:pt x="381897" y="285410"/>
                  </a:cubicBezTo>
                  <a:cubicBezTo>
                    <a:pt x="382681" y="286102"/>
                    <a:pt x="383322" y="286734"/>
                    <a:pt x="383828" y="287223"/>
                  </a:cubicBezTo>
                  <a:lnTo>
                    <a:pt x="379451" y="294486"/>
                  </a:lnTo>
                  <a:close/>
                  <a:moveTo>
                    <a:pt x="343984" y="291230"/>
                  </a:moveTo>
                  <a:cubicBezTo>
                    <a:pt x="343722" y="291061"/>
                    <a:pt x="343191" y="290867"/>
                    <a:pt x="342348" y="290597"/>
                  </a:cubicBezTo>
                  <a:cubicBezTo>
                    <a:pt x="341504" y="290361"/>
                    <a:pt x="340374" y="290226"/>
                    <a:pt x="338957" y="290226"/>
                  </a:cubicBezTo>
                  <a:cubicBezTo>
                    <a:pt x="335794" y="290226"/>
                    <a:pt x="333297" y="291095"/>
                    <a:pt x="331509" y="292790"/>
                  </a:cubicBezTo>
                  <a:cubicBezTo>
                    <a:pt x="329704" y="294511"/>
                    <a:pt x="328439" y="296366"/>
                    <a:pt x="327688" y="298365"/>
                  </a:cubicBezTo>
                  <a:lnTo>
                    <a:pt x="327688" y="342478"/>
                  </a:lnTo>
                  <a:lnTo>
                    <a:pt x="317533" y="342478"/>
                  </a:lnTo>
                  <a:lnTo>
                    <a:pt x="317533" y="282323"/>
                  </a:lnTo>
                  <a:lnTo>
                    <a:pt x="326803" y="282323"/>
                  </a:lnTo>
                  <a:lnTo>
                    <a:pt x="326803" y="290488"/>
                  </a:lnTo>
                  <a:lnTo>
                    <a:pt x="327056" y="290488"/>
                  </a:lnTo>
                  <a:cubicBezTo>
                    <a:pt x="327478" y="289315"/>
                    <a:pt x="328001" y="288160"/>
                    <a:pt x="328684" y="287038"/>
                  </a:cubicBezTo>
                  <a:cubicBezTo>
                    <a:pt x="329350" y="285908"/>
                    <a:pt x="330194" y="284896"/>
                    <a:pt x="331180" y="284035"/>
                  </a:cubicBezTo>
                  <a:cubicBezTo>
                    <a:pt x="332201" y="283150"/>
                    <a:pt x="333382" y="282458"/>
                    <a:pt x="334757" y="281952"/>
                  </a:cubicBezTo>
                  <a:cubicBezTo>
                    <a:pt x="336140" y="281454"/>
                    <a:pt x="337785" y="281201"/>
                    <a:pt x="339724" y="281201"/>
                  </a:cubicBezTo>
                  <a:cubicBezTo>
                    <a:pt x="341125" y="281201"/>
                    <a:pt x="342289" y="281336"/>
                    <a:pt x="343174" y="281589"/>
                  </a:cubicBezTo>
                  <a:cubicBezTo>
                    <a:pt x="344043" y="281834"/>
                    <a:pt x="344718" y="282036"/>
                    <a:pt x="345224" y="282196"/>
                  </a:cubicBezTo>
                  <a:lnTo>
                    <a:pt x="343984" y="291230"/>
                  </a:lnTo>
                  <a:close/>
                  <a:moveTo>
                    <a:pt x="294212" y="312417"/>
                  </a:moveTo>
                  <a:cubicBezTo>
                    <a:pt x="294212" y="304396"/>
                    <a:pt x="293057" y="298568"/>
                    <a:pt x="290712" y="294933"/>
                  </a:cubicBezTo>
                  <a:cubicBezTo>
                    <a:pt x="288375" y="291289"/>
                    <a:pt x="285111" y="289475"/>
                    <a:pt x="280945" y="289475"/>
                  </a:cubicBezTo>
                  <a:cubicBezTo>
                    <a:pt x="276770" y="289475"/>
                    <a:pt x="273522" y="291289"/>
                    <a:pt x="271220" y="294933"/>
                  </a:cubicBezTo>
                  <a:cubicBezTo>
                    <a:pt x="268925" y="298568"/>
                    <a:pt x="267778" y="304396"/>
                    <a:pt x="267778" y="312417"/>
                  </a:cubicBezTo>
                  <a:cubicBezTo>
                    <a:pt x="267778" y="320438"/>
                    <a:pt x="268942" y="326208"/>
                    <a:pt x="271287" y="329699"/>
                  </a:cubicBezTo>
                  <a:cubicBezTo>
                    <a:pt x="273623" y="333208"/>
                    <a:pt x="276896" y="334963"/>
                    <a:pt x="281071" y="334963"/>
                  </a:cubicBezTo>
                  <a:cubicBezTo>
                    <a:pt x="285246" y="334963"/>
                    <a:pt x="288477" y="333208"/>
                    <a:pt x="290771" y="329699"/>
                  </a:cubicBezTo>
                  <a:cubicBezTo>
                    <a:pt x="293073" y="326208"/>
                    <a:pt x="294212" y="320438"/>
                    <a:pt x="294212" y="312417"/>
                  </a:cubicBezTo>
                  <a:close/>
                  <a:moveTo>
                    <a:pt x="257252" y="312417"/>
                  </a:moveTo>
                  <a:cubicBezTo>
                    <a:pt x="257252" y="306901"/>
                    <a:pt x="257902" y="302136"/>
                    <a:pt x="259201" y="298121"/>
                  </a:cubicBezTo>
                  <a:cubicBezTo>
                    <a:pt x="260483" y="294106"/>
                    <a:pt x="262245" y="290833"/>
                    <a:pt x="264455" y="288295"/>
                  </a:cubicBezTo>
                  <a:cubicBezTo>
                    <a:pt x="266673" y="285731"/>
                    <a:pt x="269212" y="283858"/>
                    <a:pt x="272114" y="282652"/>
                  </a:cubicBezTo>
                  <a:cubicBezTo>
                    <a:pt x="274981" y="281437"/>
                    <a:pt x="278052" y="280822"/>
                    <a:pt x="281316" y="280822"/>
                  </a:cubicBezTo>
                  <a:cubicBezTo>
                    <a:pt x="284656" y="280822"/>
                    <a:pt x="287751" y="281437"/>
                    <a:pt x="290594" y="282652"/>
                  </a:cubicBezTo>
                  <a:cubicBezTo>
                    <a:pt x="293428" y="283858"/>
                    <a:pt x="295891" y="285731"/>
                    <a:pt x="297982" y="288295"/>
                  </a:cubicBezTo>
                  <a:cubicBezTo>
                    <a:pt x="300074" y="290833"/>
                    <a:pt x="301727" y="294106"/>
                    <a:pt x="302933" y="298121"/>
                  </a:cubicBezTo>
                  <a:cubicBezTo>
                    <a:pt x="304148" y="302136"/>
                    <a:pt x="304747" y="306901"/>
                    <a:pt x="304747" y="312417"/>
                  </a:cubicBezTo>
                  <a:cubicBezTo>
                    <a:pt x="304747" y="318018"/>
                    <a:pt x="304131" y="322825"/>
                    <a:pt x="302874" y="326832"/>
                  </a:cubicBezTo>
                  <a:cubicBezTo>
                    <a:pt x="301618" y="330813"/>
                    <a:pt x="299888" y="334094"/>
                    <a:pt x="297670" y="336658"/>
                  </a:cubicBezTo>
                  <a:cubicBezTo>
                    <a:pt x="295460" y="339214"/>
                    <a:pt x="292879" y="341061"/>
                    <a:pt x="289961" y="342242"/>
                  </a:cubicBezTo>
                  <a:cubicBezTo>
                    <a:pt x="287043" y="343397"/>
                    <a:pt x="283939" y="343996"/>
                    <a:pt x="280692" y="343996"/>
                  </a:cubicBezTo>
                  <a:cubicBezTo>
                    <a:pt x="277343" y="343996"/>
                    <a:pt x="274256" y="343397"/>
                    <a:pt x="271414" y="342242"/>
                  </a:cubicBezTo>
                  <a:cubicBezTo>
                    <a:pt x="268571" y="341061"/>
                    <a:pt x="266117" y="339214"/>
                    <a:pt x="264017" y="336658"/>
                  </a:cubicBezTo>
                  <a:cubicBezTo>
                    <a:pt x="261942" y="334094"/>
                    <a:pt x="260280" y="330847"/>
                    <a:pt x="259066" y="326891"/>
                  </a:cubicBezTo>
                  <a:cubicBezTo>
                    <a:pt x="257859" y="322935"/>
                    <a:pt x="257252" y="318102"/>
                    <a:pt x="257252" y="312417"/>
                  </a:cubicBezTo>
                  <a:close/>
                  <a:moveTo>
                    <a:pt x="207118" y="342478"/>
                  </a:moveTo>
                  <a:lnTo>
                    <a:pt x="207118" y="256007"/>
                  </a:lnTo>
                  <a:lnTo>
                    <a:pt x="249602" y="256007"/>
                  </a:lnTo>
                  <a:lnTo>
                    <a:pt x="248860" y="264653"/>
                  </a:lnTo>
                  <a:lnTo>
                    <a:pt x="218015" y="264653"/>
                  </a:lnTo>
                  <a:lnTo>
                    <a:pt x="218015" y="296628"/>
                  </a:lnTo>
                  <a:lnTo>
                    <a:pt x="246473" y="296628"/>
                  </a:lnTo>
                  <a:lnTo>
                    <a:pt x="246473" y="305273"/>
                  </a:lnTo>
                  <a:lnTo>
                    <a:pt x="218015" y="305273"/>
                  </a:lnTo>
                  <a:lnTo>
                    <a:pt x="218015" y="342478"/>
                  </a:lnTo>
                  <a:lnTo>
                    <a:pt x="207118" y="342478"/>
                  </a:lnTo>
                  <a:close/>
                  <a:moveTo>
                    <a:pt x="141447" y="334963"/>
                  </a:moveTo>
                  <a:cubicBezTo>
                    <a:pt x="143024" y="334963"/>
                    <a:pt x="144458" y="334769"/>
                    <a:pt x="145706" y="334338"/>
                  </a:cubicBezTo>
                  <a:cubicBezTo>
                    <a:pt x="146963" y="333917"/>
                    <a:pt x="148051" y="333394"/>
                    <a:pt x="148970" y="332770"/>
                  </a:cubicBezTo>
                  <a:cubicBezTo>
                    <a:pt x="149881" y="332162"/>
                    <a:pt x="150657" y="331504"/>
                    <a:pt x="151290" y="330813"/>
                  </a:cubicBezTo>
                  <a:cubicBezTo>
                    <a:pt x="151914" y="330163"/>
                    <a:pt x="152403" y="329581"/>
                    <a:pt x="152724" y="329075"/>
                  </a:cubicBezTo>
                  <a:lnTo>
                    <a:pt x="152724" y="291980"/>
                  </a:lnTo>
                  <a:cubicBezTo>
                    <a:pt x="151813" y="291398"/>
                    <a:pt x="150750" y="290909"/>
                    <a:pt x="149527" y="290488"/>
                  </a:cubicBezTo>
                  <a:cubicBezTo>
                    <a:pt x="148321" y="290057"/>
                    <a:pt x="146794" y="289863"/>
                    <a:pt x="144955" y="289863"/>
                  </a:cubicBezTo>
                  <a:cubicBezTo>
                    <a:pt x="142619" y="289863"/>
                    <a:pt x="140426" y="290243"/>
                    <a:pt x="138377" y="291044"/>
                  </a:cubicBezTo>
                  <a:cubicBezTo>
                    <a:pt x="136335" y="291837"/>
                    <a:pt x="134556" y="293161"/>
                    <a:pt x="133046" y="294983"/>
                  </a:cubicBezTo>
                  <a:cubicBezTo>
                    <a:pt x="131545" y="296830"/>
                    <a:pt x="130364" y="299209"/>
                    <a:pt x="129478" y="302136"/>
                  </a:cubicBezTo>
                  <a:cubicBezTo>
                    <a:pt x="128609" y="305054"/>
                    <a:pt x="128162" y="308664"/>
                    <a:pt x="128162" y="312915"/>
                  </a:cubicBezTo>
                  <a:cubicBezTo>
                    <a:pt x="128162" y="317098"/>
                    <a:pt x="128517" y="320582"/>
                    <a:pt x="129234" y="323399"/>
                  </a:cubicBezTo>
                  <a:cubicBezTo>
                    <a:pt x="129942" y="326191"/>
                    <a:pt x="130920" y="328434"/>
                    <a:pt x="132177" y="330138"/>
                  </a:cubicBezTo>
                  <a:cubicBezTo>
                    <a:pt x="133434" y="331850"/>
                    <a:pt x="134851" y="333073"/>
                    <a:pt x="136437" y="333832"/>
                  </a:cubicBezTo>
                  <a:cubicBezTo>
                    <a:pt x="138022" y="334583"/>
                    <a:pt x="139692" y="334963"/>
                    <a:pt x="141447" y="334963"/>
                  </a:cubicBezTo>
                  <a:close/>
                  <a:moveTo>
                    <a:pt x="117636" y="313294"/>
                  </a:moveTo>
                  <a:cubicBezTo>
                    <a:pt x="117636" y="307205"/>
                    <a:pt x="118429" y="302093"/>
                    <a:pt x="120023" y="298003"/>
                  </a:cubicBezTo>
                  <a:cubicBezTo>
                    <a:pt x="121609" y="293904"/>
                    <a:pt x="123658" y="290597"/>
                    <a:pt x="126163" y="288109"/>
                  </a:cubicBezTo>
                  <a:cubicBezTo>
                    <a:pt x="128660" y="285604"/>
                    <a:pt x="131511" y="283816"/>
                    <a:pt x="134682" y="282778"/>
                  </a:cubicBezTo>
                  <a:cubicBezTo>
                    <a:pt x="137854" y="281724"/>
                    <a:pt x="141033" y="281201"/>
                    <a:pt x="144213" y="281201"/>
                  </a:cubicBezTo>
                  <a:cubicBezTo>
                    <a:pt x="146128" y="281201"/>
                    <a:pt x="147798" y="281353"/>
                    <a:pt x="149215" y="281648"/>
                  </a:cubicBezTo>
                  <a:cubicBezTo>
                    <a:pt x="150640" y="281935"/>
                    <a:pt x="151813" y="282298"/>
                    <a:pt x="152724" y="282719"/>
                  </a:cubicBezTo>
                  <a:lnTo>
                    <a:pt x="152724" y="253882"/>
                  </a:lnTo>
                  <a:lnTo>
                    <a:pt x="162879" y="252760"/>
                  </a:lnTo>
                  <a:lnTo>
                    <a:pt x="162879" y="342478"/>
                  </a:lnTo>
                  <a:lnTo>
                    <a:pt x="153601" y="342478"/>
                  </a:lnTo>
                  <a:lnTo>
                    <a:pt x="153601" y="336093"/>
                  </a:lnTo>
                  <a:lnTo>
                    <a:pt x="153348" y="336093"/>
                  </a:lnTo>
                  <a:cubicBezTo>
                    <a:pt x="153103" y="336599"/>
                    <a:pt x="152656" y="337282"/>
                    <a:pt x="151981" y="338176"/>
                  </a:cubicBezTo>
                  <a:cubicBezTo>
                    <a:pt x="151307" y="339045"/>
                    <a:pt x="150396" y="339922"/>
                    <a:pt x="149215" y="340799"/>
                  </a:cubicBezTo>
                  <a:cubicBezTo>
                    <a:pt x="148051" y="341676"/>
                    <a:pt x="146583" y="342410"/>
                    <a:pt x="144829" y="343060"/>
                  </a:cubicBezTo>
                  <a:cubicBezTo>
                    <a:pt x="143075" y="343684"/>
                    <a:pt x="141033" y="343996"/>
                    <a:pt x="138689" y="343996"/>
                  </a:cubicBezTo>
                  <a:cubicBezTo>
                    <a:pt x="135855" y="343996"/>
                    <a:pt x="133164" y="343431"/>
                    <a:pt x="130600" y="342292"/>
                  </a:cubicBezTo>
                  <a:cubicBezTo>
                    <a:pt x="128061" y="341154"/>
                    <a:pt x="125826" y="339365"/>
                    <a:pt x="123903" y="336911"/>
                  </a:cubicBezTo>
                  <a:cubicBezTo>
                    <a:pt x="121980" y="334448"/>
                    <a:pt x="120453" y="331268"/>
                    <a:pt x="119331" y="327388"/>
                  </a:cubicBezTo>
                  <a:cubicBezTo>
                    <a:pt x="118201" y="323500"/>
                    <a:pt x="117636" y="318811"/>
                    <a:pt x="117636" y="313294"/>
                  </a:cubicBezTo>
                  <a:close/>
                  <a:moveTo>
                    <a:pt x="95082" y="342478"/>
                  </a:moveTo>
                  <a:lnTo>
                    <a:pt x="95082" y="303755"/>
                  </a:lnTo>
                  <a:cubicBezTo>
                    <a:pt x="95082" y="298669"/>
                    <a:pt x="94222" y="295008"/>
                    <a:pt x="92510" y="292790"/>
                  </a:cubicBezTo>
                  <a:cubicBezTo>
                    <a:pt x="90798" y="290580"/>
                    <a:pt x="88191" y="289475"/>
                    <a:pt x="84674" y="289475"/>
                  </a:cubicBezTo>
                  <a:cubicBezTo>
                    <a:pt x="81671" y="289475"/>
                    <a:pt x="79166" y="290226"/>
                    <a:pt x="77159" y="291736"/>
                  </a:cubicBezTo>
                  <a:cubicBezTo>
                    <a:pt x="75160" y="293237"/>
                    <a:pt x="73566" y="294696"/>
                    <a:pt x="72402" y="296122"/>
                  </a:cubicBezTo>
                  <a:lnTo>
                    <a:pt x="72402" y="342478"/>
                  </a:lnTo>
                  <a:lnTo>
                    <a:pt x="62247" y="342478"/>
                  </a:lnTo>
                  <a:lnTo>
                    <a:pt x="62247" y="282323"/>
                  </a:lnTo>
                  <a:lnTo>
                    <a:pt x="71516" y="282323"/>
                  </a:lnTo>
                  <a:lnTo>
                    <a:pt x="71516" y="289104"/>
                  </a:lnTo>
                  <a:lnTo>
                    <a:pt x="71769" y="289104"/>
                  </a:lnTo>
                  <a:cubicBezTo>
                    <a:pt x="72014" y="288598"/>
                    <a:pt x="72562" y="287873"/>
                    <a:pt x="73397" y="286911"/>
                  </a:cubicBezTo>
                  <a:cubicBezTo>
                    <a:pt x="74224" y="285941"/>
                    <a:pt x="75320" y="285022"/>
                    <a:pt x="76653" y="284153"/>
                  </a:cubicBezTo>
                  <a:cubicBezTo>
                    <a:pt x="77994" y="283276"/>
                    <a:pt x="79580" y="282500"/>
                    <a:pt x="81427" y="281834"/>
                  </a:cubicBezTo>
                  <a:cubicBezTo>
                    <a:pt x="83257" y="281159"/>
                    <a:pt x="85341" y="280822"/>
                    <a:pt x="87677" y="280822"/>
                  </a:cubicBezTo>
                  <a:cubicBezTo>
                    <a:pt x="90359" y="280822"/>
                    <a:pt x="92780" y="281235"/>
                    <a:pt x="94956" y="282011"/>
                  </a:cubicBezTo>
                  <a:cubicBezTo>
                    <a:pt x="97132" y="282812"/>
                    <a:pt x="98954" y="284094"/>
                    <a:pt x="100464" y="285840"/>
                  </a:cubicBezTo>
                  <a:cubicBezTo>
                    <a:pt x="101973" y="287595"/>
                    <a:pt x="103137" y="289872"/>
                    <a:pt x="103972" y="292681"/>
                  </a:cubicBezTo>
                  <a:cubicBezTo>
                    <a:pt x="104816" y="295472"/>
                    <a:pt x="105237" y="298922"/>
                    <a:pt x="105237" y="303030"/>
                  </a:cubicBezTo>
                  <a:lnTo>
                    <a:pt x="105237" y="342478"/>
                  </a:lnTo>
                  <a:lnTo>
                    <a:pt x="95082" y="342478"/>
                  </a:lnTo>
                  <a:close/>
                  <a:moveTo>
                    <a:pt x="46702" y="342478"/>
                  </a:moveTo>
                  <a:lnTo>
                    <a:pt x="37424" y="342478"/>
                  </a:lnTo>
                  <a:lnTo>
                    <a:pt x="37424" y="335722"/>
                  </a:lnTo>
                  <a:lnTo>
                    <a:pt x="37180" y="335722"/>
                  </a:lnTo>
                  <a:cubicBezTo>
                    <a:pt x="36927" y="336211"/>
                    <a:pt x="36378" y="336953"/>
                    <a:pt x="35552" y="337898"/>
                  </a:cubicBezTo>
                  <a:cubicBezTo>
                    <a:pt x="34708" y="338885"/>
                    <a:pt x="33646" y="339787"/>
                    <a:pt x="32355" y="340656"/>
                  </a:cubicBezTo>
                  <a:cubicBezTo>
                    <a:pt x="31056" y="341541"/>
                    <a:pt x="29487" y="342326"/>
                    <a:pt x="27657" y="342984"/>
                  </a:cubicBezTo>
                  <a:cubicBezTo>
                    <a:pt x="25818" y="343659"/>
                    <a:pt x="23769" y="343996"/>
                    <a:pt x="21517" y="343996"/>
                  </a:cubicBezTo>
                  <a:cubicBezTo>
                    <a:pt x="18843" y="343996"/>
                    <a:pt x="16439" y="343600"/>
                    <a:pt x="14305" y="342790"/>
                  </a:cubicBezTo>
                  <a:cubicBezTo>
                    <a:pt x="12180" y="341997"/>
                    <a:pt x="10358" y="340723"/>
                    <a:pt x="8865" y="338969"/>
                  </a:cubicBezTo>
                  <a:cubicBezTo>
                    <a:pt x="7355" y="337206"/>
                    <a:pt x="6200" y="334946"/>
                    <a:pt x="5415" y="332162"/>
                  </a:cubicBezTo>
                  <a:cubicBezTo>
                    <a:pt x="4606" y="329362"/>
                    <a:pt x="4218" y="325912"/>
                    <a:pt x="4218" y="321822"/>
                  </a:cubicBezTo>
                  <a:lnTo>
                    <a:pt x="4218" y="282323"/>
                  </a:lnTo>
                  <a:lnTo>
                    <a:pt x="14373" y="282323"/>
                  </a:lnTo>
                  <a:lnTo>
                    <a:pt x="14373" y="321063"/>
                  </a:lnTo>
                  <a:cubicBezTo>
                    <a:pt x="14373" y="326090"/>
                    <a:pt x="15182" y="329640"/>
                    <a:pt x="16810" y="331766"/>
                  </a:cubicBezTo>
                  <a:cubicBezTo>
                    <a:pt x="18438" y="333891"/>
                    <a:pt x="20960" y="334963"/>
                    <a:pt x="24401" y="334963"/>
                  </a:cubicBezTo>
                  <a:cubicBezTo>
                    <a:pt x="27311" y="334963"/>
                    <a:pt x="29791" y="334237"/>
                    <a:pt x="31790" y="332770"/>
                  </a:cubicBezTo>
                  <a:cubicBezTo>
                    <a:pt x="33806" y="331310"/>
                    <a:pt x="35383" y="329893"/>
                    <a:pt x="36547" y="328460"/>
                  </a:cubicBezTo>
                  <a:lnTo>
                    <a:pt x="36547" y="282323"/>
                  </a:lnTo>
                  <a:lnTo>
                    <a:pt x="46702" y="282323"/>
                  </a:lnTo>
                  <a:lnTo>
                    <a:pt x="46702" y="342478"/>
                  </a:lnTo>
                  <a:close/>
                  <a:moveTo>
                    <a:pt x="477569" y="174623"/>
                  </a:moveTo>
                  <a:cubicBezTo>
                    <a:pt x="477569" y="170288"/>
                    <a:pt x="476532" y="167192"/>
                    <a:pt x="474491" y="165354"/>
                  </a:cubicBezTo>
                  <a:cubicBezTo>
                    <a:pt x="472458" y="163523"/>
                    <a:pt x="470046" y="162604"/>
                    <a:pt x="467288" y="162604"/>
                  </a:cubicBezTo>
                  <a:cubicBezTo>
                    <a:pt x="464361" y="162604"/>
                    <a:pt x="461856" y="163523"/>
                    <a:pt x="459773" y="165354"/>
                  </a:cubicBezTo>
                  <a:cubicBezTo>
                    <a:pt x="457698" y="167192"/>
                    <a:pt x="456635" y="170288"/>
                    <a:pt x="456635" y="174623"/>
                  </a:cubicBezTo>
                  <a:cubicBezTo>
                    <a:pt x="456635" y="178975"/>
                    <a:pt x="457698" y="182062"/>
                    <a:pt x="459773" y="183901"/>
                  </a:cubicBezTo>
                  <a:cubicBezTo>
                    <a:pt x="461856" y="185740"/>
                    <a:pt x="464285" y="186659"/>
                    <a:pt x="467043" y="186659"/>
                  </a:cubicBezTo>
                  <a:cubicBezTo>
                    <a:pt x="469961" y="186659"/>
                    <a:pt x="472458" y="185740"/>
                    <a:pt x="474491" y="183901"/>
                  </a:cubicBezTo>
                  <a:cubicBezTo>
                    <a:pt x="476532" y="182062"/>
                    <a:pt x="477569" y="178975"/>
                    <a:pt x="477569" y="174623"/>
                  </a:cubicBezTo>
                  <a:close/>
                  <a:moveTo>
                    <a:pt x="464158" y="214223"/>
                  </a:moveTo>
                  <a:cubicBezTo>
                    <a:pt x="462413" y="214223"/>
                    <a:pt x="460861" y="214105"/>
                    <a:pt x="459519" y="213852"/>
                  </a:cubicBezTo>
                  <a:cubicBezTo>
                    <a:pt x="458777" y="214282"/>
                    <a:pt x="458035" y="214763"/>
                    <a:pt x="457335" y="215353"/>
                  </a:cubicBezTo>
                  <a:cubicBezTo>
                    <a:pt x="456618" y="215952"/>
                    <a:pt x="455969" y="216661"/>
                    <a:pt x="455378" y="217487"/>
                  </a:cubicBezTo>
                  <a:cubicBezTo>
                    <a:pt x="454796" y="218322"/>
                    <a:pt x="454332" y="219301"/>
                    <a:pt x="453944" y="220431"/>
                  </a:cubicBezTo>
                  <a:cubicBezTo>
                    <a:pt x="453565" y="221553"/>
                    <a:pt x="453388" y="222885"/>
                    <a:pt x="453388" y="224378"/>
                  </a:cubicBezTo>
                  <a:cubicBezTo>
                    <a:pt x="453388" y="230814"/>
                    <a:pt x="456939" y="234027"/>
                    <a:pt x="464032" y="234027"/>
                  </a:cubicBezTo>
                  <a:cubicBezTo>
                    <a:pt x="470147" y="234027"/>
                    <a:pt x="474659" y="232838"/>
                    <a:pt x="477569" y="230468"/>
                  </a:cubicBezTo>
                  <a:cubicBezTo>
                    <a:pt x="480488" y="228081"/>
                    <a:pt x="481947" y="225340"/>
                    <a:pt x="481947" y="222253"/>
                  </a:cubicBezTo>
                  <a:cubicBezTo>
                    <a:pt x="481947" y="219317"/>
                    <a:pt x="481036" y="217268"/>
                    <a:pt x="479197" y="216053"/>
                  </a:cubicBezTo>
                  <a:cubicBezTo>
                    <a:pt x="477358" y="214839"/>
                    <a:pt x="474904" y="214223"/>
                    <a:pt x="471800" y="214223"/>
                  </a:cubicBezTo>
                  <a:lnTo>
                    <a:pt x="464158" y="214223"/>
                  </a:lnTo>
                  <a:close/>
                  <a:moveTo>
                    <a:pt x="492102" y="163852"/>
                  </a:moveTo>
                  <a:lnTo>
                    <a:pt x="484578" y="163852"/>
                  </a:lnTo>
                  <a:cubicBezTo>
                    <a:pt x="486510" y="167032"/>
                    <a:pt x="487471" y="170617"/>
                    <a:pt x="487471" y="174623"/>
                  </a:cubicBezTo>
                  <a:cubicBezTo>
                    <a:pt x="487471" y="177803"/>
                    <a:pt x="486957" y="180671"/>
                    <a:pt x="485911" y="183209"/>
                  </a:cubicBezTo>
                  <a:cubicBezTo>
                    <a:pt x="484874" y="185765"/>
                    <a:pt x="483398" y="187907"/>
                    <a:pt x="481525" y="189670"/>
                  </a:cubicBezTo>
                  <a:cubicBezTo>
                    <a:pt x="479636" y="191425"/>
                    <a:pt x="477417" y="192766"/>
                    <a:pt x="474879" y="193685"/>
                  </a:cubicBezTo>
                  <a:cubicBezTo>
                    <a:pt x="472331" y="194604"/>
                    <a:pt x="469582" y="195060"/>
                    <a:pt x="466680" y="195060"/>
                  </a:cubicBezTo>
                  <a:lnTo>
                    <a:pt x="465027" y="195060"/>
                  </a:lnTo>
                  <a:cubicBezTo>
                    <a:pt x="464538" y="195060"/>
                    <a:pt x="463990" y="195009"/>
                    <a:pt x="463416" y="194925"/>
                  </a:cubicBezTo>
                  <a:cubicBezTo>
                    <a:pt x="462413" y="195355"/>
                    <a:pt x="461367" y="196013"/>
                    <a:pt x="460262" y="196932"/>
                  </a:cubicBezTo>
                  <a:cubicBezTo>
                    <a:pt x="459191" y="197860"/>
                    <a:pt x="458651" y="199066"/>
                    <a:pt x="458651" y="200576"/>
                  </a:cubicBezTo>
                  <a:cubicBezTo>
                    <a:pt x="458651" y="201824"/>
                    <a:pt x="459132" y="202845"/>
                    <a:pt x="460085" y="203646"/>
                  </a:cubicBezTo>
                  <a:cubicBezTo>
                    <a:pt x="461055" y="204422"/>
                    <a:pt x="462632" y="204835"/>
                    <a:pt x="464791" y="204835"/>
                  </a:cubicBezTo>
                  <a:lnTo>
                    <a:pt x="472433" y="204835"/>
                  </a:lnTo>
                  <a:cubicBezTo>
                    <a:pt x="475267" y="204835"/>
                    <a:pt x="477890" y="205131"/>
                    <a:pt x="480327" y="205704"/>
                  </a:cubicBezTo>
                  <a:cubicBezTo>
                    <a:pt x="482748" y="206303"/>
                    <a:pt x="484874" y="207231"/>
                    <a:pt x="486645" y="208521"/>
                  </a:cubicBezTo>
                  <a:cubicBezTo>
                    <a:pt x="488450" y="209820"/>
                    <a:pt x="489850" y="211473"/>
                    <a:pt x="490862" y="213472"/>
                  </a:cubicBezTo>
                  <a:cubicBezTo>
                    <a:pt x="491849" y="215488"/>
                    <a:pt x="492363" y="217900"/>
                    <a:pt x="492363" y="220751"/>
                  </a:cubicBezTo>
                  <a:cubicBezTo>
                    <a:pt x="492363" y="224007"/>
                    <a:pt x="491663" y="226976"/>
                    <a:pt x="490288" y="229650"/>
                  </a:cubicBezTo>
                  <a:cubicBezTo>
                    <a:pt x="488905" y="232323"/>
                    <a:pt x="486974" y="234618"/>
                    <a:pt x="484452" y="236532"/>
                  </a:cubicBezTo>
                  <a:cubicBezTo>
                    <a:pt x="481947" y="238464"/>
                    <a:pt x="478910" y="239973"/>
                    <a:pt x="475317" y="241053"/>
                  </a:cubicBezTo>
                  <a:cubicBezTo>
                    <a:pt x="471707" y="242133"/>
                    <a:pt x="467709" y="242689"/>
                    <a:pt x="463281" y="242689"/>
                  </a:cubicBezTo>
                  <a:cubicBezTo>
                    <a:pt x="456846" y="242689"/>
                    <a:pt x="451954" y="241289"/>
                    <a:pt x="448622" y="238481"/>
                  </a:cubicBezTo>
                  <a:cubicBezTo>
                    <a:pt x="445274" y="235680"/>
                    <a:pt x="443612" y="231649"/>
                    <a:pt x="443612" y="226385"/>
                  </a:cubicBezTo>
                  <a:cubicBezTo>
                    <a:pt x="443612" y="224142"/>
                    <a:pt x="444008" y="222185"/>
                    <a:pt x="444793" y="220557"/>
                  </a:cubicBezTo>
                  <a:cubicBezTo>
                    <a:pt x="445594" y="218929"/>
                    <a:pt x="446530" y="217504"/>
                    <a:pt x="447627" y="216298"/>
                  </a:cubicBezTo>
                  <a:cubicBezTo>
                    <a:pt x="448706" y="215083"/>
                    <a:pt x="449811" y="214130"/>
                    <a:pt x="450933" y="213413"/>
                  </a:cubicBezTo>
                  <a:cubicBezTo>
                    <a:pt x="452063" y="212705"/>
                    <a:pt x="452974" y="212140"/>
                    <a:pt x="453641" y="211735"/>
                  </a:cubicBezTo>
                  <a:lnTo>
                    <a:pt x="453641" y="211473"/>
                  </a:lnTo>
                  <a:cubicBezTo>
                    <a:pt x="451034" y="209559"/>
                    <a:pt x="449752" y="206750"/>
                    <a:pt x="449752" y="203073"/>
                  </a:cubicBezTo>
                  <a:cubicBezTo>
                    <a:pt x="449752" y="201478"/>
                    <a:pt x="450056" y="200112"/>
                    <a:pt x="450689" y="198940"/>
                  </a:cubicBezTo>
                  <a:cubicBezTo>
                    <a:pt x="451313" y="197767"/>
                    <a:pt x="452013" y="196823"/>
                    <a:pt x="452806" y="196055"/>
                  </a:cubicBezTo>
                  <a:cubicBezTo>
                    <a:pt x="453607" y="195304"/>
                    <a:pt x="454408" y="194697"/>
                    <a:pt x="455201" y="194242"/>
                  </a:cubicBezTo>
                  <a:cubicBezTo>
                    <a:pt x="455994" y="193786"/>
                    <a:pt x="456601" y="193466"/>
                    <a:pt x="457023" y="193297"/>
                  </a:cubicBezTo>
                  <a:lnTo>
                    <a:pt x="457023" y="193052"/>
                  </a:lnTo>
                  <a:cubicBezTo>
                    <a:pt x="453927" y="191635"/>
                    <a:pt x="451431" y="189392"/>
                    <a:pt x="449567" y="186347"/>
                  </a:cubicBezTo>
                  <a:cubicBezTo>
                    <a:pt x="447686" y="183294"/>
                    <a:pt x="446724" y="179389"/>
                    <a:pt x="446724" y="174623"/>
                  </a:cubicBezTo>
                  <a:cubicBezTo>
                    <a:pt x="446724" y="171283"/>
                    <a:pt x="447289" y="168339"/>
                    <a:pt x="448369" y="165792"/>
                  </a:cubicBezTo>
                  <a:cubicBezTo>
                    <a:pt x="449457" y="163245"/>
                    <a:pt x="450916" y="161136"/>
                    <a:pt x="452747" y="159458"/>
                  </a:cubicBezTo>
                  <a:cubicBezTo>
                    <a:pt x="454602" y="157788"/>
                    <a:pt x="456736" y="156540"/>
                    <a:pt x="459216" y="155696"/>
                  </a:cubicBezTo>
                  <a:cubicBezTo>
                    <a:pt x="461670" y="154870"/>
                    <a:pt x="464327" y="154448"/>
                    <a:pt x="467178" y="154448"/>
                  </a:cubicBezTo>
                  <a:cubicBezTo>
                    <a:pt x="470012" y="154448"/>
                    <a:pt x="472686" y="154954"/>
                    <a:pt x="475182" y="155958"/>
                  </a:cubicBezTo>
                  <a:lnTo>
                    <a:pt x="493502" y="155958"/>
                  </a:lnTo>
                  <a:lnTo>
                    <a:pt x="492102" y="163852"/>
                  </a:lnTo>
                  <a:close/>
                  <a:moveTo>
                    <a:pt x="423681" y="216112"/>
                  </a:moveTo>
                  <a:lnTo>
                    <a:pt x="423681" y="177390"/>
                  </a:lnTo>
                  <a:cubicBezTo>
                    <a:pt x="423681" y="172295"/>
                    <a:pt x="422829" y="168626"/>
                    <a:pt x="421092" y="166416"/>
                  </a:cubicBezTo>
                  <a:cubicBezTo>
                    <a:pt x="419405" y="164207"/>
                    <a:pt x="416799" y="163102"/>
                    <a:pt x="413290" y="163102"/>
                  </a:cubicBezTo>
                  <a:cubicBezTo>
                    <a:pt x="410270" y="163102"/>
                    <a:pt x="407757" y="163852"/>
                    <a:pt x="405775" y="165354"/>
                  </a:cubicBezTo>
                  <a:cubicBezTo>
                    <a:pt x="403759" y="166855"/>
                    <a:pt x="402157" y="168314"/>
                    <a:pt x="401001" y="169748"/>
                  </a:cubicBezTo>
                  <a:lnTo>
                    <a:pt x="401001" y="216112"/>
                  </a:lnTo>
                  <a:lnTo>
                    <a:pt x="390846" y="216112"/>
                  </a:lnTo>
                  <a:lnTo>
                    <a:pt x="390846" y="155958"/>
                  </a:lnTo>
                  <a:lnTo>
                    <a:pt x="400115" y="155958"/>
                  </a:lnTo>
                  <a:lnTo>
                    <a:pt x="400115" y="162730"/>
                  </a:lnTo>
                  <a:lnTo>
                    <a:pt x="400377" y="162730"/>
                  </a:lnTo>
                  <a:cubicBezTo>
                    <a:pt x="400613" y="162216"/>
                    <a:pt x="401161" y="161491"/>
                    <a:pt x="401996" y="160529"/>
                  </a:cubicBezTo>
                  <a:cubicBezTo>
                    <a:pt x="402823" y="159559"/>
                    <a:pt x="403919" y="158657"/>
                    <a:pt x="405269" y="157771"/>
                  </a:cubicBezTo>
                  <a:cubicBezTo>
                    <a:pt x="406585" y="156894"/>
                    <a:pt x="408179" y="156118"/>
                    <a:pt x="410026" y="155452"/>
                  </a:cubicBezTo>
                  <a:cubicBezTo>
                    <a:pt x="411856" y="154777"/>
                    <a:pt x="413956" y="154448"/>
                    <a:pt x="416284" y="154448"/>
                  </a:cubicBezTo>
                  <a:cubicBezTo>
                    <a:pt x="418966" y="154448"/>
                    <a:pt x="421379" y="154853"/>
                    <a:pt x="423563" y="155637"/>
                  </a:cubicBezTo>
                  <a:cubicBezTo>
                    <a:pt x="425731" y="156438"/>
                    <a:pt x="427561" y="157704"/>
                    <a:pt x="429063" y="159458"/>
                  </a:cubicBezTo>
                  <a:cubicBezTo>
                    <a:pt x="430581" y="161212"/>
                    <a:pt x="431753" y="163498"/>
                    <a:pt x="432580" y="166290"/>
                  </a:cubicBezTo>
                  <a:cubicBezTo>
                    <a:pt x="433406" y="169090"/>
                    <a:pt x="433828" y="172540"/>
                    <a:pt x="433828" y="176631"/>
                  </a:cubicBezTo>
                  <a:lnTo>
                    <a:pt x="433828" y="216112"/>
                  </a:lnTo>
                  <a:lnTo>
                    <a:pt x="423681" y="216112"/>
                  </a:lnTo>
                  <a:close/>
                  <a:moveTo>
                    <a:pt x="375310" y="216112"/>
                  </a:moveTo>
                  <a:lnTo>
                    <a:pt x="366032" y="216112"/>
                  </a:lnTo>
                  <a:lnTo>
                    <a:pt x="366032" y="209348"/>
                  </a:lnTo>
                  <a:lnTo>
                    <a:pt x="365779" y="209348"/>
                  </a:lnTo>
                  <a:cubicBezTo>
                    <a:pt x="365517" y="209837"/>
                    <a:pt x="364977" y="210579"/>
                    <a:pt x="364151" y="211541"/>
                  </a:cubicBezTo>
                  <a:cubicBezTo>
                    <a:pt x="363316" y="212494"/>
                    <a:pt x="362245" y="213413"/>
                    <a:pt x="360954" y="214299"/>
                  </a:cubicBezTo>
                  <a:cubicBezTo>
                    <a:pt x="359664" y="215168"/>
                    <a:pt x="358086" y="215952"/>
                    <a:pt x="356248" y="216610"/>
                  </a:cubicBezTo>
                  <a:cubicBezTo>
                    <a:pt x="354417" y="217285"/>
                    <a:pt x="352376" y="217614"/>
                    <a:pt x="350107" y="217614"/>
                  </a:cubicBezTo>
                  <a:cubicBezTo>
                    <a:pt x="347442" y="217614"/>
                    <a:pt x="345055" y="217217"/>
                    <a:pt x="342921" y="216416"/>
                  </a:cubicBezTo>
                  <a:cubicBezTo>
                    <a:pt x="340779" y="215632"/>
                    <a:pt x="338957" y="214358"/>
                    <a:pt x="337464" y="212595"/>
                  </a:cubicBezTo>
                  <a:cubicBezTo>
                    <a:pt x="335946" y="210841"/>
                    <a:pt x="334816" y="208572"/>
                    <a:pt x="334014" y="205772"/>
                  </a:cubicBezTo>
                  <a:cubicBezTo>
                    <a:pt x="333222" y="202971"/>
                    <a:pt x="332825" y="199530"/>
                    <a:pt x="332825" y="195439"/>
                  </a:cubicBezTo>
                  <a:lnTo>
                    <a:pt x="332825" y="155958"/>
                  </a:lnTo>
                  <a:lnTo>
                    <a:pt x="342980" y="155958"/>
                  </a:lnTo>
                  <a:lnTo>
                    <a:pt x="342980" y="194680"/>
                  </a:lnTo>
                  <a:cubicBezTo>
                    <a:pt x="342980" y="199699"/>
                    <a:pt x="343782" y="203267"/>
                    <a:pt x="345418" y="205392"/>
                  </a:cubicBezTo>
                  <a:cubicBezTo>
                    <a:pt x="347046" y="207518"/>
                    <a:pt x="349559" y="208589"/>
                    <a:pt x="353000" y="208589"/>
                  </a:cubicBezTo>
                  <a:cubicBezTo>
                    <a:pt x="355936" y="208589"/>
                    <a:pt x="358373" y="207855"/>
                    <a:pt x="360397" y="206396"/>
                  </a:cubicBezTo>
                  <a:cubicBezTo>
                    <a:pt x="362388" y="204945"/>
                    <a:pt x="363999" y="203503"/>
                    <a:pt x="365146" y="202069"/>
                  </a:cubicBezTo>
                  <a:lnTo>
                    <a:pt x="365146" y="155958"/>
                  </a:lnTo>
                  <a:lnTo>
                    <a:pt x="375310" y="155958"/>
                  </a:lnTo>
                  <a:lnTo>
                    <a:pt x="375310" y="216112"/>
                  </a:lnTo>
                  <a:close/>
                  <a:moveTo>
                    <a:pt x="296228" y="208589"/>
                  </a:moveTo>
                  <a:cubicBezTo>
                    <a:pt x="297822" y="208589"/>
                    <a:pt x="299239" y="208369"/>
                    <a:pt x="300487" y="207965"/>
                  </a:cubicBezTo>
                  <a:cubicBezTo>
                    <a:pt x="301744" y="207551"/>
                    <a:pt x="302832" y="207020"/>
                    <a:pt x="303751" y="206396"/>
                  </a:cubicBezTo>
                  <a:cubicBezTo>
                    <a:pt x="304671" y="205772"/>
                    <a:pt x="305438" y="205131"/>
                    <a:pt x="306071" y="204447"/>
                  </a:cubicBezTo>
                  <a:cubicBezTo>
                    <a:pt x="306703" y="203781"/>
                    <a:pt x="307176" y="203208"/>
                    <a:pt x="307513" y="202701"/>
                  </a:cubicBezTo>
                  <a:lnTo>
                    <a:pt x="307513" y="165598"/>
                  </a:lnTo>
                  <a:cubicBezTo>
                    <a:pt x="306602" y="165025"/>
                    <a:pt x="305523" y="164510"/>
                    <a:pt x="304317" y="164097"/>
                  </a:cubicBezTo>
                  <a:cubicBezTo>
                    <a:pt x="303110" y="163684"/>
                    <a:pt x="301575" y="163481"/>
                    <a:pt x="299745" y="163481"/>
                  </a:cubicBezTo>
                  <a:cubicBezTo>
                    <a:pt x="297392" y="163481"/>
                    <a:pt x="295199" y="163869"/>
                    <a:pt x="293166" y="164662"/>
                  </a:cubicBezTo>
                  <a:cubicBezTo>
                    <a:pt x="291108" y="165463"/>
                    <a:pt x="289337" y="166779"/>
                    <a:pt x="287836" y="168618"/>
                  </a:cubicBezTo>
                  <a:cubicBezTo>
                    <a:pt x="286334" y="170448"/>
                    <a:pt x="285137" y="172835"/>
                    <a:pt x="284268" y="175753"/>
                  </a:cubicBezTo>
                  <a:cubicBezTo>
                    <a:pt x="283374" y="178680"/>
                    <a:pt x="282944" y="182273"/>
                    <a:pt x="282944" y="186533"/>
                  </a:cubicBezTo>
                  <a:cubicBezTo>
                    <a:pt x="282944" y="190708"/>
                    <a:pt x="283298" y="194208"/>
                    <a:pt x="284006" y="197000"/>
                  </a:cubicBezTo>
                  <a:cubicBezTo>
                    <a:pt x="284715" y="199792"/>
                    <a:pt x="285702" y="202052"/>
                    <a:pt x="286958" y="203764"/>
                  </a:cubicBezTo>
                  <a:cubicBezTo>
                    <a:pt x="288215" y="205476"/>
                    <a:pt x="289632" y="206708"/>
                    <a:pt x="291209" y="207459"/>
                  </a:cubicBezTo>
                  <a:cubicBezTo>
                    <a:pt x="292804" y="208209"/>
                    <a:pt x="294474" y="208589"/>
                    <a:pt x="296228" y="208589"/>
                  </a:cubicBezTo>
                  <a:close/>
                  <a:moveTo>
                    <a:pt x="272417" y="186904"/>
                  </a:moveTo>
                  <a:cubicBezTo>
                    <a:pt x="272417" y="180814"/>
                    <a:pt x="273210" y="175711"/>
                    <a:pt x="274796" y="171612"/>
                  </a:cubicBezTo>
                  <a:cubicBezTo>
                    <a:pt x="276382" y="167530"/>
                    <a:pt x="278431" y="164223"/>
                    <a:pt x="280945" y="161718"/>
                  </a:cubicBezTo>
                  <a:cubicBezTo>
                    <a:pt x="283433" y="159213"/>
                    <a:pt x="286284" y="157434"/>
                    <a:pt x="289455" y="156388"/>
                  </a:cubicBezTo>
                  <a:cubicBezTo>
                    <a:pt x="292643" y="155350"/>
                    <a:pt x="295815" y="154827"/>
                    <a:pt x="298986" y="154827"/>
                  </a:cubicBezTo>
                  <a:cubicBezTo>
                    <a:pt x="300917" y="154827"/>
                    <a:pt x="302579" y="154971"/>
                    <a:pt x="303996" y="155266"/>
                  </a:cubicBezTo>
                  <a:cubicBezTo>
                    <a:pt x="305413" y="155561"/>
                    <a:pt x="306602" y="155915"/>
                    <a:pt x="307513" y="156329"/>
                  </a:cubicBezTo>
                  <a:lnTo>
                    <a:pt x="307513" y="127508"/>
                  </a:lnTo>
                  <a:lnTo>
                    <a:pt x="317660" y="126378"/>
                  </a:lnTo>
                  <a:lnTo>
                    <a:pt x="317660" y="216112"/>
                  </a:lnTo>
                  <a:lnTo>
                    <a:pt x="308382" y="216112"/>
                  </a:lnTo>
                  <a:lnTo>
                    <a:pt x="308382" y="209711"/>
                  </a:lnTo>
                  <a:lnTo>
                    <a:pt x="308137" y="209711"/>
                  </a:lnTo>
                  <a:cubicBezTo>
                    <a:pt x="307893" y="210233"/>
                    <a:pt x="307437" y="210908"/>
                    <a:pt x="306763" y="211794"/>
                  </a:cubicBezTo>
                  <a:cubicBezTo>
                    <a:pt x="306079" y="212663"/>
                    <a:pt x="305168" y="213540"/>
                    <a:pt x="303996" y="214425"/>
                  </a:cubicBezTo>
                  <a:cubicBezTo>
                    <a:pt x="302832" y="215294"/>
                    <a:pt x="301364" y="216053"/>
                    <a:pt x="299610" y="216677"/>
                  </a:cubicBezTo>
                  <a:cubicBezTo>
                    <a:pt x="297864" y="217302"/>
                    <a:pt x="295815" y="217614"/>
                    <a:pt x="293470" y="217614"/>
                  </a:cubicBezTo>
                  <a:cubicBezTo>
                    <a:pt x="290627" y="217614"/>
                    <a:pt x="287937" y="217065"/>
                    <a:pt x="285390" y="215927"/>
                  </a:cubicBezTo>
                  <a:cubicBezTo>
                    <a:pt x="282842" y="214788"/>
                    <a:pt x="280599" y="213000"/>
                    <a:pt x="278684" y="210537"/>
                  </a:cubicBezTo>
                  <a:cubicBezTo>
                    <a:pt x="276770" y="208074"/>
                    <a:pt x="275234" y="204903"/>
                    <a:pt x="274113" y="201006"/>
                  </a:cubicBezTo>
                  <a:cubicBezTo>
                    <a:pt x="272982" y="197118"/>
                    <a:pt x="272417" y="192428"/>
                    <a:pt x="272417" y="186904"/>
                  </a:cubicBezTo>
                  <a:close/>
                  <a:moveTo>
                    <a:pt x="256636" y="202069"/>
                  </a:moveTo>
                  <a:cubicBezTo>
                    <a:pt x="256636" y="204574"/>
                    <a:pt x="256982" y="206345"/>
                    <a:pt x="257691" y="207340"/>
                  </a:cubicBezTo>
                  <a:cubicBezTo>
                    <a:pt x="258391" y="208336"/>
                    <a:pt x="259631" y="208833"/>
                    <a:pt x="261393" y="208833"/>
                  </a:cubicBezTo>
                  <a:cubicBezTo>
                    <a:pt x="262304" y="208833"/>
                    <a:pt x="263080" y="208757"/>
                    <a:pt x="263713" y="208589"/>
                  </a:cubicBezTo>
                  <a:cubicBezTo>
                    <a:pt x="264329" y="208412"/>
                    <a:pt x="264818" y="208251"/>
                    <a:pt x="265138" y="208091"/>
                  </a:cubicBezTo>
                  <a:lnTo>
                    <a:pt x="266032" y="215615"/>
                  </a:lnTo>
                  <a:cubicBezTo>
                    <a:pt x="265526" y="215859"/>
                    <a:pt x="264607" y="216197"/>
                    <a:pt x="263274" y="216610"/>
                  </a:cubicBezTo>
                  <a:cubicBezTo>
                    <a:pt x="261942" y="217032"/>
                    <a:pt x="260128" y="217242"/>
                    <a:pt x="257876" y="217242"/>
                  </a:cubicBezTo>
                  <a:cubicBezTo>
                    <a:pt x="254452" y="217242"/>
                    <a:pt x="251694" y="216197"/>
                    <a:pt x="249602" y="214105"/>
                  </a:cubicBezTo>
                  <a:cubicBezTo>
                    <a:pt x="247519" y="212022"/>
                    <a:pt x="246473" y="208294"/>
                    <a:pt x="246473" y="202946"/>
                  </a:cubicBezTo>
                  <a:lnTo>
                    <a:pt x="246473" y="127508"/>
                  </a:lnTo>
                  <a:lnTo>
                    <a:pt x="256636" y="126378"/>
                  </a:lnTo>
                  <a:lnTo>
                    <a:pt x="256636" y="202069"/>
                  </a:lnTo>
                  <a:close/>
                  <a:moveTo>
                    <a:pt x="226045" y="141408"/>
                  </a:moveTo>
                  <a:cubicBezTo>
                    <a:pt x="223961" y="141408"/>
                    <a:pt x="222283" y="140750"/>
                    <a:pt x="221034" y="139418"/>
                  </a:cubicBezTo>
                  <a:cubicBezTo>
                    <a:pt x="219778" y="138068"/>
                    <a:pt x="219145" y="136314"/>
                    <a:pt x="219145" y="134138"/>
                  </a:cubicBezTo>
                  <a:cubicBezTo>
                    <a:pt x="219145" y="132063"/>
                    <a:pt x="219778" y="130342"/>
                    <a:pt x="221034" y="129001"/>
                  </a:cubicBezTo>
                  <a:cubicBezTo>
                    <a:pt x="222283" y="127677"/>
                    <a:pt x="223961" y="127002"/>
                    <a:pt x="226045" y="127002"/>
                  </a:cubicBezTo>
                  <a:cubicBezTo>
                    <a:pt x="228052" y="127002"/>
                    <a:pt x="229671" y="127677"/>
                    <a:pt x="230928" y="129001"/>
                  </a:cubicBezTo>
                  <a:cubicBezTo>
                    <a:pt x="232185" y="130342"/>
                    <a:pt x="232809" y="132063"/>
                    <a:pt x="232809" y="134138"/>
                  </a:cubicBezTo>
                  <a:cubicBezTo>
                    <a:pt x="232809" y="136314"/>
                    <a:pt x="232185" y="138068"/>
                    <a:pt x="230928" y="139418"/>
                  </a:cubicBezTo>
                  <a:cubicBezTo>
                    <a:pt x="229671" y="140750"/>
                    <a:pt x="228052" y="141408"/>
                    <a:pt x="226045" y="141408"/>
                  </a:cubicBezTo>
                  <a:close/>
                  <a:moveTo>
                    <a:pt x="231055" y="216112"/>
                  </a:moveTo>
                  <a:lnTo>
                    <a:pt x="220900" y="216112"/>
                  </a:lnTo>
                  <a:lnTo>
                    <a:pt x="220900" y="155958"/>
                  </a:lnTo>
                  <a:lnTo>
                    <a:pt x="231055" y="155958"/>
                  </a:lnTo>
                  <a:lnTo>
                    <a:pt x="231055" y="216112"/>
                  </a:lnTo>
                  <a:close/>
                  <a:moveTo>
                    <a:pt x="195841" y="191931"/>
                  </a:moveTo>
                  <a:cubicBezTo>
                    <a:pt x="195841" y="187241"/>
                    <a:pt x="194314" y="183555"/>
                    <a:pt x="191261" y="180831"/>
                  </a:cubicBezTo>
                  <a:cubicBezTo>
                    <a:pt x="188216" y="178115"/>
                    <a:pt x="183847" y="176757"/>
                    <a:pt x="178170" y="176757"/>
                  </a:cubicBezTo>
                  <a:lnTo>
                    <a:pt x="170773" y="176757"/>
                  </a:lnTo>
                  <a:lnTo>
                    <a:pt x="170773" y="207079"/>
                  </a:lnTo>
                  <a:lnTo>
                    <a:pt x="177546" y="207079"/>
                  </a:lnTo>
                  <a:cubicBezTo>
                    <a:pt x="183973" y="207079"/>
                    <a:pt x="188629" y="205814"/>
                    <a:pt x="191514" y="203267"/>
                  </a:cubicBezTo>
                  <a:cubicBezTo>
                    <a:pt x="194398" y="200719"/>
                    <a:pt x="195841" y="196932"/>
                    <a:pt x="195841" y="191931"/>
                  </a:cubicBezTo>
                  <a:close/>
                  <a:moveTo>
                    <a:pt x="194204" y="152069"/>
                  </a:moveTo>
                  <a:cubicBezTo>
                    <a:pt x="194204" y="148063"/>
                    <a:pt x="192787" y="144757"/>
                    <a:pt x="189953" y="142176"/>
                  </a:cubicBezTo>
                  <a:cubicBezTo>
                    <a:pt x="187111" y="139569"/>
                    <a:pt x="182641" y="138279"/>
                    <a:pt x="176543" y="138279"/>
                  </a:cubicBezTo>
                  <a:lnTo>
                    <a:pt x="170773" y="138279"/>
                  </a:lnTo>
                  <a:lnTo>
                    <a:pt x="170773" y="168112"/>
                  </a:lnTo>
                  <a:lnTo>
                    <a:pt x="176424" y="168112"/>
                  </a:lnTo>
                  <a:cubicBezTo>
                    <a:pt x="182253" y="168112"/>
                    <a:pt x="186681" y="166686"/>
                    <a:pt x="189700" y="163852"/>
                  </a:cubicBezTo>
                  <a:cubicBezTo>
                    <a:pt x="192711" y="161010"/>
                    <a:pt x="194204" y="157079"/>
                    <a:pt x="194204" y="152069"/>
                  </a:cubicBezTo>
                  <a:close/>
                  <a:moveTo>
                    <a:pt x="205237" y="151690"/>
                  </a:moveTo>
                  <a:cubicBezTo>
                    <a:pt x="205237" y="154701"/>
                    <a:pt x="204866" y="157332"/>
                    <a:pt x="204115" y="159584"/>
                  </a:cubicBezTo>
                  <a:cubicBezTo>
                    <a:pt x="203364" y="161845"/>
                    <a:pt x="202335" y="163793"/>
                    <a:pt x="201036" y="165421"/>
                  </a:cubicBezTo>
                  <a:cubicBezTo>
                    <a:pt x="199746" y="167049"/>
                    <a:pt x="198236" y="168365"/>
                    <a:pt x="196532" y="169360"/>
                  </a:cubicBezTo>
                  <a:cubicBezTo>
                    <a:pt x="194812" y="170372"/>
                    <a:pt x="193040" y="171114"/>
                    <a:pt x="191202" y="171612"/>
                  </a:cubicBezTo>
                  <a:lnTo>
                    <a:pt x="191202" y="171873"/>
                  </a:lnTo>
                  <a:cubicBezTo>
                    <a:pt x="193454" y="172295"/>
                    <a:pt x="195571" y="173080"/>
                    <a:pt x="197528" y="174252"/>
                  </a:cubicBezTo>
                  <a:cubicBezTo>
                    <a:pt x="199501" y="175424"/>
                    <a:pt x="201205" y="176884"/>
                    <a:pt x="202673" y="178638"/>
                  </a:cubicBezTo>
                  <a:cubicBezTo>
                    <a:pt x="204140" y="180392"/>
                    <a:pt x="205313" y="182467"/>
                    <a:pt x="206181" y="184854"/>
                  </a:cubicBezTo>
                  <a:cubicBezTo>
                    <a:pt x="207059" y="187233"/>
                    <a:pt x="207497" y="189839"/>
                    <a:pt x="207497" y="192690"/>
                  </a:cubicBezTo>
                  <a:cubicBezTo>
                    <a:pt x="207497" y="196106"/>
                    <a:pt x="206907" y="199235"/>
                    <a:pt x="205751" y="202069"/>
                  </a:cubicBezTo>
                  <a:cubicBezTo>
                    <a:pt x="204562" y="204928"/>
                    <a:pt x="202749" y="207383"/>
                    <a:pt x="200294" y="209466"/>
                  </a:cubicBezTo>
                  <a:cubicBezTo>
                    <a:pt x="197831" y="211558"/>
                    <a:pt x="194710" y="213186"/>
                    <a:pt x="190957" y="214358"/>
                  </a:cubicBezTo>
                  <a:cubicBezTo>
                    <a:pt x="187195" y="215530"/>
                    <a:pt x="182725" y="216112"/>
                    <a:pt x="177546" y="216112"/>
                  </a:cubicBezTo>
                  <a:lnTo>
                    <a:pt x="159876" y="216112"/>
                  </a:lnTo>
                  <a:lnTo>
                    <a:pt x="159876" y="129634"/>
                  </a:lnTo>
                  <a:lnTo>
                    <a:pt x="176543" y="129634"/>
                  </a:lnTo>
                  <a:cubicBezTo>
                    <a:pt x="181637" y="129634"/>
                    <a:pt x="185998" y="130148"/>
                    <a:pt x="189633" y="131194"/>
                  </a:cubicBezTo>
                  <a:cubicBezTo>
                    <a:pt x="193277" y="132248"/>
                    <a:pt x="196262" y="133733"/>
                    <a:pt x="198599" y="135647"/>
                  </a:cubicBezTo>
                  <a:cubicBezTo>
                    <a:pt x="200927" y="137570"/>
                    <a:pt x="202630" y="139898"/>
                    <a:pt x="203676" y="142606"/>
                  </a:cubicBezTo>
                  <a:cubicBezTo>
                    <a:pt x="204714" y="145322"/>
                    <a:pt x="205237" y="148350"/>
                    <a:pt x="205237" y="151690"/>
                  </a:cubicBezTo>
                  <a:close/>
                  <a:moveTo>
                    <a:pt x="124029" y="164856"/>
                  </a:moveTo>
                  <a:cubicBezTo>
                    <a:pt x="123776" y="164687"/>
                    <a:pt x="123228" y="164468"/>
                    <a:pt x="122402" y="164223"/>
                  </a:cubicBezTo>
                  <a:cubicBezTo>
                    <a:pt x="121567" y="163979"/>
                    <a:pt x="120436" y="163852"/>
                    <a:pt x="119019" y="163852"/>
                  </a:cubicBezTo>
                  <a:cubicBezTo>
                    <a:pt x="115840" y="163852"/>
                    <a:pt x="113351" y="164704"/>
                    <a:pt x="111563" y="166416"/>
                  </a:cubicBezTo>
                  <a:cubicBezTo>
                    <a:pt x="109758" y="168137"/>
                    <a:pt x="108485" y="169993"/>
                    <a:pt x="107734" y="171992"/>
                  </a:cubicBezTo>
                  <a:lnTo>
                    <a:pt x="107734" y="216112"/>
                  </a:lnTo>
                  <a:lnTo>
                    <a:pt x="97579" y="216112"/>
                  </a:lnTo>
                  <a:lnTo>
                    <a:pt x="97579" y="155958"/>
                  </a:lnTo>
                  <a:lnTo>
                    <a:pt x="106857" y="155958"/>
                  </a:lnTo>
                  <a:lnTo>
                    <a:pt x="106857" y="164097"/>
                  </a:lnTo>
                  <a:lnTo>
                    <a:pt x="107118" y="164097"/>
                  </a:lnTo>
                  <a:cubicBezTo>
                    <a:pt x="107523" y="162933"/>
                    <a:pt x="108071" y="161777"/>
                    <a:pt x="108746" y="160656"/>
                  </a:cubicBezTo>
                  <a:cubicBezTo>
                    <a:pt x="109413" y="159525"/>
                    <a:pt x="110239" y="158522"/>
                    <a:pt x="111243" y="157644"/>
                  </a:cubicBezTo>
                  <a:cubicBezTo>
                    <a:pt x="112255" y="156767"/>
                    <a:pt x="113436" y="156076"/>
                    <a:pt x="114811" y="155578"/>
                  </a:cubicBezTo>
                  <a:cubicBezTo>
                    <a:pt x="116194" y="155080"/>
                    <a:pt x="117847" y="154827"/>
                    <a:pt x="119770" y="154827"/>
                  </a:cubicBezTo>
                  <a:cubicBezTo>
                    <a:pt x="121187" y="154827"/>
                    <a:pt x="122343" y="154954"/>
                    <a:pt x="123211" y="155198"/>
                  </a:cubicBezTo>
                  <a:cubicBezTo>
                    <a:pt x="124088" y="155452"/>
                    <a:pt x="124780" y="155654"/>
                    <a:pt x="125278" y="155823"/>
                  </a:cubicBezTo>
                  <a:lnTo>
                    <a:pt x="124029" y="164856"/>
                  </a:lnTo>
                  <a:close/>
                  <a:moveTo>
                    <a:pt x="76408" y="138658"/>
                  </a:moveTo>
                  <a:cubicBezTo>
                    <a:pt x="76408" y="140590"/>
                    <a:pt x="75818" y="142125"/>
                    <a:pt x="74662" y="143297"/>
                  </a:cubicBezTo>
                  <a:cubicBezTo>
                    <a:pt x="73482" y="144461"/>
                    <a:pt x="72056" y="145060"/>
                    <a:pt x="70395" y="145060"/>
                  </a:cubicBezTo>
                  <a:cubicBezTo>
                    <a:pt x="68716" y="145060"/>
                    <a:pt x="67299" y="144461"/>
                    <a:pt x="66127" y="143297"/>
                  </a:cubicBezTo>
                  <a:cubicBezTo>
                    <a:pt x="64963" y="142125"/>
                    <a:pt x="64364" y="140590"/>
                    <a:pt x="64364" y="138658"/>
                  </a:cubicBezTo>
                  <a:cubicBezTo>
                    <a:pt x="64364" y="136735"/>
                    <a:pt x="64963" y="135183"/>
                    <a:pt x="66127" y="134019"/>
                  </a:cubicBezTo>
                  <a:cubicBezTo>
                    <a:pt x="67299" y="132856"/>
                    <a:pt x="68716" y="132265"/>
                    <a:pt x="70395" y="132265"/>
                  </a:cubicBezTo>
                  <a:cubicBezTo>
                    <a:pt x="72056" y="132265"/>
                    <a:pt x="73482" y="132856"/>
                    <a:pt x="74662" y="134019"/>
                  </a:cubicBezTo>
                  <a:cubicBezTo>
                    <a:pt x="75818" y="135183"/>
                    <a:pt x="76408" y="136735"/>
                    <a:pt x="76408" y="138658"/>
                  </a:cubicBezTo>
                  <a:close/>
                  <a:moveTo>
                    <a:pt x="57110" y="138658"/>
                  </a:moveTo>
                  <a:cubicBezTo>
                    <a:pt x="57110" y="140590"/>
                    <a:pt x="56520" y="142125"/>
                    <a:pt x="55347" y="143297"/>
                  </a:cubicBezTo>
                  <a:cubicBezTo>
                    <a:pt x="54184" y="144461"/>
                    <a:pt x="52767" y="145060"/>
                    <a:pt x="51088" y="145060"/>
                  </a:cubicBezTo>
                  <a:cubicBezTo>
                    <a:pt x="49418" y="145060"/>
                    <a:pt x="47993" y="144461"/>
                    <a:pt x="46829" y="143297"/>
                  </a:cubicBezTo>
                  <a:cubicBezTo>
                    <a:pt x="45665" y="142125"/>
                    <a:pt x="45066" y="140590"/>
                    <a:pt x="45066" y="138658"/>
                  </a:cubicBezTo>
                  <a:cubicBezTo>
                    <a:pt x="45066" y="136735"/>
                    <a:pt x="45665" y="135183"/>
                    <a:pt x="46829" y="134019"/>
                  </a:cubicBezTo>
                  <a:cubicBezTo>
                    <a:pt x="47993" y="132856"/>
                    <a:pt x="49418" y="132265"/>
                    <a:pt x="51088" y="132265"/>
                  </a:cubicBezTo>
                  <a:cubicBezTo>
                    <a:pt x="52767" y="132265"/>
                    <a:pt x="54184" y="132856"/>
                    <a:pt x="55347" y="134019"/>
                  </a:cubicBezTo>
                  <a:cubicBezTo>
                    <a:pt x="56520" y="135183"/>
                    <a:pt x="57110" y="136735"/>
                    <a:pt x="57110" y="138658"/>
                  </a:cubicBezTo>
                  <a:close/>
                  <a:moveTo>
                    <a:pt x="82043" y="216112"/>
                  </a:moveTo>
                  <a:lnTo>
                    <a:pt x="72773" y="216112"/>
                  </a:lnTo>
                  <a:lnTo>
                    <a:pt x="72773" y="209348"/>
                  </a:lnTo>
                  <a:lnTo>
                    <a:pt x="72528" y="209348"/>
                  </a:lnTo>
                  <a:cubicBezTo>
                    <a:pt x="72259" y="209837"/>
                    <a:pt x="71727" y="210579"/>
                    <a:pt x="70892" y="211541"/>
                  </a:cubicBezTo>
                  <a:cubicBezTo>
                    <a:pt x="70057" y="212494"/>
                    <a:pt x="68994" y="213413"/>
                    <a:pt x="67687" y="214299"/>
                  </a:cubicBezTo>
                  <a:cubicBezTo>
                    <a:pt x="66405" y="215168"/>
                    <a:pt x="64828" y="215952"/>
                    <a:pt x="62998" y="216610"/>
                  </a:cubicBezTo>
                  <a:cubicBezTo>
                    <a:pt x="61159" y="217285"/>
                    <a:pt x="59109" y="217614"/>
                    <a:pt x="56849" y="217614"/>
                  </a:cubicBezTo>
                  <a:cubicBezTo>
                    <a:pt x="54184" y="217614"/>
                    <a:pt x="51771" y="217217"/>
                    <a:pt x="49654" y="216416"/>
                  </a:cubicBezTo>
                  <a:cubicBezTo>
                    <a:pt x="47520" y="215632"/>
                    <a:pt x="45707" y="214358"/>
                    <a:pt x="44197" y="212595"/>
                  </a:cubicBezTo>
                  <a:cubicBezTo>
                    <a:pt x="42687" y="210841"/>
                    <a:pt x="41540" y="208572"/>
                    <a:pt x="40747" y="205772"/>
                  </a:cubicBezTo>
                  <a:cubicBezTo>
                    <a:pt x="39963" y="202971"/>
                    <a:pt x="39567" y="199530"/>
                    <a:pt x="39567" y="195439"/>
                  </a:cubicBezTo>
                  <a:lnTo>
                    <a:pt x="39567" y="155958"/>
                  </a:lnTo>
                  <a:lnTo>
                    <a:pt x="49713" y="155958"/>
                  </a:lnTo>
                  <a:lnTo>
                    <a:pt x="49713" y="194680"/>
                  </a:lnTo>
                  <a:cubicBezTo>
                    <a:pt x="49713" y="199699"/>
                    <a:pt x="50523" y="203267"/>
                    <a:pt x="52159" y="205392"/>
                  </a:cubicBezTo>
                  <a:cubicBezTo>
                    <a:pt x="53787" y="207518"/>
                    <a:pt x="56309" y="208589"/>
                    <a:pt x="59733" y="208589"/>
                  </a:cubicBezTo>
                  <a:cubicBezTo>
                    <a:pt x="62660" y="208589"/>
                    <a:pt x="65131" y="207855"/>
                    <a:pt x="67122" y="206396"/>
                  </a:cubicBezTo>
                  <a:cubicBezTo>
                    <a:pt x="69138" y="204945"/>
                    <a:pt x="70724" y="203503"/>
                    <a:pt x="71896" y="202069"/>
                  </a:cubicBezTo>
                  <a:lnTo>
                    <a:pt x="71896" y="155958"/>
                  </a:lnTo>
                  <a:lnTo>
                    <a:pt x="82043" y="155958"/>
                  </a:lnTo>
                  <a:lnTo>
                    <a:pt x="82043" y="216112"/>
                  </a:lnTo>
                  <a:close/>
                  <a:moveTo>
                    <a:pt x="29909" y="164223"/>
                  </a:moveTo>
                  <a:lnTo>
                    <a:pt x="17628" y="164223"/>
                  </a:lnTo>
                  <a:lnTo>
                    <a:pt x="17628" y="216112"/>
                  </a:lnTo>
                  <a:lnTo>
                    <a:pt x="7473" y="216112"/>
                  </a:lnTo>
                  <a:lnTo>
                    <a:pt x="7473" y="164223"/>
                  </a:lnTo>
                  <a:lnTo>
                    <a:pt x="203" y="164223"/>
                  </a:lnTo>
                  <a:lnTo>
                    <a:pt x="203" y="157450"/>
                  </a:lnTo>
                  <a:lnTo>
                    <a:pt x="7473" y="156076"/>
                  </a:lnTo>
                  <a:lnTo>
                    <a:pt x="7473" y="144048"/>
                  </a:lnTo>
                  <a:cubicBezTo>
                    <a:pt x="7473" y="140792"/>
                    <a:pt x="7929" y="137992"/>
                    <a:pt x="8865" y="135647"/>
                  </a:cubicBezTo>
                  <a:cubicBezTo>
                    <a:pt x="9776" y="133311"/>
                    <a:pt x="10982" y="131388"/>
                    <a:pt x="12483" y="129895"/>
                  </a:cubicBezTo>
                  <a:cubicBezTo>
                    <a:pt x="13993" y="128377"/>
                    <a:pt x="15748" y="127297"/>
                    <a:pt x="17755" y="126622"/>
                  </a:cubicBezTo>
                  <a:cubicBezTo>
                    <a:pt x="19762" y="125956"/>
                    <a:pt x="21896" y="125627"/>
                    <a:pt x="24148" y="125627"/>
                  </a:cubicBezTo>
                  <a:cubicBezTo>
                    <a:pt x="26316" y="125627"/>
                    <a:pt x="28155" y="125922"/>
                    <a:pt x="29656" y="126504"/>
                  </a:cubicBezTo>
                  <a:cubicBezTo>
                    <a:pt x="31166" y="127086"/>
                    <a:pt x="32161" y="127550"/>
                    <a:pt x="32667" y="127879"/>
                  </a:cubicBezTo>
                  <a:lnTo>
                    <a:pt x="30542" y="136280"/>
                  </a:lnTo>
                  <a:cubicBezTo>
                    <a:pt x="30036" y="135951"/>
                    <a:pt x="29327" y="135588"/>
                    <a:pt x="28408" y="135209"/>
                  </a:cubicBezTo>
                  <a:cubicBezTo>
                    <a:pt x="27488" y="134846"/>
                    <a:pt x="26358" y="134652"/>
                    <a:pt x="25026" y="134652"/>
                  </a:cubicBezTo>
                  <a:cubicBezTo>
                    <a:pt x="22605" y="134652"/>
                    <a:pt x="20758" y="135403"/>
                    <a:pt x="19501" y="136896"/>
                  </a:cubicBezTo>
                  <a:cubicBezTo>
                    <a:pt x="18253" y="138405"/>
                    <a:pt x="17628" y="141163"/>
                    <a:pt x="17628" y="145178"/>
                  </a:cubicBezTo>
                  <a:lnTo>
                    <a:pt x="17628" y="155958"/>
                  </a:lnTo>
                  <a:lnTo>
                    <a:pt x="31166" y="155958"/>
                  </a:lnTo>
                  <a:lnTo>
                    <a:pt x="29909" y="164223"/>
                  </a:lnTo>
                  <a:close/>
                  <a:moveTo>
                    <a:pt x="819326" y="89730"/>
                  </a:moveTo>
                  <a:lnTo>
                    <a:pt x="819326" y="50999"/>
                  </a:lnTo>
                  <a:cubicBezTo>
                    <a:pt x="819326" y="46082"/>
                    <a:pt x="818618" y="42531"/>
                    <a:pt x="817192" y="40355"/>
                  </a:cubicBezTo>
                  <a:cubicBezTo>
                    <a:pt x="815784" y="38178"/>
                    <a:pt x="813473" y="37090"/>
                    <a:pt x="810310" y="37090"/>
                  </a:cubicBezTo>
                  <a:cubicBezTo>
                    <a:pt x="808631" y="37090"/>
                    <a:pt x="807155" y="37310"/>
                    <a:pt x="805839" y="37723"/>
                  </a:cubicBezTo>
                  <a:cubicBezTo>
                    <a:pt x="804557" y="38136"/>
                    <a:pt x="803427" y="38668"/>
                    <a:pt x="802415" y="39292"/>
                  </a:cubicBezTo>
                  <a:cubicBezTo>
                    <a:pt x="801394" y="39908"/>
                    <a:pt x="800534" y="40599"/>
                    <a:pt x="799783" y="41358"/>
                  </a:cubicBezTo>
                  <a:cubicBezTo>
                    <a:pt x="799033" y="42109"/>
                    <a:pt x="798409" y="42775"/>
                    <a:pt x="797902" y="43366"/>
                  </a:cubicBezTo>
                  <a:lnTo>
                    <a:pt x="797902" y="89730"/>
                  </a:lnTo>
                  <a:lnTo>
                    <a:pt x="787739" y="89730"/>
                  </a:lnTo>
                  <a:lnTo>
                    <a:pt x="787739" y="29575"/>
                  </a:lnTo>
                  <a:lnTo>
                    <a:pt x="797017" y="29575"/>
                  </a:lnTo>
                  <a:lnTo>
                    <a:pt x="797017" y="36340"/>
                  </a:lnTo>
                  <a:lnTo>
                    <a:pt x="797278" y="36340"/>
                  </a:lnTo>
                  <a:cubicBezTo>
                    <a:pt x="797692" y="35673"/>
                    <a:pt x="798324" y="34872"/>
                    <a:pt x="799142" y="33902"/>
                  </a:cubicBezTo>
                  <a:cubicBezTo>
                    <a:pt x="799986" y="32941"/>
                    <a:pt x="801032" y="32021"/>
                    <a:pt x="802288" y="31136"/>
                  </a:cubicBezTo>
                  <a:cubicBezTo>
                    <a:pt x="803537" y="30267"/>
                    <a:pt x="805013" y="29533"/>
                    <a:pt x="806666" y="28943"/>
                  </a:cubicBezTo>
                  <a:cubicBezTo>
                    <a:pt x="808344" y="28361"/>
                    <a:pt x="810208" y="28074"/>
                    <a:pt x="812317" y="28074"/>
                  </a:cubicBezTo>
                  <a:cubicBezTo>
                    <a:pt x="819166" y="28074"/>
                    <a:pt x="824007" y="30739"/>
                    <a:pt x="826850" y="36095"/>
                  </a:cubicBezTo>
                  <a:cubicBezTo>
                    <a:pt x="827423" y="35260"/>
                    <a:pt x="828224" y="34366"/>
                    <a:pt x="829245" y="33388"/>
                  </a:cubicBezTo>
                  <a:cubicBezTo>
                    <a:pt x="830223" y="32435"/>
                    <a:pt x="831404" y="31557"/>
                    <a:pt x="832728" y="30765"/>
                  </a:cubicBezTo>
                  <a:cubicBezTo>
                    <a:pt x="834078" y="29980"/>
                    <a:pt x="835588" y="29322"/>
                    <a:pt x="837249" y="28833"/>
                  </a:cubicBezTo>
                  <a:cubicBezTo>
                    <a:pt x="838919" y="28319"/>
                    <a:pt x="840767" y="28074"/>
                    <a:pt x="842774" y="28074"/>
                  </a:cubicBezTo>
                  <a:cubicBezTo>
                    <a:pt x="854970" y="28074"/>
                    <a:pt x="861068" y="35167"/>
                    <a:pt x="861068" y="49371"/>
                  </a:cubicBezTo>
                  <a:lnTo>
                    <a:pt x="861068" y="89730"/>
                  </a:lnTo>
                  <a:lnTo>
                    <a:pt x="850913" y="89730"/>
                  </a:lnTo>
                  <a:lnTo>
                    <a:pt x="850913" y="50999"/>
                  </a:lnTo>
                  <a:cubicBezTo>
                    <a:pt x="850913" y="46082"/>
                    <a:pt x="850036" y="42531"/>
                    <a:pt x="848290" y="40355"/>
                  </a:cubicBezTo>
                  <a:cubicBezTo>
                    <a:pt x="846536" y="38178"/>
                    <a:pt x="843946" y="37090"/>
                    <a:pt x="840505" y="37090"/>
                  </a:cubicBezTo>
                  <a:cubicBezTo>
                    <a:pt x="837671" y="37090"/>
                    <a:pt x="835318" y="37782"/>
                    <a:pt x="833437" y="39157"/>
                  </a:cubicBezTo>
                  <a:cubicBezTo>
                    <a:pt x="831539" y="40540"/>
                    <a:pt x="830063" y="41856"/>
                    <a:pt x="828992" y="43113"/>
                  </a:cubicBezTo>
                  <a:cubicBezTo>
                    <a:pt x="829144" y="44040"/>
                    <a:pt x="829279" y="45010"/>
                    <a:pt x="829363" y="46056"/>
                  </a:cubicBezTo>
                  <a:cubicBezTo>
                    <a:pt x="829439" y="47102"/>
                    <a:pt x="829481" y="48215"/>
                    <a:pt x="829481" y="49371"/>
                  </a:cubicBezTo>
                  <a:lnTo>
                    <a:pt x="829481" y="89730"/>
                  </a:lnTo>
                  <a:lnTo>
                    <a:pt x="819326" y="89730"/>
                  </a:lnTo>
                  <a:close/>
                  <a:moveTo>
                    <a:pt x="772211" y="89730"/>
                  </a:moveTo>
                  <a:lnTo>
                    <a:pt x="762942" y="89730"/>
                  </a:lnTo>
                  <a:lnTo>
                    <a:pt x="762942" y="82966"/>
                  </a:lnTo>
                  <a:lnTo>
                    <a:pt x="762680" y="82966"/>
                  </a:lnTo>
                  <a:cubicBezTo>
                    <a:pt x="762435" y="83463"/>
                    <a:pt x="761887" y="84197"/>
                    <a:pt x="761069" y="85150"/>
                  </a:cubicBezTo>
                  <a:cubicBezTo>
                    <a:pt x="760226" y="86120"/>
                    <a:pt x="759155" y="87031"/>
                    <a:pt x="757856" y="87925"/>
                  </a:cubicBezTo>
                  <a:cubicBezTo>
                    <a:pt x="756565" y="88794"/>
                    <a:pt x="755005" y="89561"/>
                    <a:pt x="753158" y="90236"/>
                  </a:cubicBezTo>
                  <a:cubicBezTo>
                    <a:pt x="751319" y="90902"/>
                    <a:pt x="749269" y="91240"/>
                    <a:pt x="747034" y="91240"/>
                  </a:cubicBezTo>
                  <a:cubicBezTo>
                    <a:pt x="744344" y="91240"/>
                    <a:pt x="741940" y="90835"/>
                    <a:pt x="739797" y="90042"/>
                  </a:cubicBezTo>
                  <a:cubicBezTo>
                    <a:pt x="737672" y="89249"/>
                    <a:pt x="735867" y="87976"/>
                    <a:pt x="734349" y="86221"/>
                  </a:cubicBezTo>
                  <a:cubicBezTo>
                    <a:pt x="732864" y="84467"/>
                    <a:pt x="731700" y="82198"/>
                    <a:pt x="730899" y="79389"/>
                  </a:cubicBezTo>
                  <a:cubicBezTo>
                    <a:pt x="730131" y="76589"/>
                    <a:pt x="729710" y="73148"/>
                    <a:pt x="729710" y="69057"/>
                  </a:cubicBezTo>
                  <a:lnTo>
                    <a:pt x="729710" y="29575"/>
                  </a:lnTo>
                  <a:lnTo>
                    <a:pt x="739865" y="29575"/>
                  </a:lnTo>
                  <a:lnTo>
                    <a:pt x="739865" y="68298"/>
                  </a:lnTo>
                  <a:cubicBezTo>
                    <a:pt x="739865" y="73317"/>
                    <a:pt x="740691" y="76893"/>
                    <a:pt x="742311" y="79010"/>
                  </a:cubicBezTo>
                  <a:cubicBezTo>
                    <a:pt x="743947" y="81144"/>
                    <a:pt x="746469" y="82215"/>
                    <a:pt x="749902" y="82215"/>
                  </a:cubicBezTo>
                  <a:cubicBezTo>
                    <a:pt x="752829" y="82215"/>
                    <a:pt x="755283" y="81490"/>
                    <a:pt x="757290" y="80013"/>
                  </a:cubicBezTo>
                  <a:cubicBezTo>
                    <a:pt x="759306" y="78554"/>
                    <a:pt x="760884" y="77120"/>
                    <a:pt x="762056" y="75687"/>
                  </a:cubicBezTo>
                  <a:lnTo>
                    <a:pt x="762056" y="29575"/>
                  </a:lnTo>
                  <a:lnTo>
                    <a:pt x="772211" y="29575"/>
                  </a:lnTo>
                  <a:lnTo>
                    <a:pt x="772211" y="89730"/>
                  </a:lnTo>
                  <a:close/>
                  <a:moveTo>
                    <a:pt x="709560" y="15043"/>
                  </a:moveTo>
                  <a:cubicBezTo>
                    <a:pt x="707451" y="15043"/>
                    <a:pt x="705790" y="14368"/>
                    <a:pt x="704524" y="13035"/>
                  </a:cubicBezTo>
                  <a:cubicBezTo>
                    <a:pt x="703268" y="11694"/>
                    <a:pt x="702643" y="9948"/>
                    <a:pt x="702643" y="7772"/>
                  </a:cubicBezTo>
                  <a:cubicBezTo>
                    <a:pt x="702643" y="5680"/>
                    <a:pt x="703268" y="3968"/>
                    <a:pt x="704524" y="2636"/>
                  </a:cubicBezTo>
                  <a:cubicBezTo>
                    <a:pt x="705790" y="1294"/>
                    <a:pt x="707451" y="628"/>
                    <a:pt x="709560" y="628"/>
                  </a:cubicBezTo>
                  <a:cubicBezTo>
                    <a:pt x="711550" y="628"/>
                    <a:pt x="713178" y="1294"/>
                    <a:pt x="714443" y="2636"/>
                  </a:cubicBezTo>
                  <a:cubicBezTo>
                    <a:pt x="715700" y="3968"/>
                    <a:pt x="716316" y="5680"/>
                    <a:pt x="716316" y="7772"/>
                  </a:cubicBezTo>
                  <a:cubicBezTo>
                    <a:pt x="716316" y="9948"/>
                    <a:pt x="715700" y="11694"/>
                    <a:pt x="714443" y="13035"/>
                  </a:cubicBezTo>
                  <a:cubicBezTo>
                    <a:pt x="713178" y="14368"/>
                    <a:pt x="711550" y="15043"/>
                    <a:pt x="709560" y="15043"/>
                  </a:cubicBezTo>
                  <a:close/>
                  <a:moveTo>
                    <a:pt x="714561" y="89730"/>
                  </a:moveTo>
                  <a:lnTo>
                    <a:pt x="704398" y="89730"/>
                  </a:lnTo>
                  <a:lnTo>
                    <a:pt x="704398" y="29575"/>
                  </a:lnTo>
                  <a:lnTo>
                    <a:pt x="714561" y="29575"/>
                  </a:lnTo>
                  <a:lnTo>
                    <a:pt x="714561" y="89730"/>
                  </a:lnTo>
                  <a:close/>
                  <a:moveTo>
                    <a:pt x="694386" y="38465"/>
                  </a:moveTo>
                  <a:cubicBezTo>
                    <a:pt x="694133" y="38305"/>
                    <a:pt x="693585" y="38103"/>
                    <a:pt x="692767" y="37850"/>
                  </a:cubicBezTo>
                  <a:cubicBezTo>
                    <a:pt x="691915" y="37596"/>
                    <a:pt x="690785" y="37470"/>
                    <a:pt x="689376" y="37470"/>
                  </a:cubicBezTo>
                  <a:cubicBezTo>
                    <a:pt x="686205" y="37470"/>
                    <a:pt x="683708" y="38330"/>
                    <a:pt x="681911" y="40034"/>
                  </a:cubicBezTo>
                  <a:cubicBezTo>
                    <a:pt x="680115" y="41755"/>
                    <a:pt x="678841" y="43619"/>
                    <a:pt x="678091" y="45618"/>
                  </a:cubicBezTo>
                  <a:lnTo>
                    <a:pt x="678091" y="89730"/>
                  </a:lnTo>
                  <a:lnTo>
                    <a:pt x="667944" y="89730"/>
                  </a:lnTo>
                  <a:lnTo>
                    <a:pt x="667944" y="29575"/>
                  </a:lnTo>
                  <a:lnTo>
                    <a:pt x="677214" y="29575"/>
                  </a:lnTo>
                  <a:lnTo>
                    <a:pt x="677214" y="37723"/>
                  </a:lnTo>
                  <a:lnTo>
                    <a:pt x="677450" y="37723"/>
                  </a:lnTo>
                  <a:cubicBezTo>
                    <a:pt x="677888" y="36559"/>
                    <a:pt x="678420" y="35403"/>
                    <a:pt x="679094" y="34273"/>
                  </a:cubicBezTo>
                  <a:cubicBezTo>
                    <a:pt x="679752" y="33143"/>
                    <a:pt x="680604" y="32148"/>
                    <a:pt x="681599" y="31262"/>
                  </a:cubicBezTo>
                  <a:cubicBezTo>
                    <a:pt x="682620" y="30393"/>
                    <a:pt x="683801" y="29702"/>
                    <a:pt x="685167" y="29204"/>
                  </a:cubicBezTo>
                  <a:cubicBezTo>
                    <a:pt x="686550" y="28698"/>
                    <a:pt x="688204" y="28445"/>
                    <a:pt x="690127" y="28445"/>
                  </a:cubicBezTo>
                  <a:cubicBezTo>
                    <a:pt x="691552" y="28445"/>
                    <a:pt x="692691" y="28572"/>
                    <a:pt x="693568" y="28833"/>
                  </a:cubicBezTo>
                  <a:cubicBezTo>
                    <a:pt x="694437" y="29069"/>
                    <a:pt x="695128" y="29289"/>
                    <a:pt x="695626" y="29440"/>
                  </a:cubicBezTo>
                  <a:lnTo>
                    <a:pt x="694386" y="38465"/>
                  </a:lnTo>
                  <a:close/>
                  <a:moveTo>
                    <a:pt x="635362" y="36340"/>
                  </a:moveTo>
                  <a:cubicBezTo>
                    <a:pt x="631769" y="36340"/>
                    <a:pt x="628884" y="37850"/>
                    <a:pt x="626716" y="40861"/>
                  </a:cubicBezTo>
                  <a:cubicBezTo>
                    <a:pt x="624532" y="43863"/>
                    <a:pt x="623275" y="48215"/>
                    <a:pt x="622938" y="53883"/>
                  </a:cubicBezTo>
                  <a:lnTo>
                    <a:pt x="644876" y="53883"/>
                  </a:lnTo>
                  <a:cubicBezTo>
                    <a:pt x="644960" y="53470"/>
                    <a:pt x="645036" y="52863"/>
                    <a:pt x="645078" y="52070"/>
                  </a:cubicBezTo>
                  <a:cubicBezTo>
                    <a:pt x="645112" y="51269"/>
                    <a:pt x="645146" y="50425"/>
                    <a:pt x="645146" y="49498"/>
                  </a:cubicBezTo>
                  <a:cubicBezTo>
                    <a:pt x="645146" y="45322"/>
                    <a:pt x="644294" y="42092"/>
                    <a:pt x="642615" y="39789"/>
                  </a:cubicBezTo>
                  <a:cubicBezTo>
                    <a:pt x="640945" y="37487"/>
                    <a:pt x="638525" y="36340"/>
                    <a:pt x="635362" y="36340"/>
                  </a:cubicBezTo>
                  <a:close/>
                  <a:moveTo>
                    <a:pt x="654407" y="49877"/>
                  </a:moveTo>
                  <a:cubicBezTo>
                    <a:pt x="654407" y="52475"/>
                    <a:pt x="654322" y="54702"/>
                    <a:pt x="654145" y="56591"/>
                  </a:cubicBezTo>
                  <a:cubicBezTo>
                    <a:pt x="653993" y="58455"/>
                    <a:pt x="653808" y="60117"/>
                    <a:pt x="653648" y="61525"/>
                  </a:cubicBezTo>
                  <a:lnTo>
                    <a:pt x="622938" y="61525"/>
                  </a:lnTo>
                  <a:cubicBezTo>
                    <a:pt x="623275" y="68635"/>
                    <a:pt x="624802" y="73856"/>
                    <a:pt x="627526" y="77196"/>
                  </a:cubicBezTo>
                  <a:cubicBezTo>
                    <a:pt x="630242" y="80536"/>
                    <a:pt x="634147" y="82215"/>
                    <a:pt x="639242" y="82215"/>
                  </a:cubicBezTo>
                  <a:cubicBezTo>
                    <a:pt x="640987" y="82215"/>
                    <a:pt x="642582" y="82004"/>
                    <a:pt x="644007" y="81591"/>
                  </a:cubicBezTo>
                  <a:cubicBezTo>
                    <a:pt x="645424" y="81169"/>
                    <a:pt x="646630" y="80663"/>
                    <a:pt x="647693" y="80081"/>
                  </a:cubicBezTo>
                  <a:cubicBezTo>
                    <a:pt x="648730" y="79507"/>
                    <a:pt x="649633" y="78917"/>
                    <a:pt x="650324" y="78318"/>
                  </a:cubicBezTo>
                  <a:cubicBezTo>
                    <a:pt x="651041" y="77745"/>
                    <a:pt x="651564" y="77272"/>
                    <a:pt x="651902" y="76952"/>
                  </a:cubicBezTo>
                  <a:lnTo>
                    <a:pt x="655655" y="84087"/>
                  </a:lnTo>
                  <a:cubicBezTo>
                    <a:pt x="655233" y="84509"/>
                    <a:pt x="654601" y="85116"/>
                    <a:pt x="653774" y="85909"/>
                  </a:cubicBezTo>
                  <a:cubicBezTo>
                    <a:pt x="652948" y="86702"/>
                    <a:pt x="651817" y="87495"/>
                    <a:pt x="650383" y="88288"/>
                  </a:cubicBezTo>
                  <a:cubicBezTo>
                    <a:pt x="648975" y="89081"/>
                    <a:pt x="647221" y="89772"/>
                    <a:pt x="645146" y="90363"/>
                  </a:cubicBezTo>
                  <a:cubicBezTo>
                    <a:pt x="643054" y="90945"/>
                    <a:pt x="640583" y="91240"/>
                    <a:pt x="637732" y="91240"/>
                  </a:cubicBezTo>
                  <a:cubicBezTo>
                    <a:pt x="633987" y="91240"/>
                    <a:pt x="630588" y="90616"/>
                    <a:pt x="627526" y="89359"/>
                  </a:cubicBezTo>
                  <a:cubicBezTo>
                    <a:pt x="624481" y="88102"/>
                    <a:pt x="621892" y="86162"/>
                    <a:pt x="619749" y="83531"/>
                  </a:cubicBezTo>
                  <a:cubicBezTo>
                    <a:pt x="617624" y="80899"/>
                    <a:pt x="615971" y="77559"/>
                    <a:pt x="614798" y="73502"/>
                  </a:cubicBezTo>
                  <a:cubicBezTo>
                    <a:pt x="613626" y="69445"/>
                    <a:pt x="613052" y="64587"/>
                    <a:pt x="613052" y="58902"/>
                  </a:cubicBezTo>
                  <a:cubicBezTo>
                    <a:pt x="613052" y="53555"/>
                    <a:pt x="613643" y="48941"/>
                    <a:pt x="614857" y="45053"/>
                  </a:cubicBezTo>
                  <a:cubicBezTo>
                    <a:pt x="616072" y="41173"/>
                    <a:pt x="617734" y="37968"/>
                    <a:pt x="619817" y="35471"/>
                  </a:cubicBezTo>
                  <a:cubicBezTo>
                    <a:pt x="621909" y="32957"/>
                    <a:pt x="624312" y="31102"/>
                    <a:pt x="627079" y="29896"/>
                  </a:cubicBezTo>
                  <a:cubicBezTo>
                    <a:pt x="629829" y="28681"/>
                    <a:pt x="632814" y="28074"/>
                    <a:pt x="635994" y="28074"/>
                  </a:cubicBezTo>
                  <a:cubicBezTo>
                    <a:pt x="641738" y="28074"/>
                    <a:pt x="646267" y="29896"/>
                    <a:pt x="649531" y="33523"/>
                  </a:cubicBezTo>
                  <a:cubicBezTo>
                    <a:pt x="652779" y="37158"/>
                    <a:pt x="654407" y="42607"/>
                    <a:pt x="654407" y="49877"/>
                  </a:cubicBezTo>
                  <a:close/>
                  <a:moveTo>
                    <a:pt x="605149" y="37850"/>
                  </a:moveTo>
                  <a:lnTo>
                    <a:pt x="591991" y="37850"/>
                  </a:lnTo>
                  <a:lnTo>
                    <a:pt x="591991" y="71183"/>
                  </a:lnTo>
                  <a:cubicBezTo>
                    <a:pt x="591991" y="75450"/>
                    <a:pt x="592531" y="78343"/>
                    <a:pt x="593619" y="79887"/>
                  </a:cubicBezTo>
                  <a:cubicBezTo>
                    <a:pt x="594699" y="81439"/>
                    <a:pt x="596546" y="82215"/>
                    <a:pt x="599135" y="82215"/>
                  </a:cubicBezTo>
                  <a:cubicBezTo>
                    <a:pt x="600645" y="82215"/>
                    <a:pt x="601944" y="82004"/>
                    <a:pt x="603024" y="81591"/>
                  </a:cubicBezTo>
                  <a:cubicBezTo>
                    <a:pt x="604103" y="81169"/>
                    <a:pt x="604896" y="80781"/>
                    <a:pt x="605402" y="80460"/>
                  </a:cubicBezTo>
                  <a:lnTo>
                    <a:pt x="606777" y="88608"/>
                  </a:lnTo>
                  <a:cubicBezTo>
                    <a:pt x="606372" y="88937"/>
                    <a:pt x="605360" y="89460"/>
                    <a:pt x="603766" y="90169"/>
                  </a:cubicBezTo>
                  <a:cubicBezTo>
                    <a:pt x="602180" y="90869"/>
                    <a:pt x="600046" y="91240"/>
                    <a:pt x="597390" y="91240"/>
                  </a:cubicBezTo>
                  <a:cubicBezTo>
                    <a:pt x="592211" y="91240"/>
                    <a:pt x="588314" y="89789"/>
                    <a:pt x="585725" y="86913"/>
                  </a:cubicBezTo>
                  <a:cubicBezTo>
                    <a:pt x="583127" y="84028"/>
                    <a:pt x="581836" y="79246"/>
                    <a:pt x="581836" y="72566"/>
                  </a:cubicBezTo>
                  <a:lnTo>
                    <a:pt x="581836" y="37850"/>
                  </a:lnTo>
                  <a:lnTo>
                    <a:pt x="574574" y="37850"/>
                  </a:lnTo>
                  <a:lnTo>
                    <a:pt x="574574" y="31077"/>
                  </a:lnTo>
                  <a:lnTo>
                    <a:pt x="581836" y="29575"/>
                  </a:lnTo>
                  <a:lnTo>
                    <a:pt x="582975" y="12782"/>
                  </a:lnTo>
                  <a:lnTo>
                    <a:pt x="591991" y="12782"/>
                  </a:lnTo>
                  <a:lnTo>
                    <a:pt x="591991" y="29575"/>
                  </a:lnTo>
                  <a:lnTo>
                    <a:pt x="606414" y="29575"/>
                  </a:lnTo>
                  <a:lnTo>
                    <a:pt x="605149" y="37850"/>
                  </a:lnTo>
                  <a:close/>
                  <a:moveTo>
                    <a:pt x="561526" y="41738"/>
                  </a:moveTo>
                  <a:cubicBezTo>
                    <a:pt x="560868" y="40987"/>
                    <a:pt x="559671" y="39958"/>
                    <a:pt x="557916" y="38668"/>
                  </a:cubicBezTo>
                  <a:cubicBezTo>
                    <a:pt x="556145" y="37360"/>
                    <a:pt x="553842" y="36711"/>
                    <a:pt x="551017" y="36711"/>
                  </a:cubicBezTo>
                  <a:cubicBezTo>
                    <a:pt x="548335" y="36711"/>
                    <a:pt x="546293" y="37343"/>
                    <a:pt x="544868" y="38600"/>
                  </a:cubicBezTo>
                  <a:cubicBezTo>
                    <a:pt x="543443" y="39848"/>
                    <a:pt x="542743" y="41358"/>
                    <a:pt x="542743" y="43113"/>
                  </a:cubicBezTo>
                  <a:cubicBezTo>
                    <a:pt x="542743" y="45373"/>
                    <a:pt x="543384" y="47220"/>
                    <a:pt x="544682" y="48688"/>
                  </a:cubicBezTo>
                  <a:cubicBezTo>
                    <a:pt x="545981" y="50147"/>
                    <a:pt x="547947" y="51716"/>
                    <a:pt x="550637" y="53386"/>
                  </a:cubicBezTo>
                  <a:lnTo>
                    <a:pt x="554407" y="55638"/>
                  </a:lnTo>
                  <a:cubicBezTo>
                    <a:pt x="558490" y="58059"/>
                    <a:pt x="561703" y="60673"/>
                    <a:pt x="564040" y="63473"/>
                  </a:cubicBezTo>
                  <a:cubicBezTo>
                    <a:pt x="566376" y="66282"/>
                    <a:pt x="567548" y="69884"/>
                    <a:pt x="567548" y="74312"/>
                  </a:cubicBezTo>
                  <a:cubicBezTo>
                    <a:pt x="567548" y="79077"/>
                    <a:pt x="565895" y="83084"/>
                    <a:pt x="562597" y="86356"/>
                  </a:cubicBezTo>
                  <a:cubicBezTo>
                    <a:pt x="559299" y="89612"/>
                    <a:pt x="554559" y="91240"/>
                    <a:pt x="548377" y="91240"/>
                  </a:cubicBezTo>
                  <a:cubicBezTo>
                    <a:pt x="545956" y="91240"/>
                    <a:pt x="543831" y="90987"/>
                    <a:pt x="541992" y="90481"/>
                  </a:cubicBezTo>
                  <a:cubicBezTo>
                    <a:pt x="540145" y="89983"/>
                    <a:pt x="538542" y="89393"/>
                    <a:pt x="537167" y="88726"/>
                  </a:cubicBezTo>
                  <a:cubicBezTo>
                    <a:pt x="535784" y="88052"/>
                    <a:pt x="534629" y="87326"/>
                    <a:pt x="533718" y="86550"/>
                  </a:cubicBezTo>
                  <a:cubicBezTo>
                    <a:pt x="532798" y="85749"/>
                    <a:pt x="532048" y="85015"/>
                    <a:pt x="531457" y="84340"/>
                  </a:cubicBezTo>
                  <a:lnTo>
                    <a:pt x="536349" y="76328"/>
                  </a:lnTo>
                  <a:cubicBezTo>
                    <a:pt x="536855" y="76825"/>
                    <a:pt x="537463" y="77407"/>
                    <a:pt x="538163" y="78074"/>
                  </a:cubicBezTo>
                  <a:cubicBezTo>
                    <a:pt x="538880" y="78748"/>
                    <a:pt x="539731" y="79389"/>
                    <a:pt x="540744" y="80013"/>
                  </a:cubicBezTo>
                  <a:cubicBezTo>
                    <a:pt x="541739" y="80646"/>
                    <a:pt x="542878" y="81169"/>
                    <a:pt x="544117" y="81591"/>
                  </a:cubicBezTo>
                  <a:cubicBezTo>
                    <a:pt x="545366" y="82004"/>
                    <a:pt x="546833" y="82215"/>
                    <a:pt x="548503" y="82215"/>
                  </a:cubicBezTo>
                  <a:cubicBezTo>
                    <a:pt x="551498" y="82215"/>
                    <a:pt x="553809" y="81549"/>
                    <a:pt x="555394" y="80207"/>
                  </a:cubicBezTo>
                  <a:cubicBezTo>
                    <a:pt x="556988" y="78875"/>
                    <a:pt x="557773" y="77239"/>
                    <a:pt x="557773" y="75315"/>
                  </a:cubicBezTo>
                  <a:cubicBezTo>
                    <a:pt x="557773" y="73898"/>
                    <a:pt x="557596" y="72667"/>
                    <a:pt x="557199" y="71621"/>
                  </a:cubicBezTo>
                  <a:cubicBezTo>
                    <a:pt x="556828" y="70575"/>
                    <a:pt x="556288" y="69639"/>
                    <a:pt x="555529" y="68804"/>
                  </a:cubicBezTo>
                  <a:cubicBezTo>
                    <a:pt x="554770" y="67969"/>
                    <a:pt x="553842" y="67176"/>
                    <a:pt x="552754" y="66417"/>
                  </a:cubicBezTo>
                  <a:cubicBezTo>
                    <a:pt x="551692" y="65675"/>
                    <a:pt x="550426" y="64831"/>
                    <a:pt x="549009" y="63920"/>
                  </a:cubicBezTo>
                  <a:lnTo>
                    <a:pt x="545248" y="61525"/>
                  </a:lnTo>
                  <a:cubicBezTo>
                    <a:pt x="541494" y="59113"/>
                    <a:pt x="538542" y="56566"/>
                    <a:pt x="536400" y="53883"/>
                  </a:cubicBezTo>
                  <a:cubicBezTo>
                    <a:pt x="534274" y="51210"/>
                    <a:pt x="533212" y="47794"/>
                    <a:pt x="533212" y="43619"/>
                  </a:cubicBezTo>
                  <a:cubicBezTo>
                    <a:pt x="533212" y="41358"/>
                    <a:pt x="533659" y="39292"/>
                    <a:pt x="534519" y="37411"/>
                  </a:cubicBezTo>
                  <a:cubicBezTo>
                    <a:pt x="535413" y="35530"/>
                    <a:pt x="536628" y="33902"/>
                    <a:pt x="538222" y="32519"/>
                  </a:cubicBezTo>
                  <a:cubicBezTo>
                    <a:pt x="539807" y="31136"/>
                    <a:pt x="541680" y="30056"/>
                    <a:pt x="543805" y="29272"/>
                  </a:cubicBezTo>
                  <a:cubicBezTo>
                    <a:pt x="545939" y="28470"/>
                    <a:pt x="548217" y="28074"/>
                    <a:pt x="550637" y="28074"/>
                  </a:cubicBezTo>
                  <a:cubicBezTo>
                    <a:pt x="552990" y="28074"/>
                    <a:pt x="554972" y="28302"/>
                    <a:pt x="556651" y="28757"/>
                  </a:cubicBezTo>
                  <a:cubicBezTo>
                    <a:pt x="558321" y="29221"/>
                    <a:pt x="559772" y="29803"/>
                    <a:pt x="560986" y="30520"/>
                  </a:cubicBezTo>
                  <a:cubicBezTo>
                    <a:pt x="562192" y="31220"/>
                    <a:pt x="563188" y="31937"/>
                    <a:pt x="563981" y="32654"/>
                  </a:cubicBezTo>
                  <a:cubicBezTo>
                    <a:pt x="564757" y="33354"/>
                    <a:pt x="565440" y="33961"/>
                    <a:pt x="565920" y="34459"/>
                  </a:cubicBezTo>
                  <a:lnTo>
                    <a:pt x="561526" y="41738"/>
                  </a:lnTo>
                  <a:close/>
                  <a:moveTo>
                    <a:pt x="515035" y="15043"/>
                  </a:moveTo>
                  <a:cubicBezTo>
                    <a:pt x="512952" y="15043"/>
                    <a:pt x="511299" y="14368"/>
                    <a:pt x="510025" y="13035"/>
                  </a:cubicBezTo>
                  <a:cubicBezTo>
                    <a:pt x="508768" y="11694"/>
                    <a:pt x="508144" y="9948"/>
                    <a:pt x="508144" y="7772"/>
                  </a:cubicBezTo>
                  <a:cubicBezTo>
                    <a:pt x="508144" y="5680"/>
                    <a:pt x="508768" y="3968"/>
                    <a:pt x="510025" y="2636"/>
                  </a:cubicBezTo>
                  <a:cubicBezTo>
                    <a:pt x="511299" y="1294"/>
                    <a:pt x="512952" y="628"/>
                    <a:pt x="515035" y="628"/>
                  </a:cubicBezTo>
                  <a:cubicBezTo>
                    <a:pt x="517034" y="628"/>
                    <a:pt x="518679" y="1294"/>
                    <a:pt x="519953" y="2636"/>
                  </a:cubicBezTo>
                  <a:cubicBezTo>
                    <a:pt x="521192" y="3968"/>
                    <a:pt x="521808" y="5680"/>
                    <a:pt x="521808" y="7772"/>
                  </a:cubicBezTo>
                  <a:cubicBezTo>
                    <a:pt x="521808" y="9948"/>
                    <a:pt x="521192" y="11694"/>
                    <a:pt x="519953" y="13035"/>
                  </a:cubicBezTo>
                  <a:cubicBezTo>
                    <a:pt x="518679" y="14368"/>
                    <a:pt x="517034" y="15043"/>
                    <a:pt x="515035" y="15043"/>
                  </a:cubicBezTo>
                  <a:close/>
                  <a:moveTo>
                    <a:pt x="520071" y="89730"/>
                  </a:moveTo>
                  <a:lnTo>
                    <a:pt x="509907" y="89730"/>
                  </a:lnTo>
                  <a:lnTo>
                    <a:pt x="509907" y="29575"/>
                  </a:lnTo>
                  <a:lnTo>
                    <a:pt x="520071" y="29575"/>
                  </a:lnTo>
                  <a:lnTo>
                    <a:pt x="520071" y="89730"/>
                  </a:lnTo>
                  <a:close/>
                  <a:moveTo>
                    <a:pt x="484578" y="89730"/>
                  </a:moveTo>
                  <a:lnTo>
                    <a:pt x="484578" y="50999"/>
                  </a:lnTo>
                  <a:cubicBezTo>
                    <a:pt x="484578" y="45904"/>
                    <a:pt x="483743" y="42261"/>
                    <a:pt x="482031" y="40034"/>
                  </a:cubicBezTo>
                  <a:cubicBezTo>
                    <a:pt x="480319" y="37824"/>
                    <a:pt x="477696" y="36711"/>
                    <a:pt x="474179" y="36711"/>
                  </a:cubicBezTo>
                  <a:cubicBezTo>
                    <a:pt x="471176" y="36711"/>
                    <a:pt x="468671" y="37470"/>
                    <a:pt x="466680" y="38980"/>
                  </a:cubicBezTo>
                  <a:cubicBezTo>
                    <a:pt x="464656" y="40481"/>
                    <a:pt x="463087" y="41940"/>
                    <a:pt x="461898" y="43366"/>
                  </a:cubicBezTo>
                  <a:lnTo>
                    <a:pt x="461898" y="89730"/>
                  </a:lnTo>
                  <a:lnTo>
                    <a:pt x="451760" y="89730"/>
                  </a:lnTo>
                  <a:lnTo>
                    <a:pt x="451760" y="29575"/>
                  </a:lnTo>
                  <a:lnTo>
                    <a:pt x="461038" y="29575"/>
                  </a:lnTo>
                  <a:lnTo>
                    <a:pt x="461038" y="36340"/>
                  </a:lnTo>
                  <a:lnTo>
                    <a:pt x="461282" y="36340"/>
                  </a:lnTo>
                  <a:cubicBezTo>
                    <a:pt x="461527" y="35834"/>
                    <a:pt x="462084" y="35108"/>
                    <a:pt x="462893" y="34155"/>
                  </a:cubicBezTo>
                  <a:cubicBezTo>
                    <a:pt x="463737" y="33185"/>
                    <a:pt x="464833" y="32266"/>
                    <a:pt x="466166" y="31389"/>
                  </a:cubicBezTo>
                  <a:cubicBezTo>
                    <a:pt x="467507" y="30520"/>
                    <a:pt x="469084" y="29744"/>
                    <a:pt x="470923" y="29069"/>
                  </a:cubicBezTo>
                  <a:cubicBezTo>
                    <a:pt x="472770" y="28403"/>
                    <a:pt x="474862" y="28074"/>
                    <a:pt x="477198" y="28074"/>
                  </a:cubicBezTo>
                  <a:cubicBezTo>
                    <a:pt x="479872" y="28074"/>
                    <a:pt x="482284" y="28470"/>
                    <a:pt x="484452" y="29272"/>
                  </a:cubicBezTo>
                  <a:cubicBezTo>
                    <a:pt x="486628" y="30056"/>
                    <a:pt x="488467" y="31330"/>
                    <a:pt x="489976" y="33084"/>
                  </a:cubicBezTo>
                  <a:cubicBezTo>
                    <a:pt x="491469" y="34847"/>
                    <a:pt x="492667" y="37116"/>
                    <a:pt x="493502" y="39908"/>
                  </a:cubicBezTo>
                  <a:cubicBezTo>
                    <a:pt x="494320" y="42716"/>
                    <a:pt x="494733" y="46149"/>
                    <a:pt x="494733" y="50257"/>
                  </a:cubicBezTo>
                  <a:lnTo>
                    <a:pt x="494733" y="89730"/>
                  </a:lnTo>
                  <a:lnTo>
                    <a:pt x="484578" y="89730"/>
                  </a:lnTo>
                  <a:close/>
                  <a:moveTo>
                    <a:pt x="431188" y="15043"/>
                  </a:moveTo>
                  <a:cubicBezTo>
                    <a:pt x="429113" y="15043"/>
                    <a:pt x="427443" y="14368"/>
                    <a:pt x="426195" y="13035"/>
                  </a:cubicBezTo>
                  <a:cubicBezTo>
                    <a:pt x="424930" y="11694"/>
                    <a:pt x="424305" y="9948"/>
                    <a:pt x="424305" y="7772"/>
                  </a:cubicBezTo>
                  <a:cubicBezTo>
                    <a:pt x="424305" y="5680"/>
                    <a:pt x="424930" y="3968"/>
                    <a:pt x="426195" y="2636"/>
                  </a:cubicBezTo>
                  <a:cubicBezTo>
                    <a:pt x="427443" y="1294"/>
                    <a:pt x="429113" y="628"/>
                    <a:pt x="431188" y="628"/>
                  </a:cubicBezTo>
                  <a:cubicBezTo>
                    <a:pt x="433195" y="628"/>
                    <a:pt x="434849" y="1294"/>
                    <a:pt x="436105" y="2636"/>
                  </a:cubicBezTo>
                  <a:cubicBezTo>
                    <a:pt x="437337" y="3968"/>
                    <a:pt x="437961" y="5680"/>
                    <a:pt x="437961" y="7772"/>
                  </a:cubicBezTo>
                  <a:cubicBezTo>
                    <a:pt x="437961" y="9948"/>
                    <a:pt x="437337" y="11694"/>
                    <a:pt x="436105" y="13035"/>
                  </a:cubicBezTo>
                  <a:cubicBezTo>
                    <a:pt x="434849" y="14368"/>
                    <a:pt x="433195" y="15043"/>
                    <a:pt x="431188" y="15043"/>
                  </a:cubicBezTo>
                  <a:close/>
                  <a:moveTo>
                    <a:pt x="436215" y="89730"/>
                  </a:moveTo>
                  <a:lnTo>
                    <a:pt x="426077" y="89730"/>
                  </a:lnTo>
                  <a:lnTo>
                    <a:pt x="426077" y="29575"/>
                  </a:lnTo>
                  <a:lnTo>
                    <a:pt x="436215" y="29575"/>
                  </a:lnTo>
                  <a:lnTo>
                    <a:pt x="436215" y="89730"/>
                  </a:lnTo>
                  <a:close/>
                  <a:moveTo>
                    <a:pt x="369169" y="89730"/>
                  </a:moveTo>
                  <a:lnTo>
                    <a:pt x="369169" y="50999"/>
                  </a:lnTo>
                  <a:cubicBezTo>
                    <a:pt x="369169" y="46082"/>
                    <a:pt x="368452" y="42531"/>
                    <a:pt x="367027" y="40355"/>
                  </a:cubicBezTo>
                  <a:cubicBezTo>
                    <a:pt x="365610" y="38178"/>
                    <a:pt x="363316" y="37090"/>
                    <a:pt x="360136" y="37090"/>
                  </a:cubicBezTo>
                  <a:cubicBezTo>
                    <a:pt x="358466" y="37090"/>
                    <a:pt x="356990" y="37310"/>
                    <a:pt x="355691" y="37723"/>
                  </a:cubicBezTo>
                  <a:cubicBezTo>
                    <a:pt x="354401" y="38136"/>
                    <a:pt x="353245" y="38668"/>
                    <a:pt x="352233" y="39292"/>
                  </a:cubicBezTo>
                  <a:cubicBezTo>
                    <a:pt x="351246" y="39908"/>
                    <a:pt x="350360" y="40599"/>
                    <a:pt x="349610" y="41358"/>
                  </a:cubicBezTo>
                  <a:cubicBezTo>
                    <a:pt x="348859" y="42109"/>
                    <a:pt x="348226" y="42775"/>
                    <a:pt x="347737" y="43366"/>
                  </a:cubicBezTo>
                  <a:lnTo>
                    <a:pt x="347737" y="89730"/>
                  </a:lnTo>
                  <a:lnTo>
                    <a:pt x="337591" y="89730"/>
                  </a:lnTo>
                  <a:lnTo>
                    <a:pt x="337591" y="29575"/>
                  </a:lnTo>
                  <a:lnTo>
                    <a:pt x="346843" y="29575"/>
                  </a:lnTo>
                  <a:lnTo>
                    <a:pt x="346843" y="36340"/>
                  </a:lnTo>
                  <a:lnTo>
                    <a:pt x="347113" y="36340"/>
                  </a:lnTo>
                  <a:cubicBezTo>
                    <a:pt x="347526" y="35673"/>
                    <a:pt x="348142" y="34872"/>
                    <a:pt x="348986" y="33902"/>
                  </a:cubicBezTo>
                  <a:cubicBezTo>
                    <a:pt x="349829" y="32941"/>
                    <a:pt x="350866" y="32021"/>
                    <a:pt x="352123" y="31136"/>
                  </a:cubicBezTo>
                  <a:cubicBezTo>
                    <a:pt x="353372" y="30267"/>
                    <a:pt x="354831" y="29533"/>
                    <a:pt x="356518" y="28943"/>
                  </a:cubicBezTo>
                  <a:cubicBezTo>
                    <a:pt x="358179" y="28361"/>
                    <a:pt x="360060" y="28074"/>
                    <a:pt x="362143" y="28074"/>
                  </a:cubicBezTo>
                  <a:cubicBezTo>
                    <a:pt x="368992" y="28074"/>
                    <a:pt x="373842" y="30739"/>
                    <a:pt x="376684" y="36095"/>
                  </a:cubicBezTo>
                  <a:cubicBezTo>
                    <a:pt x="377266" y="35260"/>
                    <a:pt x="378076" y="34366"/>
                    <a:pt x="379055" y="33388"/>
                  </a:cubicBezTo>
                  <a:cubicBezTo>
                    <a:pt x="380067" y="32435"/>
                    <a:pt x="381222" y="31557"/>
                    <a:pt x="382580" y="30765"/>
                  </a:cubicBezTo>
                  <a:cubicBezTo>
                    <a:pt x="383904" y="29980"/>
                    <a:pt x="385406" y="29322"/>
                    <a:pt x="387084" y="28833"/>
                  </a:cubicBezTo>
                  <a:cubicBezTo>
                    <a:pt x="388737" y="28319"/>
                    <a:pt x="390601" y="28074"/>
                    <a:pt x="392592" y="28074"/>
                  </a:cubicBezTo>
                  <a:cubicBezTo>
                    <a:pt x="404805" y="28074"/>
                    <a:pt x="410878" y="35167"/>
                    <a:pt x="410878" y="49371"/>
                  </a:cubicBezTo>
                  <a:lnTo>
                    <a:pt x="410878" y="89730"/>
                  </a:lnTo>
                  <a:lnTo>
                    <a:pt x="400740" y="89730"/>
                  </a:lnTo>
                  <a:lnTo>
                    <a:pt x="400740" y="50999"/>
                  </a:lnTo>
                  <a:cubicBezTo>
                    <a:pt x="400740" y="46082"/>
                    <a:pt x="399871" y="42531"/>
                    <a:pt x="398108" y="40355"/>
                  </a:cubicBezTo>
                  <a:cubicBezTo>
                    <a:pt x="396362" y="38178"/>
                    <a:pt x="393773" y="37090"/>
                    <a:pt x="390348" y="37090"/>
                  </a:cubicBezTo>
                  <a:cubicBezTo>
                    <a:pt x="387514" y="37090"/>
                    <a:pt x="385153" y="37782"/>
                    <a:pt x="383263" y="39157"/>
                  </a:cubicBezTo>
                  <a:cubicBezTo>
                    <a:pt x="381382" y="40540"/>
                    <a:pt x="379890" y="41856"/>
                    <a:pt x="378818" y="43113"/>
                  </a:cubicBezTo>
                  <a:cubicBezTo>
                    <a:pt x="378979" y="44040"/>
                    <a:pt x="379105" y="45010"/>
                    <a:pt x="379189" y="46056"/>
                  </a:cubicBezTo>
                  <a:cubicBezTo>
                    <a:pt x="379274" y="47102"/>
                    <a:pt x="379316" y="48215"/>
                    <a:pt x="379316" y="49371"/>
                  </a:cubicBezTo>
                  <a:lnTo>
                    <a:pt x="379316" y="89730"/>
                  </a:lnTo>
                  <a:lnTo>
                    <a:pt x="369169" y="89730"/>
                  </a:lnTo>
                  <a:close/>
                  <a:moveTo>
                    <a:pt x="319667" y="41738"/>
                  </a:moveTo>
                  <a:cubicBezTo>
                    <a:pt x="319001" y="40987"/>
                    <a:pt x="317770" y="39958"/>
                    <a:pt x="316032" y="38668"/>
                  </a:cubicBezTo>
                  <a:cubicBezTo>
                    <a:pt x="314269" y="37360"/>
                    <a:pt x="311983" y="36711"/>
                    <a:pt x="309133" y="36711"/>
                  </a:cubicBezTo>
                  <a:cubicBezTo>
                    <a:pt x="306476" y="36711"/>
                    <a:pt x="304418" y="37343"/>
                    <a:pt x="302992" y="38600"/>
                  </a:cubicBezTo>
                  <a:cubicBezTo>
                    <a:pt x="301575" y="39848"/>
                    <a:pt x="300875" y="41358"/>
                    <a:pt x="300875" y="43113"/>
                  </a:cubicBezTo>
                  <a:cubicBezTo>
                    <a:pt x="300875" y="45373"/>
                    <a:pt x="301508" y="47220"/>
                    <a:pt x="302815" y="48688"/>
                  </a:cubicBezTo>
                  <a:cubicBezTo>
                    <a:pt x="304106" y="50147"/>
                    <a:pt x="306079" y="51716"/>
                    <a:pt x="308762" y="53386"/>
                  </a:cubicBezTo>
                  <a:lnTo>
                    <a:pt x="312523" y="55638"/>
                  </a:lnTo>
                  <a:cubicBezTo>
                    <a:pt x="316622" y="58059"/>
                    <a:pt x="319828" y="60673"/>
                    <a:pt x="322172" y="63473"/>
                  </a:cubicBezTo>
                  <a:cubicBezTo>
                    <a:pt x="324517" y="66282"/>
                    <a:pt x="325681" y="69884"/>
                    <a:pt x="325681" y="74312"/>
                  </a:cubicBezTo>
                  <a:cubicBezTo>
                    <a:pt x="325681" y="79077"/>
                    <a:pt x="324028" y="83084"/>
                    <a:pt x="320738" y="86356"/>
                  </a:cubicBezTo>
                  <a:cubicBezTo>
                    <a:pt x="317432" y="89612"/>
                    <a:pt x="312684" y="91240"/>
                    <a:pt x="306518" y="91240"/>
                  </a:cubicBezTo>
                  <a:cubicBezTo>
                    <a:pt x="304080" y="91240"/>
                    <a:pt x="301963" y="90987"/>
                    <a:pt x="300116" y="90481"/>
                  </a:cubicBezTo>
                  <a:cubicBezTo>
                    <a:pt x="298277" y="89983"/>
                    <a:pt x="296666" y="89393"/>
                    <a:pt x="295283" y="88726"/>
                  </a:cubicBezTo>
                  <a:cubicBezTo>
                    <a:pt x="293908" y="88052"/>
                    <a:pt x="292753" y="87326"/>
                    <a:pt x="291842" y="86550"/>
                  </a:cubicBezTo>
                  <a:cubicBezTo>
                    <a:pt x="290931" y="85749"/>
                    <a:pt x="290172" y="85015"/>
                    <a:pt x="289581" y="84340"/>
                  </a:cubicBezTo>
                  <a:lnTo>
                    <a:pt x="294474" y="76328"/>
                  </a:lnTo>
                  <a:cubicBezTo>
                    <a:pt x="294980" y="76825"/>
                    <a:pt x="295578" y="77407"/>
                    <a:pt x="296295" y="78074"/>
                  </a:cubicBezTo>
                  <a:cubicBezTo>
                    <a:pt x="297012" y="78748"/>
                    <a:pt x="297864" y="79389"/>
                    <a:pt x="298868" y="80013"/>
                  </a:cubicBezTo>
                  <a:cubicBezTo>
                    <a:pt x="299872" y="80646"/>
                    <a:pt x="300993" y="81169"/>
                    <a:pt x="302242" y="81591"/>
                  </a:cubicBezTo>
                  <a:cubicBezTo>
                    <a:pt x="303507" y="82004"/>
                    <a:pt x="304958" y="82215"/>
                    <a:pt x="306636" y="82215"/>
                  </a:cubicBezTo>
                  <a:cubicBezTo>
                    <a:pt x="309630" y="82215"/>
                    <a:pt x="311941" y="81549"/>
                    <a:pt x="313502" y="80207"/>
                  </a:cubicBezTo>
                  <a:cubicBezTo>
                    <a:pt x="315104" y="78875"/>
                    <a:pt x="315914" y="77239"/>
                    <a:pt x="315914" y="75315"/>
                  </a:cubicBezTo>
                  <a:cubicBezTo>
                    <a:pt x="315914" y="73898"/>
                    <a:pt x="315703" y="72667"/>
                    <a:pt x="315340" y="71621"/>
                  </a:cubicBezTo>
                  <a:cubicBezTo>
                    <a:pt x="314961" y="70575"/>
                    <a:pt x="314396" y="69639"/>
                    <a:pt x="313645" y="68804"/>
                  </a:cubicBezTo>
                  <a:cubicBezTo>
                    <a:pt x="312886" y="67969"/>
                    <a:pt x="311983" y="67176"/>
                    <a:pt x="310895" y="66417"/>
                  </a:cubicBezTo>
                  <a:cubicBezTo>
                    <a:pt x="309807" y="65675"/>
                    <a:pt x="308559" y="64831"/>
                    <a:pt x="307134" y="63920"/>
                  </a:cubicBezTo>
                  <a:lnTo>
                    <a:pt x="303380" y="61525"/>
                  </a:lnTo>
                  <a:cubicBezTo>
                    <a:pt x="299610" y="59113"/>
                    <a:pt x="296666" y="56566"/>
                    <a:pt x="294541" y="53883"/>
                  </a:cubicBezTo>
                  <a:cubicBezTo>
                    <a:pt x="292407" y="51210"/>
                    <a:pt x="291336" y="47794"/>
                    <a:pt x="291336" y="43619"/>
                  </a:cubicBezTo>
                  <a:cubicBezTo>
                    <a:pt x="291336" y="41358"/>
                    <a:pt x="291774" y="39292"/>
                    <a:pt x="292660" y="37411"/>
                  </a:cubicBezTo>
                  <a:cubicBezTo>
                    <a:pt x="293529" y="35530"/>
                    <a:pt x="294769" y="33902"/>
                    <a:pt x="296363" y="32519"/>
                  </a:cubicBezTo>
                  <a:cubicBezTo>
                    <a:pt x="297940" y="31136"/>
                    <a:pt x="299804" y="30056"/>
                    <a:pt x="301930" y="29272"/>
                  </a:cubicBezTo>
                  <a:cubicBezTo>
                    <a:pt x="304064" y="28470"/>
                    <a:pt x="306349" y="28074"/>
                    <a:pt x="308762" y="28074"/>
                  </a:cubicBezTo>
                  <a:cubicBezTo>
                    <a:pt x="311098" y="28074"/>
                    <a:pt x="313105" y="28302"/>
                    <a:pt x="314775" y="28757"/>
                  </a:cubicBezTo>
                  <a:cubicBezTo>
                    <a:pt x="316445" y="29221"/>
                    <a:pt x="317879" y="29803"/>
                    <a:pt x="319085" y="30520"/>
                  </a:cubicBezTo>
                  <a:cubicBezTo>
                    <a:pt x="320308" y="31220"/>
                    <a:pt x="321312" y="31937"/>
                    <a:pt x="322113" y="32654"/>
                  </a:cubicBezTo>
                  <a:cubicBezTo>
                    <a:pt x="322906" y="33354"/>
                    <a:pt x="323547" y="33961"/>
                    <a:pt x="324053" y="34459"/>
                  </a:cubicBezTo>
                  <a:lnTo>
                    <a:pt x="319667" y="41738"/>
                  </a:lnTo>
                  <a:close/>
                  <a:moveTo>
                    <a:pt x="261132" y="36340"/>
                  </a:moveTo>
                  <a:cubicBezTo>
                    <a:pt x="257547" y="36340"/>
                    <a:pt x="254663" y="37850"/>
                    <a:pt x="252495" y="40861"/>
                  </a:cubicBezTo>
                  <a:cubicBezTo>
                    <a:pt x="250311" y="43863"/>
                    <a:pt x="249071" y="48215"/>
                    <a:pt x="248733" y="53883"/>
                  </a:cubicBezTo>
                  <a:lnTo>
                    <a:pt x="270671" y="53883"/>
                  </a:lnTo>
                  <a:cubicBezTo>
                    <a:pt x="270756" y="53470"/>
                    <a:pt x="270806" y="52863"/>
                    <a:pt x="270849" y="52070"/>
                  </a:cubicBezTo>
                  <a:cubicBezTo>
                    <a:pt x="270891" y="51269"/>
                    <a:pt x="270916" y="50425"/>
                    <a:pt x="270916" y="49498"/>
                  </a:cubicBezTo>
                  <a:cubicBezTo>
                    <a:pt x="270916" y="45322"/>
                    <a:pt x="270081" y="42092"/>
                    <a:pt x="268402" y="39789"/>
                  </a:cubicBezTo>
                  <a:cubicBezTo>
                    <a:pt x="266732" y="37487"/>
                    <a:pt x="264312" y="36340"/>
                    <a:pt x="261132" y="36340"/>
                  </a:cubicBezTo>
                  <a:close/>
                  <a:moveTo>
                    <a:pt x="280194" y="49877"/>
                  </a:moveTo>
                  <a:cubicBezTo>
                    <a:pt x="280194" y="52475"/>
                    <a:pt x="280101" y="54702"/>
                    <a:pt x="279932" y="56591"/>
                  </a:cubicBezTo>
                  <a:cubicBezTo>
                    <a:pt x="279764" y="58455"/>
                    <a:pt x="279604" y="60117"/>
                    <a:pt x="279443" y="61525"/>
                  </a:cubicBezTo>
                  <a:lnTo>
                    <a:pt x="248733" y="61525"/>
                  </a:lnTo>
                  <a:cubicBezTo>
                    <a:pt x="249071" y="68635"/>
                    <a:pt x="250597" y="73856"/>
                    <a:pt x="253305" y="77196"/>
                  </a:cubicBezTo>
                  <a:cubicBezTo>
                    <a:pt x="256021" y="80536"/>
                    <a:pt x="259934" y="82215"/>
                    <a:pt x="265020" y="82215"/>
                  </a:cubicBezTo>
                  <a:cubicBezTo>
                    <a:pt x="266775" y="82215"/>
                    <a:pt x="268369" y="82004"/>
                    <a:pt x="269777" y="81591"/>
                  </a:cubicBezTo>
                  <a:cubicBezTo>
                    <a:pt x="271203" y="81169"/>
                    <a:pt x="272434" y="80663"/>
                    <a:pt x="273480" y="80081"/>
                  </a:cubicBezTo>
                  <a:cubicBezTo>
                    <a:pt x="274526" y="79507"/>
                    <a:pt x="275412" y="78917"/>
                    <a:pt x="276128" y="78318"/>
                  </a:cubicBezTo>
                  <a:cubicBezTo>
                    <a:pt x="276829" y="77745"/>
                    <a:pt x="277343" y="77272"/>
                    <a:pt x="277680" y="76952"/>
                  </a:cubicBezTo>
                  <a:lnTo>
                    <a:pt x="281434" y="84087"/>
                  </a:lnTo>
                  <a:cubicBezTo>
                    <a:pt x="281021" y="84509"/>
                    <a:pt x="280396" y="85116"/>
                    <a:pt x="279561" y="85909"/>
                  </a:cubicBezTo>
                  <a:cubicBezTo>
                    <a:pt x="278735" y="86702"/>
                    <a:pt x="277605" y="87495"/>
                    <a:pt x="276188" y="88288"/>
                  </a:cubicBezTo>
                  <a:cubicBezTo>
                    <a:pt x="274762" y="89081"/>
                    <a:pt x="272999" y="89772"/>
                    <a:pt x="270916" y="90363"/>
                  </a:cubicBezTo>
                  <a:cubicBezTo>
                    <a:pt x="268824" y="90945"/>
                    <a:pt x="266361" y="91240"/>
                    <a:pt x="263519" y="91240"/>
                  </a:cubicBezTo>
                  <a:cubicBezTo>
                    <a:pt x="259757" y="91240"/>
                    <a:pt x="256350" y="90616"/>
                    <a:pt x="253305" y="89359"/>
                  </a:cubicBezTo>
                  <a:cubicBezTo>
                    <a:pt x="250251" y="88102"/>
                    <a:pt x="247671" y="86162"/>
                    <a:pt x="245537" y="83531"/>
                  </a:cubicBezTo>
                  <a:cubicBezTo>
                    <a:pt x="243411" y="80899"/>
                    <a:pt x="241758" y="77559"/>
                    <a:pt x="240577" y="73502"/>
                  </a:cubicBezTo>
                  <a:cubicBezTo>
                    <a:pt x="239413" y="69445"/>
                    <a:pt x="238823" y="64587"/>
                    <a:pt x="238823" y="58902"/>
                  </a:cubicBezTo>
                  <a:cubicBezTo>
                    <a:pt x="238823" y="53555"/>
                    <a:pt x="239430" y="48941"/>
                    <a:pt x="240645" y="45053"/>
                  </a:cubicBezTo>
                  <a:cubicBezTo>
                    <a:pt x="241859" y="41173"/>
                    <a:pt x="243504" y="37968"/>
                    <a:pt x="245596" y="35471"/>
                  </a:cubicBezTo>
                  <a:cubicBezTo>
                    <a:pt x="247679" y="32957"/>
                    <a:pt x="250117" y="31102"/>
                    <a:pt x="252866" y="29896"/>
                  </a:cubicBezTo>
                  <a:cubicBezTo>
                    <a:pt x="255616" y="28681"/>
                    <a:pt x="258593" y="28074"/>
                    <a:pt x="261765" y="28074"/>
                  </a:cubicBezTo>
                  <a:cubicBezTo>
                    <a:pt x="267534" y="28074"/>
                    <a:pt x="272046" y="29896"/>
                    <a:pt x="275302" y="33523"/>
                  </a:cubicBezTo>
                  <a:cubicBezTo>
                    <a:pt x="278558" y="37158"/>
                    <a:pt x="280194" y="42607"/>
                    <a:pt x="280194" y="49877"/>
                  </a:cubicBezTo>
                  <a:close/>
                  <a:moveTo>
                    <a:pt x="204613" y="82215"/>
                  </a:moveTo>
                  <a:cubicBezTo>
                    <a:pt x="206198" y="82215"/>
                    <a:pt x="207615" y="82004"/>
                    <a:pt x="208872" y="81591"/>
                  </a:cubicBezTo>
                  <a:cubicBezTo>
                    <a:pt x="210137" y="81169"/>
                    <a:pt x="211217" y="80646"/>
                    <a:pt x="212136" y="80013"/>
                  </a:cubicBezTo>
                  <a:cubicBezTo>
                    <a:pt x="213047" y="79389"/>
                    <a:pt x="213831" y="78748"/>
                    <a:pt x="214456" y="78074"/>
                  </a:cubicBezTo>
                  <a:cubicBezTo>
                    <a:pt x="215080" y="77407"/>
                    <a:pt x="215560" y="76825"/>
                    <a:pt x="215889" y="76328"/>
                  </a:cubicBezTo>
                  <a:lnTo>
                    <a:pt x="215889" y="39224"/>
                  </a:lnTo>
                  <a:cubicBezTo>
                    <a:pt x="214978" y="38642"/>
                    <a:pt x="213907" y="38136"/>
                    <a:pt x="212693" y="37723"/>
                  </a:cubicBezTo>
                  <a:cubicBezTo>
                    <a:pt x="211487" y="37310"/>
                    <a:pt x="209960" y="37090"/>
                    <a:pt x="208121" y="37090"/>
                  </a:cubicBezTo>
                  <a:cubicBezTo>
                    <a:pt x="205785" y="37090"/>
                    <a:pt x="203592" y="37487"/>
                    <a:pt x="201542" y="38288"/>
                  </a:cubicBezTo>
                  <a:cubicBezTo>
                    <a:pt x="199501" y="39081"/>
                    <a:pt x="197713" y="40397"/>
                    <a:pt x="196220" y="42227"/>
                  </a:cubicBezTo>
                  <a:cubicBezTo>
                    <a:pt x="194710" y="44074"/>
                    <a:pt x="193521" y="46461"/>
                    <a:pt x="192636" y="49371"/>
                  </a:cubicBezTo>
                  <a:cubicBezTo>
                    <a:pt x="191767" y="52298"/>
                    <a:pt x="191328" y="55891"/>
                    <a:pt x="191328" y="60159"/>
                  </a:cubicBezTo>
                  <a:cubicBezTo>
                    <a:pt x="191328" y="64334"/>
                    <a:pt x="191682" y="67826"/>
                    <a:pt x="192399" y="70617"/>
                  </a:cubicBezTo>
                  <a:cubicBezTo>
                    <a:pt x="193099" y="73418"/>
                    <a:pt x="194086" y="75670"/>
                    <a:pt x="195335" y="77390"/>
                  </a:cubicBezTo>
                  <a:cubicBezTo>
                    <a:pt x="196591" y="79103"/>
                    <a:pt x="198017" y="80326"/>
                    <a:pt x="199602" y="81085"/>
                  </a:cubicBezTo>
                  <a:cubicBezTo>
                    <a:pt x="201188" y="81835"/>
                    <a:pt x="202858" y="82215"/>
                    <a:pt x="204613" y="82215"/>
                  </a:cubicBezTo>
                  <a:close/>
                  <a:moveTo>
                    <a:pt x="180802" y="60538"/>
                  </a:moveTo>
                  <a:cubicBezTo>
                    <a:pt x="180802" y="54432"/>
                    <a:pt x="181595" y="49329"/>
                    <a:pt x="183189" y="45238"/>
                  </a:cubicBezTo>
                  <a:cubicBezTo>
                    <a:pt x="184775" y="41156"/>
                    <a:pt x="186816" y="37850"/>
                    <a:pt x="189321" y="35336"/>
                  </a:cubicBezTo>
                  <a:cubicBezTo>
                    <a:pt x="191834" y="32831"/>
                    <a:pt x="194677" y="31060"/>
                    <a:pt x="197848" y="30014"/>
                  </a:cubicBezTo>
                  <a:cubicBezTo>
                    <a:pt x="201019" y="28968"/>
                    <a:pt x="204191" y="28445"/>
                    <a:pt x="207371" y="28445"/>
                  </a:cubicBezTo>
                  <a:cubicBezTo>
                    <a:pt x="209285" y="28445"/>
                    <a:pt x="210964" y="28597"/>
                    <a:pt x="212381" y="28892"/>
                  </a:cubicBezTo>
                  <a:cubicBezTo>
                    <a:pt x="213806" y="29179"/>
                    <a:pt x="214978" y="29533"/>
                    <a:pt x="215889" y="29963"/>
                  </a:cubicBezTo>
                  <a:lnTo>
                    <a:pt x="215889" y="1134"/>
                  </a:lnTo>
                  <a:lnTo>
                    <a:pt x="226045" y="4"/>
                  </a:lnTo>
                  <a:lnTo>
                    <a:pt x="226045" y="89730"/>
                  </a:lnTo>
                  <a:lnTo>
                    <a:pt x="216775" y="89730"/>
                  </a:lnTo>
                  <a:lnTo>
                    <a:pt x="216775" y="83345"/>
                  </a:lnTo>
                  <a:lnTo>
                    <a:pt x="216522" y="83345"/>
                  </a:lnTo>
                  <a:cubicBezTo>
                    <a:pt x="216277" y="83843"/>
                    <a:pt x="215805" y="84526"/>
                    <a:pt x="215147" y="85403"/>
                  </a:cubicBezTo>
                  <a:cubicBezTo>
                    <a:pt x="214472" y="86289"/>
                    <a:pt x="213553" y="87157"/>
                    <a:pt x="212381" y="88035"/>
                  </a:cubicBezTo>
                  <a:cubicBezTo>
                    <a:pt x="211217" y="88912"/>
                    <a:pt x="209749" y="89679"/>
                    <a:pt x="208003" y="90295"/>
                  </a:cubicBezTo>
                  <a:cubicBezTo>
                    <a:pt x="206240" y="90919"/>
                    <a:pt x="204191" y="91240"/>
                    <a:pt x="201854" y="91240"/>
                  </a:cubicBezTo>
                  <a:cubicBezTo>
                    <a:pt x="199020" y="91240"/>
                    <a:pt x="196321" y="90675"/>
                    <a:pt x="193766" y="89544"/>
                  </a:cubicBezTo>
                  <a:cubicBezTo>
                    <a:pt x="191227" y="88414"/>
                    <a:pt x="188992" y="86626"/>
                    <a:pt x="187060" y="84155"/>
                  </a:cubicBezTo>
                  <a:cubicBezTo>
                    <a:pt x="185146" y="81684"/>
                    <a:pt x="183619" y="78512"/>
                    <a:pt x="182489" y="74632"/>
                  </a:cubicBezTo>
                  <a:cubicBezTo>
                    <a:pt x="181367" y="70744"/>
                    <a:pt x="180802" y="66046"/>
                    <a:pt x="180802" y="60538"/>
                  </a:cubicBezTo>
                  <a:close/>
                  <a:moveTo>
                    <a:pt x="158240" y="89730"/>
                  </a:moveTo>
                  <a:lnTo>
                    <a:pt x="158240" y="50999"/>
                  </a:lnTo>
                  <a:cubicBezTo>
                    <a:pt x="158240" y="45904"/>
                    <a:pt x="157388" y="42261"/>
                    <a:pt x="155676" y="40034"/>
                  </a:cubicBezTo>
                  <a:cubicBezTo>
                    <a:pt x="153955" y="37824"/>
                    <a:pt x="151349" y="36711"/>
                    <a:pt x="147840" y="36711"/>
                  </a:cubicBezTo>
                  <a:cubicBezTo>
                    <a:pt x="144829" y="36711"/>
                    <a:pt x="142324" y="37470"/>
                    <a:pt x="140316" y="38980"/>
                  </a:cubicBezTo>
                  <a:cubicBezTo>
                    <a:pt x="138317" y="40481"/>
                    <a:pt x="136732" y="41940"/>
                    <a:pt x="135559" y="43366"/>
                  </a:cubicBezTo>
                  <a:lnTo>
                    <a:pt x="135559" y="89730"/>
                  </a:lnTo>
                  <a:lnTo>
                    <a:pt x="125404" y="89730"/>
                  </a:lnTo>
                  <a:lnTo>
                    <a:pt x="125404" y="29575"/>
                  </a:lnTo>
                  <a:lnTo>
                    <a:pt x="134682" y="29575"/>
                  </a:lnTo>
                  <a:lnTo>
                    <a:pt x="134682" y="36340"/>
                  </a:lnTo>
                  <a:lnTo>
                    <a:pt x="134935" y="36340"/>
                  </a:lnTo>
                  <a:cubicBezTo>
                    <a:pt x="135180" y="35834"/>
                    <a:pt x="135720" y="35108"/>
                    <a:pt x="136563" y="34155"/>
                  </a:cubicBezTo>
                  <a:cubicBezTo>
                    <a:pt x="137398" y="33185"/>
                    <a:pt x="138478" y="32266"/>
                    <a:pt x="139819" y="31389"/>
                  </a:cubicBezTo>
                  <a:cubicBezTo>
                    <a:pt x="141151" y="30520"/>
                    <a:pt x="142746" y="29744"/>
                    <a:pt x="144584" y="29069"/>
                  </a:cubicBezTo>
                  <a:cubicBezTo>
                    <a:pt x="146423" y="28403"/>
                    <a:pt x="148506" y="28074"/>
                    <a:pt x="150851" y="28074"/>
                  </a:cubicBezTo>
                  <a:cubicBezTo>
                    <a:pt x="153525" y="28074"/>
                    <a:pt x="155946" y="28470"/>
                    <a:pt x="158122" y="29272"/>
                  </a:cubicBezTo>
                  <a:cubicBezTo>
                    <a:pt x="160289" y="30056"/>
                    <a:pt x="162136" y="31330"/>
                    <a:pt x="163629" y="33084"/>
                  </a:cubicBezTo>
                  <a:cubicBezTo>
                    <a:pt x="165139" y="34847"/>
                    <a:pt x="166303" y="37116"/>
                    <a:pt x="167130" y="39908"/>
                  </a:cubicBezTo>
                  <a:cubicBezTo>
                    <a:pt x="167973" y="42716"/>
                    <a:pt x="168395" y="46149"/>
                    <a:pt x="168395" y="50257"/>
                  </a:cubicBezTo>
                  <a:lnTo>
                    <a:pt x="168395" y="89730"/>
                  </a:lnTo>
                  <a:lnTo>
                    <a:pt x="158240" y="89730"/>
                  </a:lnTo>
                  <a:close/>
                  <a:moveTo>
                    <a:pt x="109868" y="89730"/>
                  </a:moveTo>
                  <a:lnTo>
                    <a:pt x="100590" y="89730"/>
                  </a:lnTo>
                  <a:lnTo>
                    <a:pt x="100590" y="82966"/>
                  </a:lnTo>
                  <a:lnTo>
                    <a:pt x="100345" y="82966"/>
                  </a:lnTo>
                  <a:cubicBezTo>
                    <a:pt x="100092" y="83463"/>
                    <a:pt x="99553" y="84197"/>
                    <a:pt x="98709" y="85150"/>
                  </a:cubicBezTo>
                  <a:cubicBezTo>
                    <a:pt x="97874" y="86120"/>
                    <a:pt x="96820" y="87031"/>
                    <a:pt x="95521" y="87925"/>
                  </a:cubicBezTo>
                  <a:cubicBezTo>
                    <a:pt x="94222" y="88794"/>
                    <a:pt x="92653" y="89561"/>
                    <a:pt x="90814" y="90236"/>
                  </a:cubicBezTo>
                  <a:cubicBezTo>
                    <a:pt x="88984" y="90902"/>
                    <a:pt x="86935" y="91240"/>
                    <a:pt x="84674" y="91240"/>
                  </a:cubicBezTo>
                  <a:cubicBezTo>
                    <a:pt x="82000" y="91240"/>
                    <a:pt x="79597" y="90835"/>
                    <a:pt x="77480" y="90042"/>
                  </a:cubicBezTo>
                  <a:cubicBezTo>
                    <a:pt x="75337" y="89249"/>
                    <a:pt x="73524" y="87976"/>
                    <a:pt x="72014" y="86221"/>
                  </a:cubicBezTo>
                  <a:cubicBezTo>
                    <a:pt x="70504" y="84467"/>
                    <a:pt x="69366" y="82198"/>
                    <a:pt x="68573" y="79389"/>
                  </a:cubicBezTo>
                  <a:cubicBezTo>
                    <a:pt x="67771" y="76589"/>
                    <a:pt x="67383" y="73148"/>
                    <a:pt x="67383" y="69057"/>
                  </a:cubicBezTo>
                  <a:lnTo>
                    <a:pt x="67383" y="29575"/>
                  </a:lnTo>
                  <a:lnTo>
                    <a:pt x="77530" y="29575"/>
                  </a:lnTo>
                  <a:lnTo>
                    <a:pt x="77530" y="68298"/>
                  </a:lnTo>
                  <a:cubicBezTo>
                    <a:pt x="77530" y="73317"/>
                    <a:pt x="78348" y="76893"/>
                    <a:pt x="79968" y="79010"/>
                  </a:cubicBezTo>
                  <a:cubicBezTo>
                    <a:pt x="81604" y="81144"/>
                    <a:pt x="84134" y="82215"/>
                    <a:pt x="87559" y="82215"/>
                  </a:cubicBezTo>
                  <a:cubicBezTo>
                    <a:pt x="90486" y="82215"/>
                    <a:pt x="92948" y="81490"/>
                    <a:pt x="94956" y="80013"/>
                  </a:cubicBezTo>
                  <a:cubicBezTo>
                    <a:pt x="96963" y="78554"/>
                    <a:pt x="98540" y="77120"/>
                    <a:pt x="99721" y="75687"/>
                  </a:cubicBezTo>
                  <a:lnTo>
                    <a:pt x="99721" y="29575"/>
                  </a:lnTo>
                  <a:lnTo>
                    <a:pt x="109868" y="29575"/>
                  </a:lnTo>
                  <a:lnTo>
                    <a:pt x="109868" y="89730"/>
                  </a:lnTo>
                  <a:close/>
                  <a:moveTo>
                    <a:pt x="42687" y="65540"/>
                  </a:moveTo>
                  <a:cubicBezTo>
                    <a:pt x="42687" y="60867"/>
                    <a:pt x="41161" y="57173"/>
                    <a:pt x="38116" y="54449"/>
                  </a:cubicBezTo>
                  <a:cubicBezTo>
                    <a:pt x="35063" y="51733"/>
                    <a:pt x="30702" y="50375"/>
                    <a:pt x="25026" y="50375"/>
                  </a:cubicBezTo>
                  <a:lnTo>
                    <a:pt x="17628" y="50375"/>
                  </a:lnTo>
                  <a:lnTo>
                    <a:pt x="17628" y="80705"/>
                  </a:lnTo>
                  <a:lnTo>
                    <a:pt x="24401" y="80705"/>
                  </a:lnTo>
                  <a:cubicBezTo>
                    <a:pt x="30828" y="80705"/>
                    <a:pt x="35484" y="79432"/>
                    <a:pt x="38369" y="76893"/>
                  </a:cubicBezTo>
                  <a:cubicBezTo>
                    <a:pt x="41253" y="74329"/>
                    <a:pt x="42687" y="70550"/>
                    <a:pt x="42687" y="65540"/>
                  </a:cubicBezTo>
                  <a:close/>
                  <a:moveTo>
                    <a:pt x="41068" y="25687"/>
                  </a:moveTo>
                  <a:cubicBezTo>
                    <a:pt x="41068" y="21672"/>
                    <a:pt x="39642" y="18383"/>
                    <a:pt x="36792" y="15785"/>
                  </a:cubicBezTo>
                  <a:cubicBezTo>
                    <a:pt x="33958" y="13204"/>
                    <a:pt x="29487" y="11897"/>
                    <a:pt x="23389" y="11897"/>
                  </a:cubicBezTo>
                  <a:lnTo>
                    <a:pt x="17628" y="11897"/>
                  </a:lnTo>
                  <a:lnTo>
                    <a:pt x="17628" y="41738"/>
                  </a:lnTo>
                  <a:lnTo>
                    <a:pt x="23263" y="41738"/>
                  </a:lnTo>
                  <a:cubicBezTo>
                    <a:pt x="29116" y="41738"/>
                    <a:pt x="33544" y="40321"/>
                    <a:pt x="36547" y="37470"/>
                  </a:cubicBezTo>
                  <a:cubicBezTo>
                    <a:pt x="39567" y="34636"/>
                    <a:pt x="41068" y="30697"/>
                    <a:pt x="41068" y="25687"/>
                  </a:cubicBezTo>
                  <a:close/>
                  <a:moveTo>
                    <a:pt x="52092" y="25316"/>
                  </a:moveTo>
                  <a:cubicBezTo>
                    <a:pt x="52092" y="28319"/>
                    <a:pt x="51712" y="30950"/>
                    <a:pt x="50962" y="33219"/>
                  </a:cubicBezTo>
                  <a:cubicBezTo>
                    <a:pt x="50211" y="35471"/>
                    <a:pt x="49190" y="37411"/>
                    <a:pt x="47900" y="39039"/>
                  </a:cubicBezTo>
                  <a:cubicBezTo>
                    <a:pt x="46592" y="40667"/>
                    <a:pt x="45100" y="41982"/>
                    <a:pt x="43379" y="42986"/>
                  </a:cubicBezTo>
                  <a:cubicBezTo>
                    <a:pt x="41675" y="43990"/>
                    <a:pt x="39896" y="44740"/>
                    <a:pt x="38057" y="45238"/>
                  </a:cubicBezTo>
                  <a:lnTo>
                    <a:pt x="38057" y="45491"/>
                  </a:lnTo>
                  <a:cubicBezTo>
                    <a:pt x="40309" y="45904"/>
                    <a:pt x="42426" y="46697"/>
                    <a:pt x="44383" y="47878"/>
                  </a:cubicBezTo>
                  <a:cubicBezTo>
                    <a:pt x="46356" y="49042"/>
                    <a:pt x="48069" y="50501"/>
                    <a:pt x="49519" y="52264"/>
                  </a:cubicBezTo>
                  <a:cubicBezTo>
                    <a:pt x="50987" y="54010"/>
                    <a:pt x="52159" y="56076"/>
                    <a:pt x="53036" y="58455"/>
                  </a:cubicBezTo>
                  <a:cubicBezTo>
                    <a:pt x="53905" y="60850"/>
                    <a:pt x="54344" y="63457"/>
                    <a:pt x="54344" y="66307"/>
                  </a:cubicBezTo>
                  <a:cubicBezTo>
                    <a:pt x="54344" y="69723"/>
                    <a:pt x="53762" y="72853"/>
                    <a:pt x="52598" y="75687"/>
                  </a:cubicBezTo>
                  <a:cubicBezTo>
                    <a:pt x="51434" y="78529"/>
                    <a:pt x="49604" y="81000"/>
                    <a:pt x="47132" y="83084"/>
                  </a:cubicBezTo>
                  <a:cubicBezTo>
                    <a:pt x="44678" y="85167"/>
                    <a:pt x="41574" y="86812"/>
                    <a:pt x="37804" y="87976"/>
                  </a:cubicBezTo>
                  <a:cubicBezTo>
                    <a:pt x="34050" y="89140"/>
                    <a:pt x="29572" y="89730"/>
                    <a:pt x="24401" y="89730"/>
                  </a:cubicBezTo>
                  <a:lnTo>
                    <a:pt x="6731" y="89730"/>
                  </a:lnTo>
                  <a:lnTo>
                    <a:pt x="6731" y="3268"/>
                  </a:lnTo>
                  <a:lnTo>
                    <a:pt x="23389" y="3268"/>
                  </a:lnTo>
                  <a:cubicBezTo>
                    <a:pt x="28484" y="3268"/>
                    <a:pt x="32853" y="3783"/>
                    <a:pt x="36496" y="4828"/>
                  </a:cubicBezTo>
                  <a:cubicBezTo>
                    <a:pt x="40123" y="5866"/>
                    <a:pt x="43109" y="7342"/>
                    <a:pt x="45445" y="9273"/>
                  </a:cubicBezTo>
                  <a:cubicBezTo>
                    <a:pt x="47782" y="11188"/>
                    <a:pt x="49477" y="13508"/>
                    <a:pt x="50523" y="16223"/>
                  </a:cubicBezTo>
                  <a:cubicBezTo>
                    <a:pt x="51560" y="18948"/>
                    <a:pt x="52092" y="21976"/>
                    <a:pt x="52092" y="25316"/>
                  </a:cubicBez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E211B17C-DB86-894F-9C08-386D9C5CD8BE}"/>
                </a:ext>
              </a:extLst>
            </p:cNvPr>
            <p:cNvSpPr/>
            <p:nvPr/>
          </p:nvSpPr>
          <p:spPr>
            <a:xfrm>
              <a:off x="2559131" y="6407093"/>
              <a:ext cx="36858" cy="210625"/>
            </a:xfrm>
            <a:custGeom>
              <a:avLst/>
              <a:gdLst>
                <a:gd name="connsiteX0" fmla="*/ 210 w 36858"/>
                <a:gd name="connsiteY0" fmla="*/ -1 h 210625"/>
                <a:gd name="connsiteX1" fmla="*/ 37069 w 36858"/>
                <a:gd name="connsiteY1" fmla="*/ -1 h 210625"/>
                <a:gd name="connsiteX2" fmla="*/ 37069 w 36858"/>
                <a:gd name="connsiteY2" fmla="*/ 210625 h 210625"/>
                <a:gd name="connsiteX3" fmla="*/ 210 w 36858"/>
                <a:gd name="connsiteY3" fmla="*/ 210625 h 210625"/>
                <a:gd name="connsiteX4" fmla="*/ 210 w 36858"/>
                <a:gd name="connsiteY4" fmla="*/ -1 h 21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8" h="210625">
                  <a:moveTo>
                    <a:pt x="210" y="-1"/>
                  </a:moveTo>
                  <a:lnTo>
                    <a:pt x="37069" y="-1"/>
                  </a:lnTo>
                  <a:lnTo>
                    <a:pt x="37069" y="210625"/>
                  </a:lnTo>
                  <a:lnTo>
                    <a:pt x="210" y="210625"/>
                  </a:lnTo>
                  <a:lnTo>
                    <a:pt x="210" y="-1"/>
                  </a:lnTo>
                  <a:close/>
                </a:path>
              </a:pathLst>
            </a:custGeom>
            <a:solidFill>
              <a:srgbClr val="F4CF0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15238F18-C0C9-B3EC-C9DD-B65FFAEC369D}"/>
                </a:ext>
              </a:extLst>
            </p:cNvPr>
            <p:cNvSpPr/>
            <p:nvPr/>
          </p:nvSpPr>
          <p:spPr>
            <a:xfrm>
              <a:off x="2559131" y="6195430"/>
              <a:ext cx="36858" cy="211663"/>
            </a:xfrm>
            <a:custGeom>
              <a:avLst/>
              <a:gdLst>
                <a:gd name="connsiteX0" fmla="*/ 210 w 36858"/>
                <a:gd name="connsiteY0" fmla="*/ 2 h 211663"/>
                <a:gd name="connsiteX1" fmla="*/ 37069 w 36858"/>
                <a:gd name="connsiteY1" fmla="*/ 2 h 211663"/>
                <a:gd name="connsiteX2" fmla="*/ 37069 w 36858"/>
                <a:gd name="connsiteY2" fmla="*/ 211665 h 211663"/>
                <a:gd name="connsiteX3" fmla="*/ 210 w 36858"/>
                <a:gd name="connsiteY3" fmla="*/ 211665 h 211663"/>
                <a:gd name="connsiteX4" fmla="*/ 210 w 36858"/>
                <a:gd name="connsiteY4" fmla="*/ 2 h 2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8" h="211663">
                  <a:moveTo>
                    <a:pt x="210" y="2"/>
                  </a:moveTo>
                  <a:lnTo>
                    <a:pt x="37069" y="2"/>
                  </a:lnTo>
                  <a:lnTo>
                    <a:pt x="37069" y="211665"/>
                  </a:lnTo>
                  <a:lnTo>
                    <a:pt x="210" y="211665"/>
                  </a:lnTo>
                  <a:lnTo>
                    <a:pt x="210" y="2"/>
                  </a:lnTo>
                  <a:close/>
                </a:path>
              </a:pathLst>
            </a:custGeom>
            <a:solidFill>
              <a:srgbClr val="ED1C24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FC86FEA4-5B19-23D1-88C4-B9C01A3388A0}"/>
                </a:ext>
              </a:extLst>
            </p:cNvPr>
            <p:cNvSpPr/>
            <p:nvPr/>
          </p:nvSpPr>
          <p:spPr>
            <a:xfrm>
              <a:off x="2249223" y="5975770"/>
              <a:ext cx="245949" cy="229426"/>
            </a:xfrm>
            <a:custGeom>
              <a:avLst/>
              <a:gdLst>
                <a:gd name="connsiteX0" fmla="*/ 148710 w 245949"/>
                <a:gd name="connsiteY0" fmla="*/ 87361 h 229426"/>
                <a:gd name="connsiteX1" fmla="*/ 149157 w 245949"/>
                <a:gd name="connsiteY1" fmla="*/ 80082 h 229426"/>
                <a:gd name="connsiteX2" fmla="*/ 148997 w 245949"/>
                <a:gd name="connsiteY2" fmla="*/ 75367 h 229426"/>
                <a:gd name="connsiteX3" fmla="*/ 188403 w 245949"/>
                <a:gd name="connsiteY3" fmla="*/ 42557 h 229426"/>
                <a:gd name="connsiteX4" fmla="*/ 179370 w 245949"/>
                <a:gd name="connsiteY4" fmla="*/ 23040 h 229426"/>
                <a:gd name="connsiteX5" fmla="*/ 181579 w 245949"/>
                <a:gd name="connsiteY5" fmla="*/ 22525 h 229426"/>
                <a:gd name="connsiteX6" fmla="*/ 193379 w 245949"/>
                <a:gd name="connsiteY6" fmla="*/ 46707 h 229426"/>
                <a:gd name="connsiteX7" fmla="*/ 148710 w 245949"/>
                <a:gd name="connsiteY7" fmla="*/ 87361 h 229426"/>
                <a:gd name="connsiteX8" fmla="*/ 127557 w 245949"/>
                <a:gd name="connsiteY8" fmla="*/ 14706 h 229426"/>
                <a:gd name="connsiteX9" fmla="*/ 124942 w 245949"/>
                <a:gd name="connsiteY9" fmla="*/ 8465 h 229426"/>
                <a:gd name="connsiteX10" fmla="*/ 129302 w 245949"/>
                <a:gd name="connsiteY10" fmla="*/ 5977 h 229426"/>
                <a:gd name="connsiteX11" fmla="*/ 128881 w 245949"/>
                <a:gd name="connsiteY11" fmla="*/ 11231 h 229426"/>
                <a:gd name="connsiteX12" fmla="*/ 131883 w 245949"/>
                <a:gd name="connsiteY12" fmla="*/ 6972 h 229426"/>
                <a:gd name="connsiteX13" fmla="*/ 127557 w 245949"/>
                <a:gd name="connsiteY13" fmla="*/ 14706 h 229426"/>
                <a:gd name="connsiteX14" fmla="*/ 122681 w 245949"/>
                <a:gd name="connsiteY14" fmla="*/ 25418 h 229426"/>
                <a:gd name="connsiteX15" fmla="*/ 118295 w 245949"/>
                <a:gd name="connsiteY15" fmla="*/ 16688 h 229426"/>
                <a:gd name="connsiteX16" fmla="*/ 109262 w 245949"/>
                <a:gd name="connsiteY16" fmla="*/ 11906 h 229426"/>
                <a:gd name="connsiteX17" fmla="*/ 102211 w 245949"/>
                <a:gd name="connsiteY17" fmla="*/ 13627 h 229426"/>
                <a:gd name="connsiteX18" fmla="*/ 99984 w 245949"/>
                <a:gd name="connsiteY18" fmla="*/ 7478 h 229426"/>
                <a:gd name="connsiteX19" fmla="*/ 107499 w 245949"/>
                <a:gd name="connsiteY19" fmla="*/ 4408 h 229426"/>
                <a:gd name="connsiteX20" fmla="*/ 124866 w 245949"/>
                <a:gd name="connsiteY20" fmla="*/ 17557 h 229426"/>
                <a:gd name="connsiteX21" fmla="*/ 122681 w 245949"/>
                <a:gd name="connsiteY21" fmla="*/ 25418 h 229426"/>
                <a:gd name="connsiteX22" fmla="*/ 150591 w 245949"/>
                <a:gd name="connsiteY22" fmla="*/ 165490 h 229426"/>
                <a:gd name="connsiteX23" fmla="*/ 153197 w 245949"/>
                <a:gd name="connsiteY23" fmla="*/ 165962 h 229426"/>
                <a:gd name="connsiteX24" fmla="*/ 168885 w 245949"/>
                <a:gd name="connsiteY24" fmla="*/ 191223 h 229426"/>
                <a:gd name="connsiteX25" fmla="*/ 169004 w 245949"/>
                <a:gd name="connsiteY25" fmla="*/ 191358 h 229426"/>
                <a:gd name="connsiteX26" fmla="*/ 169189 w 245949"/>
                <a:gd name="connsiteY26" fmla="*/ 191316 h 229426"/>
                <a:gd name="connsiteX27" fmla="*/ 186007 w 245949"/>
                <a:gd name="connsiteY27" fmla="*/ 189713 h 229426"/>
                <a:gd name="connsiteX28" fmla="*/ 186159 w 245949"/>
                <a:gd name="connsiteY28" fmla="*/ 189713 h 229426"/>
                <a:gd name="connsiteX29" fmla="*/ 188116 w 245949"/>
                <a:gd name="connsiteY29" fmla="*/ 190194 h 229426"/>
                <a:gd name="connsiteX30" fmla="*/ 188723 w 245949"/>
                <a:gd name="connsiteY30" fmla="*/ 192345 h 229426"/>
                <a:gd name="connsiteX31" fmla="*/ 187264 w 245949"/>
                <a:gd name="connsiteY31" fmla="*/ 197751 h 229426"/>
                <a:gd name="connsiteX32" fmla="*/ 175709 w 245949"/>
                <a:gd name="connsiteY32" fmla="*/ 194251 h 229426"/>
                <a:gd name="connsiteX33" fmla="*/ 170834 w 245949"/>
                <a:gd name="connsiteY33" fmla="*/ 195052 h 229426"/>
                <a:gd name="connsiteX34" fmla="*/ 170378 w 245949"/>
                <a:gd name="connsiteY34" fmla="*/ 195162 h 229426"/>
                <a:gd name="connsiteX35" fmla="*/ 169864 w 245949"/>
                <a:gd name="connsiteY35" fmla="*/ 195297 h 229426"/>
                <a:gd name="connsiteX36" fmla="*/ 173187 w 245949"/>
                <a:gd name="connsiteY36" fmla="*/ 198612 h 229426"/>
                <a:gd name="connsiteX37" fmla="*/ 182726 w 245949"/>
                <a:gd name="connsiteY37" fmla="*/ 211078 h 229426"/>
                <a:gd name="connsiteX38" fmla="*/ 179412 w 245949"/>
                <a:gd name="connsiteY38" fmla="*/ 216181 h 229426"/>
                <a:gd name="connsiteX39" fmla="*/ 168337 w 245949"/>
                <a:gd name="connsiteY39" fmla="*/ 199565 h 229426"/>
                <a:gd name="connsiteX40" fmla="*/ 167882 w 245949"/>
                <a:gd name="connsiteY40" fmla="*/ 199227 h 229426"/>
                <a:gd name="connsiteX41" fmla="*/ 167797 w 245949"/>
                <a:gd name="connsiteY41" fmla="*/ 201108 h 229426"/>
                <a:gd name="connsiteX42" fmla="*/ 167603 w 245949"/>
                <a:gd name="connsiteY42" fmla="*/ 206388 h 229426"/>
                <a:gd name="connsiteX43" fmla="*/ 163015 w 245949"/>
                <a:gd name="connsiteY43" fmla="*/ 218197 h 229426"/>
                <a:gd name="connsiteX44" fmla="*/ 161117 w 245949"/>
                <a:gd name="connsiteY44" fmla="*/ 217842 h 229426"/>
                <a:gd name="connsiteX45" fmla="*/ 163909 w 245949"/>
                <a:gd name="connsiteY45" fmla="*/ 206380 h 229426"/>
                <a:gd name="connsiteX46" fmla="*/ 163875 w 245949"/>
                <a:gd name="connsiteY46" fmla="*/ 203740 h 229426"/>
                <a:gd name="connsiteX47" fmla="*/ 163842 w 245949"/>
                <a:gd name="connsiteY47" fmla="*/ 201614 h 229426"/>
                <a:gd name="connsiteX48" fmla="*/ 164280 w 245949"/>
                <a:gd name="connsiteY48" fmla="*/ 196124 h 229426"/>
                <a:gd name="connsiteX49" fmla="*/ 164381 w 245949"/>
                <a:gd name="connsiteY49" fmla="*/ 195331 h 229426"/>
                <a:gd name="connsiteX50" fmla="*/ 163825 w 245949"/>
                <a:gd name="connsiteY50" fmla="*/ 195263 h 229426"/>
                <a:gd name="connsiteX51" fmla="*/ 156715 w 245949"/>
                <a:gd name="connsiteY51" fmla="*/ 194605 h 229426"/>
                <a:gd name="connsiteX52" fmla="*/ 145724 w 245949"/>
                <a:gd name="connsiteY52" fmla="*/ 197414 h 229426"/>
                <a:gd name="connsiteX53" fmla="*/ 142401 w 245949"/>
                <a:gd name="connsiteY53" fmla="*/ 192353 h 229426"/>
                <a:gd name="connsiteX54" fmla="*/ 145480 w 245949"/>
                <a:gd name="connsiteY54" fmla="*/ 190051 h 229426"/>
                <a:gd name="connsiteX55" fmla="*/ 148331 w 245949"/>
                <a:gd name="connsiteY55" fmla="*/ 190312 h 229426"/>
                <a:gd name="connsiteX56" fmla="*/ 160527 w 245949"/>
                <a:gd name="connsiteY56" fmla="*/ 191122 h 229426"/>
                <a:gd name="connsiteX57" fmla="*/ 160949 w 245949"/>
                <a:gd name="connsiteY57" fmla="*/ 191122 h 229426"/>
                <a:gd name="connsiteX58" fmla="*/ 160822 w 245949"/>
                <a:gd name="connsiteY58" fmla="*/ 190700 h 229426"/>
                <a:gd name="connsiteX59" fmla="*/ 146871 w 245949"/>
                <a:gd name="connsiteY59" fmla="*/ 169547 h 229426"/>
                <a:gd name="connsiteX60" fmla="*/ 150591 w 245949"/>
                <a:gd name="connsiteY60" fmla="*/ 165490 h 229426"/>
                <a:gd name="connsiteX61" fmla="*/ 85570 w 245949"/>
                <a:gd name="connsiteY61" fmla="*/ 190700 h 229426"/>
                <a:gd name="connsiteX62" fmla="*/ 85435 w 245949"/>
                <a:gd name="connsiteY62" fmla="*/ 191122 h 229426"/>
                <a:gd name="connsiteX63" fmla="*/ 85856 w 245949"/>
                <a:gd name="connsiteY63" fmla="*/ 191122 h 229426"/>
                <a:gd name="connsiteX64" fmla="*/ 98053 w 245949"/>
                <a:gd name="connsiteY64" fmla="*/ 190312 h 229426"/>
                <a:gd name="connsiteX65" fmla="*/ 100904 w 245949"/>
                <a:gd name="connsiteY65" fmla="*/ 190051 h 229426"/>
                <a:gd name="connsiteX66" fmla="*/ 103982 w 245949"/>
                <a:gd name="connsiteY66" fmla="*/ 192353 h 229426"/>
                <a:gd name="connsiteX67" fmla="*/ 100651 w 245949"/>
                <a:gd name="connsiteY67" fmla="*/ 197414 h 229426"/>
                <a:gd name="connsiteX68" fmla="*/ 89669 w 245949"/>
                <a:gd name="connsiteY68" fmla="*/ 194605 h 229426"/>
                <a:gd name="connsiteX69" fmla="*/ 82559 w 245949"/>
                <a:gd name="connsiteY69" fmla="*/ 195263 h 229426"/>
                <a:gd name="connsiteX70" fmla="*/ 82289 w 245949"/>
                <a:gd name="connsiteY70" fmla="*/ 195297 h 229426"/>
                <a:gd name="connsiteX71" fmla="*/ 81993 w 245949"/>
                <a:gd name="connsiteY71" fmla="*/ 195331 h 229426"/>
                <a:gd name="connsiteX72" fmla="*/ 82095 w 245949"/>
                <a:gd name="connsiteY72" fmla="*/ 196124 h 229426"/>
                <a:gd name="connsiteX73" fmla="*/ 82533 w 245949"/>
                <a:gd name="connsiteY73" fmla="*/ 201614 h 229426"/>
                <a:gd name="connsiteX74" fmla="*/ 82500 w 245949"/>
                <a:gd name="connsiteY74" fmla="*/ 203740 h 229426"/>
                <a:gd name="connsiteX75" fmla="*/ 82474 w 245949"/>
                <a:gd name="connsiteY75" fmla="*/ 206380 h 229426"/>
                <a:gd name="connsiteX76" fmla="*/ 85266 w 245949"/>
                <a:gd name="connsiteY76" fmla="*/ 217842 h 229426"/>
                <a:gd name="connsiteX77" fmla="*/ 83368 w 245949"/>
                <a:gd name="connsiteY77" fmla="*/ 218197 h 229426"/>
                <a:gd name="connsiteX78" fmla="*/ 78771 w 245949"/>
                <a:gd name="connsiteY78" fmla="*/ 206388 h 229426"/>
                <a:gd name="connsiteX79" fmla="*/ 78586 w 245949"/>
                <a:gd name="connsiteY79" fmla="*/ 201108 h 229426"/>
                <a:gd name="connsiteX80" fmla="*/ 78493 w 245949"/>
                <a:gd name="connsiteY80" fmla="*/ 199219 h 229426"/>
                <a:gd name="connsiteX81" fmla="*/ 78038 w 245949"/>
                <a:gd name="connsiteY81" fmla="*/ 199565 h 229426"/>
                <a:gd name="connsiteX82" fmla="*/ 66988 w 245949"/>
                <a:gd name="connsiteY82" fmla="*/ 216181 h 229426"/>
                <a:gd name="connsiteX83" fmla="*/ 63665 w 245949"/>
                <a:gd name="connsiteY83" fmla="*/ 211078 h 229426"/>
                <a:gd name="connsiteX84" fmla="*/ 73205 w 245949"/>
                <a:gd name="connsiteY84" fmla="*/ 198612 h 229426"/>
                <a:gd name="connsiteX85" fmla="*/ 76148 w 245949"/>
                <a:gd name="connsiteY85" fmla="*/ 195677 h 229426"/>
                <a:gd name="connsiteX86" fmla="*/ 76511 w 245949"/>
                <a:gd name="connsiteY86" fmla="*/ 195297 h 229426"/>
                <a:gd name="connsiteX87" fmla="*/ 75549 w 245949"/>
                <a:gd name="connsiteY87" fmla="*/ 195052 h 229426"/>
                <a:gd name="connsiteX88" fmla="*/ 70674 w 245949"/>
                <a:gd name="connsiteY88" fmla="*/ 194251 h 229426"/>
                <a:gd name="connsiteX89" fmla="*/ 59119 w 245949"/>
                <a:gd name="connsiteY89" fmla="*/ 197751 h 229426"/>
                <a:gd name="connsiteX90" fmla="*/ 57660 w 245949"/>
                <a:gd name="connsiteY90" fmla="*/ 192345 h 229426"/>
                <a:gd name="connsiteX91" fmla="*/ 58259 w 245949"/>
                <a:gd name="connsiteY91" fmla="*/ 190194 h 229426"/>
                <a:gd name="connsiteX92" fmla="*/ 60224 w 245949"/>
                <a:gd name="connsiteY92" fmla="*/ 189713 h 229426"/>
                <a:gd name="connsiteX93" fmla="*/ 60367 w 245949"/>
                <a:gd name="connsiteY93" fmla="*/ 189713 h 229426"/>
                <a:gd name="connsiteX94" fmla="*/ 77203 w 245949"/>
                <a:gd name="connsiteY94" fmla="*/ 191316 h 229426"/>
                <a:gd name="connsiteX95" fmla="*/ 77380 w 245949"/>
                <a:gd name="connsiteY95" fmla="*/ 191358 h 229426"/>
                <a:gd name="connsiteX96" fmla="*/ 77498 w 245949"/>
                <a:gd name="connsiteY96" fmla="*/ 191223 h 229426"/>
                <a:gd name="connsiteX97" fmla="*/ 93186 w 245949"/>
                <a:gd name="connsiteY97" fmla="*/ 165962 h 229426"/>
                <a:gd name="connsiteX98" fmla="*/ 95792 w 245949"/>
                <a:gd name="connsiteY98" fmla="*/ 165490 h 229426"/>
                <a:gd name="connsiteX99" fmla="*/ 99512 w 245949"/>
                <a:gd name="connsiteY99" fmla="*/ 169547 h 229426"/>
                <a:gd name="connsiteX100" fmla="*/ 85570 w 245949"/>
                <a:gd name="connsiteY100" fmla="*/ 190700 h 229426"/>
                <a:gd name="connsiteX101" fmla="*/ 53013 w 245949"/>
                <a:gd name="connsiteY101" fmla="*/ 46707 h 229426"/>
                <a:gd name="connsiteX102" fmla="*/ 64804 w 245949"/>
                <a:gd name="connsiteY102" fmla="*/ 22525 h 229426"/>
                <a:gd name="connsiteX103" fmla="*/ 67014 w 245949"/>
                <a:gd name="connsiteY103" fmla="*/ 23040 h 229426"/>
                <a:gd name="connsiteX104" fmla="*/ 57989 w 245949"/>
                <a:gd name="connsiteY104" fmla="*/ 42557 h 229426"/>
                <a:gd name="connsiteX105" fmla="*/ 98002 w 245949"/>
                <a:gd name="connsiteY105" fmla="*/ 75376 h 229426"/>
                <a:gd name="connsiteX106" fmla="*/ 97800 w 245949"/>
                <a:gd name="connsiteY106" fmla="*/ 80082 h 229426"/>
                <a:gd name="connsiteX107" fmla="*/ 98205 w 245949"/>
                <a:gd name="connsiteY107" fmla="*/ 87361 h 229426"/>
                <a:gd name="connsiteX108" fmla="*/ 53013 w 245949"/>
                <a:gd name="connsiteY108" fmla="*/ 46707 h 229426"/>
                <a:gd name="connsiteX109" fmla="*/ 214204 w 245949"/>
                <a:gd name="connsiteY109" fmla="*/ 83709 h 229426"/>
                <a:gd name="connsiteX110" fmla="*/ 246162 w 245949"/>
                <a:gd name="connsiteY110" fmla="*/ 100468 h 229426"/>
                <a:gd name="connsiteX111" fmla="*/ 225321 w 245949"/>
                <a:gd name="connsiteY111" fmla="*/ 76750 h 229426"/>
                <a:gd name="connsiteX112" fmla="*/ 205635 w 245949"/>
                <a:gd name="connsiteY112" fmla="*/ 45239 h 229426"/>
                <a:gd name="connsiteX113" fmla="*/ 191136 w 245949"/>
                <a:gd name="connsiteY113" fmla="*/ 19640 h 229426"/>
                <a:gd name="connsiteX114" fmla="*/ 197048 w 245949"/>
                <a:gd name="connsiteY114" fmla="*/ 16714 h 229426"/>
                <a:gd name="connsiteX115" fmla="*/ 164424 w 245949"/>
                <a:gd name="connsiteY115" fmla="*/ 10185 h 229426"/>
                <a:gd name="connsiteX116" fmla="*/ 157018 w 245949"/>
                <a:gd name="connsiteY116" fmla="*/ 16444 h 229426"/>
                <a:gd name="connsiteX117" fmla="*/ 168945 w 245949"/>
                <a:gd name="connsiteY117" fmla="*/ 24448 h 229426"/>
                <a:gd name="connsiteX118" fmla="*/ 175237 w 245949"/>
                <a:gd name="connsiteY118" fmla="*/ 23824 h 229426"/>
                <a:gd name="connsiteX119" fmla="*/ 182625 w 245949"/>
                <a:gd name="connsiteY119" fmla="*/ 42017 h 229426"/>
                <a:gd name="connsiteX120" fmla="*/ 149478 w 245949"/>
                <a:gd name="connsiteY120" fmla="*/ 66562 h 229426"/>
                <a:gd name="connsiteX121" fmla="*/ 146703 w 245949"/>
                <a:gd name="connsiteY121" fmla="*/ 66460 h 229426"/>
                <a:gd name="connsiteX122" fmla="*/ 140183 w 245949"/>
                <a:gd name="connsiteY122" fmla="*/ 50764 h 229426"/>
                <a:gd name="connsiteX123" fmla="*/ 147319 w 245949"/>
                <a:gd name="connsiteY123" fmla="*/ 19995 h 229426"/>
                <a:gd name="connsiteX124" fmla="*/ 142764 w 245949"/>
                <a:gd name="connsiteY124" fmla="*/ 7335 h 229426"/>
                <a:gd name="connsiteX125" fmla="*/ 147580 w 245949"/>
                <a:gd name="connsiteY125" fmla="*/ 1515 h 229426"/>
                <a:gd name="connsiteX126" fmla="*/ 142916 w 245949"/>
                <a:gd name="connsiteY126" fmla="*/ 2080 h 229426"/>
                <a:gd name="connsiteX127" fmla="*/ 122091 w 245949"/>
                <a:gd name="connsiteY127" fmla="*/ 5 h 229426"/>
                <a:gd name="connsiteX128" fmla="*/ 117494 w 245949"/>
                <a:gd name="connsiteY128" fmla="*/ 2190 h 229426"/>
                <a:gd name="connsiteX129" fmla="*/ 117663 w 245949"/>
                <a:gd name="connsiteY129" fmla="*/ 3168 h 229426"/>
                <a:gd name="connsiteX130" fmla="*/ 113530 w 245949"/>
                <a:gd name="connsiteY130" fmla="*/ 2012 h 229426"/>
                <a:gd name="connsiteX131" fmla="*/ 107499 w 245949"/>
                <a:gd name="connsiteY131" fmla="*/ 1481 h 229426"/>
                <a:gd name="connsiteX132" fmla="*/ 97057 w 245949"/>
                <a:gd name="connsiteY132" fmla="*/ 7478 h 229426"/>
                <a:gd name="connsiteX133" fmla="*/ 100988 w 245949"/>
                <a:gd name="connsiteY133" fmla="*/ 17363 h 229426"/>
                <a:gd name="connsiteX134" fmla="*/ 109262 w 245949"/>
                <a:gd name="connsiteY134" fmla="*/ 14824 h 229426"/>
                <a:gd name="connsiteX135" fmla="*/ 118920 w 245949"/>
                <a:gd name="connsiteY135" fmla="*/ 23343 h 229426"/>
                <a:gd name="connsiteX136" fmla="*/ 112847 w 245949"/>
                <a:gd name="connsiteY136" fmla="*/ 23799 h 229426"/>
                <a:gd name="connsiteX137" fmla="*/ 99191 w 245949"/>
                <a:gd name="connsiteY137" fmla="*/ 21108 h 229426"/>
                <a:gd name="connsiteX138" fmla="*/ 98888 w 245949"/>
                <a:gd name="connsiteY138" fmla="*/ 21327 h 229426"/>
                <a:gd name="connsiteX139" fmla="*/ 105205 w 245949"/>
                <a:gd name="connsiteY139" fmla="*/ 26692 h 229426"/>
                <a:gd name="connsiteX140" fmla="*/ 120396 w 245949"/>
                <a:gd name="connsiteY140" fmla="*/ 29770 h 229426"/>
                <a:gd name="connsiteX141" fmla="*/ 117427 w 245949"/>
                <a:gd name="connsiteY141" fmla="*/ 33136 h 229426"/>
                <a:gd name="connsiteX142" fmla="*/ 116448 w 245949"/>
                <a:gd name="connsiteY142" fmla="*/ 33178 h 229426"/>
                <a:gd name="connsiteX143" fmla="*/ 101747 w 245949"/>
                <a:gd name="connsiteY143" fmla="*/ 28767 h 229426"/>
                <a:gd name="connsiteX144" fmla="*/ 101393 w 245949"/>
                <a:gd name="connsiteY144" fmla="*/ 29053 h 229426"/>
                <a:gd name="connsiteX145" fmla="*/ 115605 w 245949"/>
                <a:gd name="connsiteY145" fmla="*/ 40794 h 229426"/>
                <a:gd name="connsiteX146" fmla="*/ 99672 w 245949"/>
                <a:gd name="connsiteY146" fmla="*/ 66460 h 229426"/>
                <a:gd name="connsiteX147" fmla="*/ 96897 w 245949"/>
                <a:gd name="connsiteY147" fmla="*/ 66562 h 229426"/>
                <a:gd name="connsiteX148" fmla="*/ 63750 w 245949"/>
                <a:gd name="connsiteY148" fmla="*/ 42017 h 229426"/>
                <a:gd name="connsiteX149" fmla="*/ 71147 w 245949"/>
                <a:gd name="connsiteY149" fmla="*/ 23824 h 229426"/>
                <a:gd name="connsiteX150" fmla="*/ 77430 w 245949"/>
                <a:gd name="connsiteY150" fmla="*/ 24448 h 229426"/>
                <a:gd name="connsiteX151" fmla="*/ 89374 w 245949"/>
                <a:gd name="connsiteY151" fmla="*/ 16444 h 229426"/>
                <a:gd name="connsiteX152" fmla="*/ 81951 w 245949"/>
                <a:gd name="connsiteY152" fmla="*/ 10185 h 229426"/>
                <a:gd name="connsiteX153" fmla="*/ 49335 w 245949"/>
                <a:gd name="connsiteY153" fmla="*/ 16714 h 229426"/>
                <a:gd name="connsiteX154" fmla="*/ 55239 w 245949"/>
                <a:gd name="connsiteY154" fmla="*/ 19640 h 229426"/>
                <a:gd name="connsiteX155" fmla="*/ 40749 w 245949"/>
                <a:gd name="connsiteY155" fmla="*/ 45239 h 229426"/>
                <a:gd name="connsiteX156" fmla="*/ 21063 w 245949"/>
                <a:gd name="connsiteY156" fmla="*/ 76750 h 229426"/>
                <a:gd name="connsiteX157" fmla="*/ 213 w 245949"/>
                <a:gd name="connsiteY157" fmla="*/ 100468 h 229426"/>
                <a:gd name="connsiteX158" fmla="*/ 32179 w 245949"/>
                <a:gd name="connsiteY158" fmla="*/ 83709 h 229426"/>
                <a:gd name="connsiteX159" fmla="*/ 42275 w 245949"/>
                <a:gd name="connsiteY159" fmla="*/ 67548 h 229426"/>
                <a:gd name="connsiteX160" fmla="*/ 45025 w 245949"/>
                <a:gd name="connsiteY160" fmla="*/ 73689 h 229426"/>
                <a:gd name="connsiteX161" fmla="*/ 24943 w 245949"/>
                <a:gd name="connsiteY161" fmla="*/ 105816 h 229426"/>
                <a:gd name="connsiteX162" fmla="*/ 4101 w 245949"/>
                <a:gd name="connsiteY162" fmla="*/ 129533 h 229426"/>
                <a:gd name="connsiteX163" fmla="*/ 36059 w 245949"/>
                <a:gd name="connsiteY163" fmla="*/ 112791 h 229426"/>
                <a:gd name="connsiteX164" fmla="*/ 53350 w 245949"/>
                <a:gd name="connsiteY164" fmla="*/ 85109 h 229426"/>
                <a:gd name="connsiteX165" fmla="*/ 57449 w 245949"/>
                <a:gd name="connsiteY165" fmla="*/ 89124 h 229426"/>
                <a:gd name="connsiteX166" fmla="*/ 33048 w 245949"/>
                <a:gd name="connsiteY166" fmla="*/ 128184 h 229426"/>
                <a:gd name="connsiteX167" fmla="*/ 12190 w 245949"/>
                <a:gd name="connsiteY167" fmla="*/ 151876 h 229426"/>
                <a:gd name="connsiteX168" fmla="*/ 44165 w 245949"/>
                <a:gd name="connsiteY168" fmla="*/ 135125 h 229426"/>
                <a:gd name="connsiteX169" fmla="*/ 67950 w 245949"/>
                <a:gd name="connsiteY169" fmla="*/ 97052 h 229426"/>
                <a:gd name="connsiteX170" fmla="*/ 72783 w 245949"/>
                <a:gd name="connsiteY170" fmla="*/ 99911 h 229426"/>
                <a:gd name="connsiteX171" fmla="*/ 43760 w 245949"/>
                <a:gd name="connsiteY171" fmla="*/ 146352 h 229426"/>
                <a:gd name="connsiteX172" fmla="*/ 22901 w 245949"/>
                <a:gd name="connsiteY172" fmla="*/ 170061 h 229426"/>
                <a:gd name="connsiteX173" fmla="*/ 54877 w 245949"/>
                <a:gd name="connsiteY173" fmla="*/ 153319 h 229426"/>
                <a:gd name="connsiteX174" fmla="*/ 84760 w 245949"/>
                <a:gd name="connsiteY174" fmla="*/ 105461 h 229426"/>
                <a:gd name="connsiteX175" fmla="*/ 90150 w 245949"/>
                <a:gd name="connsiteY175" fmla="*/ 107376 h 229426"/>
                <a:gd name="connsiteX176" fmla="*/ 56378 w 245949"/>
                <a:gd name="connsiteY176" fmla="*/ 161441 h 229426"/>
                <a:gd name="connsiteX177" fmla="*/ 35536 w 245949"/>
                <a:gd name="connsiteY177" fmla="*/ 185133 h 229426"/>
                <a:gd name="connsiteX178" fmla="*/ 67503 w 245949"/>
                <a:gd name="connsiteY178" fmla="*/ 168391 h 229426"/>
                <a:gd name="connsiteX179" fmla="*/ 103510 w 245949"/>
                <a:gd name="connsiteY179" fmla="*/ 110775 h 229426"/>
                <a:gd name="connsiteX180" fmla="*/ 104589 w 245949"/>
                <a:gd name="connsiteY180" fmla="*/ 110969 h 229426"/>
                <a:gd name="connsiteX181" fmla="*/ 106251 w 245949"/>
                <a:gd name="connsiteY181" fmla="*/ 119884 h 229426"/>
                <a:gd name="connsiteX182" fmla="*/ 80121 w 245949"/>
                <a:gd name="connsiteY182" fmla="*/ 166325 h 229426"/>
                <a:gd name="connsiteX183" fmla="*/ 84085 w 245949"/>
                <a:gd name="connsiteY183" fmla="*/ 166856 h 229426"/>
                <a:gd name="connsiteX184" fmla="*/ 90268 w 245949"/>
                <a:gd name="connsiteY184" fmla="*/ 166468 h 229426"/>
                <a:gd name="connsiteX185" fmla="*/ 76275 w 245949"/>
                <a:gd name="connsiteY185" fmla="*/ 188684 h 229426"/>
                <a:gd name="connsiteX186" fmla="*/ 60367 w 245949"/>
                <a:gd name="connsiteY186" fmla="*/ 187183 h 229426"/>
                <a:gd name="connsiteX187" fmla="*/ 55197 w 245949"/>
                <a:gd name="connsiteY187" fmla="*/ 192345 h 229426"/>
                <a:gd name="connsiteX188" fmla="*/ 59473 w 245949"/>
                <a:gd name="connsiteY188" fmla="*/ 201808 h 229426"/>
                <a:gd name="connsiteX189" fmla="*/ 70674 w 245949"/>
                <a:gd name="connsiteY189" fmla="*/ 196765 h 229426"/>
                <a:gd name="connsiteX190" fmla="*/ 71535 w 245949"/>
                <a:gd name="connsiteY190" fmla="*/ 196807 h 229426"/>
                <a:gd name="connsiteX191" fmla="*/ 61152 w 245949"/>
                <a:gd name="connsiteY191" fmla="*/ 211078 h 229426"/>
                <a:gd name="connsiteX192" fmla="*/ 69780 w 245949"/>
                <a:gd name="connsiteY192" fmla="*/ 219555 h 229426"/>
                <a:gd name="connsiteX193" fmla="*/ 69519 w 245949"/>
                <a:gd name="connsiteY193" fmla="*/ 216704 h 229426"/>
                <a:gd name="connsiteX194" fmla="*/ 76300 w 245949"/>
                <a:gd name="connsiteY194" fmla="*/ 204314 h 229426"/>
                <a:gd name="connsiteX195" fmla="*/ 76258 w 245949"/>
                <a:gd name="connsiteY195" fmla="*/ 206388 h 229426"/>
                <a:gd name="connsiteX196" fmla="*/ 83368 w 245949"/>
                <a:gd name="connsiteY196" fmla="*/ 220710 h 229426"/>
                <a:gd name="connsiteX197" fmla="*/ 89256 w 245949"/>
                <a:gd name="connsiteY197" fmla="*/ 218534 h 229426"/>
                <a:gd name="connsiteX198" fmla="*/ 85005 w 245949"/>
                <a:gd name="connsiteY198" fmla="*/ 206380 h 229426"/>
                <a:gd name="connsiteX199" fmla="*/ 85038 w 245949"/>
                <a:gd name="connsiteY199" fmla="*/ 201623 h 229426"/>
                <a:gd name="connsiteX200" fmla="*/ 84827 w 245949"/>
                <a:gd name="connsiteY200" fmla="*/ 197490 h 229426"/>
                <a:gd name="connsiteX201" fmla="*/ 89669 w 245949"/>
                <a:gd name="connsiteY201" fmla="*/ 197186 h 229426"/>
                <a:gd name="connsiteX202" fmla="*/ 100642 w 245949"/>
                <a:gd name="connsiteY202" fmla="*/ 201075 h 229426"/>
                <a:gd name="connsiteX203" fmla="*/ 106529 w 245949"/>
                <a:gd name="connsiteY203" fmla="*/ 192353 h 229426"/>
                <a:gd name="connsiteX204" fmla="*/ 100904 w 245949"/>
                <a:gd name="connsiteY204" fmla="*/ 187529 h 229426"/>
                <a:gd name="connsiteX205" fmla="*/ 89213 w 245949"/>
                <a:gd name="connsiteY205" fmla="*/ 188592 h 229426"/>
                <a:gd name="connsiteX206" fmla="*/ 100566 w 245949"/>
                <a:gd name="connsiteY206" fmla="*/ 172170 h 229426"/>
                <a:gd name="connsiteX207" fmla="*/ 104851 w 245949"/>
                <a:gd name="connsiteY207" fmla="*/ 178799 h 229426"/>
                <a:gd name="connsiteX208" fmla="*/ 113159 w 245949"/>
                <a:gd name="connsiteY208" fmla="*/ 156524 h 229426"/>
                <a:gd name="connsiteX209" fmla="*/ 114753 w 245949"/>
                <a:gd name="connsiteY209" fmla="*/ 175915 h 229426"/>
                <a:gd name="connsiteX210" fmla="*/ 96450 w 245949"/>
                <a:gd name="connsiteY210" fmla="*/ 221714 h 229426"/>
                <a:gd name="connsiteX211" fmla="*/ 105045 w 245949"/>
                <a:gd name="connsiteY211" fmla="*/ 227061 h 229426"/>
                <a:gd name="connsiteX212" fmla="*/ 114593 w 245949"/>
                <a:gd name="connsiteY212" fmla="*/ 217075 h 229426"/>
                <a:gd name="connsiteX213" fmla="*/ 123196 w 245949"/>
                <a:gd name="connsiteY213" fmla="*/ 229431 h 229426"/>
                <a:gd name="connsiteX214" fmla="*/ 131782 w 245949"/>
                <a:gd name="connsiteY214" fmla="*/ 217075 h 229426"/>
                <a:gd name="connsiteX215" fmla="*/ 141338 w 245949"/>
                <a:gd name="connsiteY215" fmla="*/ 227061 h 229426"/>
                <a:gd name="connsiteX216" fmla="*/ 149933 w 245949"/>
                <a:gd name="connsiteY216" fmla="*/ 221714 h 229426"/>
                <a:gd name="connsiteX217" fmla="*/ 131630 w 245949"/>
                <a:gd name="connsiteY217" fmla="*/ 175915 h 229426"/>
                <a:gd name="connsiteX218" fmla="*/ 133216 w 245949"/>
                <a:gd name="connsiteY218" fmla="*/ 156524 h 229426"/>
                <a:gd name="connsiteX219" fmla="*/ 141524 w 245949"/>
                <a:gd name="connsiteY219" fmla="*/ 178799 h 229426"/>
                <a:gd name="connsiteX220" fmla="*/ 145826 w 245949"/>
                <a:gd name="connsiteY220" fmla="*/ 172170 h 229426"/>
                <a:gd name="connsiteX221" fmla="*/ 157170 w 245949"/>
                <a:gd name="connsiteY221" fmla="*/ 188592 h 229426"/>
                <a:gd name="connsiteX222" fmla="*/ 145480 w 245949"/>
                <a:gd name="connsiteY222" fmla="*/ 187529 h 229426"/>
                <a:gd name="connsiteX223" fmla="*/ 139862 w 245949"/>
                <a:gd name="connsiteY223" fmla="*/ 192353 h 229426"/>
                <a:gd name="connsiteX224" fmla="*/ 145733 w 245949"/>
                <a:gd name="connsiteY224" fmla="*/ 201075 h 229426"/>
                <a:gd name="connsiteX225" fmla="*/ 156715 w 245949"/>
                <a:gd name="connsiteY225" fmla="*/ 197186 h 229426"/>
                <a:gd name="connsiteX226" fmla="*/ 161556 w 245949"/>
                <a:gd name="connsiteY226" fmla="*/ 197490 h 229426"/>
                <a:gd name="connsiteX227" fmla="*/ 161353 w 245949"/>
                <a:gd name="connsiteY227" fmla="*/ 201623 h 229426"/>
                <a:gd name="connsiteX228" fmla="*/ 161379 w 245949"/>
                <a:gd name="connsiteY228" fmla="*/ 206380 h 229426"/>
                <a:gd name="connsiteX229" fmla="*/ 157128 w 245949"/>
                <a:gd name="connsiteY229" fmla="*/ 218534 h 229426"/>
                <a:gd name="connsiteX230" fmla="*/ 163015 w 245949"/>
                <a:gd name="connsiteY230" fmla="*/ 220710 h 229426"/>
                <a:gd name="connsiteX231" fmla="*/ 170134 w 245949"/>
                <a:gd name="connsiteY231" fmla="*/ 206388 h 229426"/>
                <a:gd name="connsiteX232" fmla="*/ 170092 w 245949"/>
                <a:gd name="connsiteY232" fmla="*/ 204314 h 229426"/>
                <a:gd name="connsiteX233" fmla="*/ 176865 w 245949"/>
                <a:gd name="connsiteY233" fmla="*/ 216704 h 229426"/>
                <a:gd name="connsiteX234" fmla="*/ 176603 w 245949"/>
                <a:gd name="connsiteY234" fmla="*/ 219555 h 229426"/>
                <a:gd name="connsiteX235" fmla="*/ 185240 w 245949"/>
                <a:gd name="connsiteY235" fmla="*/ 211078 h 229426"/>
                <a:gd name="connsiteX236" fmla="*/ 174849 w 245949"/>
                <a:gd name="connsiteY236" fmla="*/ 196807 h 229426"/>
                <a:gd name="connsiteX237" fmla="*/ 175709 w 245949"/>
                <a:gd name="connsiteY237" fmla="*/ 196765 h 229426"/>
                <a:gd name="connsiteX238" fmla="*/ 186910 w 245949"/>
                <a:gd name="connsiteY238" fmla="*/ 201808 h 229426"/>
                <a:gd name="connsiteX239" fmla="*/ 191186 w 245949"/>
                <a:gd name="connsiteY239" fmla="*/ 192345 h 229426"/>
                <a:gd name="connsiteX240" fmla="*/ 186007 w 245949"/>
                <a:gd name="connsiteY240" fmla="*/ 187183 h 229426"/>
                <a:gd name="connsiteX241" fmla="*/ 170100 w 245949"/>
                <a:gd name="connsiteY241" fmla="*/ 188684 h 229426"/>
                <a:gd name="connsiteX242" fmla="*/ 156116 w 245949"/>
                <a:gd name="connsiteY242" fmla="*/ 166468 h 229426"/>
                <a:gd name="connsiteX243" fmla="*/ 162298 w 245949"/>
                <a:gd name="connsiteY243" fmla="*/ 166856 h 229426"/>
                <a:gd name="connsiteX244" fmla="*/ 166271 w 245949"/>
                <a:gd name="connsiteY244" fmla="*/ 166325 h 229426"/>
                <a:gd name="connsiteX245" fmla="*/ 140124 w 245949"/>
                <a:gd name="connsiteY245" fmla="*/ 119884 h 229426"/>
                <a:gd name="connsiteX246" fmla="*/ 141785 w 245949"/>
                <a:gd name="connsiteY246" fmla="*/ 110969 h 229426"/>
                <a:gd name="connsiteX247" fmla="*/ 142882 w 245949"/>
                <a:gd name="connsiteY247" fmla="*/ 110775 h 229426"/>
                <a:gd name="connsiteX248" fmla="*/ 178880 w 245949"/>
                <a:gd name="connsiteY248" fmla="*/ 168391 h 229426"/>
                <a:gd name="connsiteX249" fmla="*/ 210839 w 245949"/>
                <a:gd name="connsiteY249" fmla="*/ 185133 h 229426"/>
                <a:gd name="connsiteX250" fmla="*/ 190014 w 245949"/>
                <a:gd name="connsiteY250" fmla="*/ 161441 h 229426"/>
                <a:gd name="connsiteX251" fmla="*/ 156225 w 245949"/>
                <a:gd name="connsiteY251" fmla="*/ 107376 h 229426"/>
                <a:gd name="connsiteX252" fmla="*/ 161615 w 245949"/>
                <a:gd name="connsiteY252" fmla="*/ 105461 h 229426"/>
                <a:gd name="connsiteX253" fmla="*/ 191507 w 245949"/>
                <a:gd name="connsiteY253" fmla="*/ 153319 h 229426"/>
                <a:gd name="connsiteX254" fmla="*/ 223482 w 245949"/>
                <a:gd name="connsiteY254" fmla="*/ 170061 h 229426"/>
                <a:gd name="connsiteX255" fmla="*/ 202640 w 245949"/>
                <a:gd name="connsiteY255" fmla="*/ 146352 h 229426"/>
                <a:gd name="connsiteX256" fmla="*/ 173609 w 245949"/>
                <a:gd name="connsiteY256" fmla="*/ 99911 h 229426"/>
                <a:gd name="connsiteX257" fmla="*/ 178425 w 245949"/>
                <a:gd name="connsiteY257" fmla="*/ 97052 h 229426"/>
                <a:gd name="connsiteX258" fmla="*/ 202219 w 245949"/>
                <a:gd name="connsiteY258" fmla="*/ 135125 h 229426"/>
                <a:gd name="connsiteX259" fmla="*/ 234177 w 245949"/>
                <a:gd name="connsiteY259" fmla="*/ 151876 h 229426"/>
                <a:gd name="connsiteX260" fmla="*/ 213335 w 245949"/>
                <a:gd name="connsiteY260" fmla="*/ 128184 h 229426"/>
                <a:gd name="connsiteX261" fmla="*/ 188934 w 245949"/>
                <a:gd name="connsiteY261" fmla="*/ 89124 h 229426"/>
                <a:gd name="connsiteX262" fmla="*/ 193025 w 245949"/>
                <a:gd name="connsiteY262" fmla="*/ 85109 h 229426"/>
                <a:gd name="connsiteX263" fmla="*/ 210316 w 245949"/>
                <a:gd name="connsiteY263" fmla="*/ 112791 h 229426"/>
                <a:gd name="connsiteX264" fmla="*/ 242282 w 245949"/>
                <a:gd name="connsiteY264" fmla="*/ 129533 h 229426"/>
                <a:gd name="connsiteX265" fmla="*/ 221441 w 245949"/>
                <a:gd name="connsiteY265" fmla="*/ 105816 h 229426"/>
                <a:gd name="connsiteX266" fmla="*/ 201358 w 245949"/>
                <a:gd name="connsiteY266" fmla="*/ 73689 h 229426"/>
                <a:gd name="connsiteX267" fmla="*/ 204099 w 245949"/>
                <a:gd name="connsiteY267" fmla="*/ 67548 h 229426"/>
                <a:gd name="connsiteX268" fmla="*/ 214204 w 245949"/>
                <a:gd name="connsiteY268" fmla="*/ 83709 h 22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</a:cxnLst>
              <a:rect l="l" t="t" r="r" b="b"/>
              <a:pathLst>
                <a:path w="245949" h="229426">
                  <a:moveTo>
                    <a:pt x="148710" y="87361"/>
                  </a:moveTo>
                  <a:cubicBezTo>
                    <a:pt x="148989" y="85008"/>
                    <a:pt x="149157" y="82579"/>
                    <a:pt x="149157" y="80082"/>
                  </a:cubicBezTo>
                  <a:cubicBezTo>
                    <a:pt x="149157" y="78732"/>
                    <a:pt x="149166" y="77155"/>
                    <a:pt x="148997" y="75367"/>
                  </a:cubicBezTo>
                  <a:cubicBezTo>
                    <a:pt x="169982" y="75063"/>
                    <a:pt x="188403" y="59949"/>
                    <a:pt x="188403" y="42557"/>
                  </a:cubicBezTo>
                  <a:cubicBezTo>
                    <a:pt x="188403" y="33701"/>
                    <a:pt x="182625" y="27029"/>
                    <a:pt x="179370" y="23040"/>
                  </a:cubicBezTo>
                  <a:cubicBezTo>
                    <a:pt x="180103" y="22888"/>
                    <a:pt x="180837" y="22711"/>
                    <a:pt x="181579" y="22525"/>
                  </a:cubicBezTo>
                  <a:cubicBezTo>
                    <a:pt x="184658" y="25199"/>
                    <a:pt x="193379" y="34704"/>
                    <a:pt x="193379" y="46707"/>
                  </a:cubicBezTo>
                  <a:cubicBezTo>
                    <a:pt x="193379" y="67574"/>
                    <a:pt x="172521" y="86931"/>
                    <a:pt x="148710" y="87361"/>
                  </a:cubicBezTo>
                  <a:close/>
                  <a:moveTo>
                    <a:pt x="127557" y="14706"/>
                  </a:moveTo>
                  <a:cubicBezTo>
                    <a:pt x="127169" y="12387"/>
                    <a:pt x="126283" y="10278"/>
                    <a:pt x="124942" y="8465"/>
                  </a:cubicBezTo>
                  <a:cubicBezTo>
                    <a:pt x="125001" y="6339"/>
                    <a:pt x="125878" y="4307"/>
                    <a:pt x="129302" y="5977"/>
                  </a:cubicBezTo>
                  <a:cubicBezTo>
                    <a:pt x="127447" y="7883"/>
                    <a:pt x="128881" y="11231"/>
                    <a:pt x="128881" y="11231"/>
                  </a:cubicBezTo>
                  <a:cubicBezTo>
                    <a:pt x="128881" y="11231"/>
                    <a:pt x="132676" y="9468"/>
                    <a:pt x="131883" y="6972"/>
                  </a:cubicBezTo>
                  <a:cubicBezTo>
                    <a:pt x="137509" y="8321"/>
                    <a:pt x="133469" y="15870"/>
                    <a:pt x="127557" y="14706"/>
                  </a:cubicBezTo>
                  <a:close/>
                  <a:moveTo>
                    <a:pt x="122681" y="25418"/>
                  </a:moveTo>
                  <a:cubicBezTo>
                    <a:pt x="121922" y="22297"/>
                    <a:pt x="120337" y="19109"/>
                    <a:pt x="118295" y="16688"/>
                  </a:cubicBezTo>
                  <a:cubicBezTo>
                    <a:pt x="116440" y="14504"/>
                    <a:pt x="113378" y="11906"/>
                    <a:pt x="109262" y="11906"/>
                  </a:cubicBezTo>
                  <a:cubicBezTo>
                    <a:pt x="107373" y="11906"/>
                    <a:pt x="104210" y="12783"/>
                    <a:pt x="102211" y="13627"/>
                  </a:cubicBezTo>
                  <a:cubicBezTo>
                    <a:pt x="101443" y="12269"/>
                    <a:pt x="99984" y="8971"/>
                    <a:pt x="99984" y="7478"/>
                  </a:cubicBezTo>
                  <a:cubicBezTo>
                    <a:pt x="99984" y="5951"/>
                    <a:pt x="102565" y="4408"/>
                    <a:pt x="107499" y="4408"/>
                  </a:cubicBezTo>
                  <a:cubicBezTo>
                    <a:pt x="118363" y="4408"/>
                    <a:pt x="124866" y="9317"/>
                    <a:pt x="124866" y="17557"/>
                  </a:cubicBezTo>
                  <a:cubicBezTo>
                    <a:pt x="124866" y="20450"/>
                    <a:pt x="123719" y="23082"/>
                    <a:pt x="122681" y="25418"/>
                  </a:cubicBezTo>
                  <a:close/>
                  <a:moveTo>
                    <a:pt x="150591" y="165490"/>
                  </a:moveTo>
                  <a:cubicBezTo>
                    <a:pt x="151848" y="165490"/>
                    <a:pt x="152472" y="165692"/>
                    <a:pt x="153197" y="165962"/>
                  </a:cubicBezTo>
                  <a:cubicBezTo>
                    <a:pt x="156327" y="174481"/>
                    <a:pt x="168379" y="190532"/>
                    <a:pt x="168885" y="191223"/>
                  </a:cubicBezTo>
                  <a:lnTo>
                    <a:pt x="169004" y="191358"/>
                  </a:lnTo>
                  <a:lnTo>
                    <a:pt x="169189" y="191316"/>
                  </a:lnTo>
                  <a:cubicBezTo>
                    <a:pt x="172133" y="190852"/>
                    <a:pt x="179682" y="189713"/>
                    <a:pt x="186007" y="189713"/>
                  </a:cubicBezTo>
                  <a:lnTo>
                    <a:pt x="186159" y="189713"/>
                  </a:lnTo>
                  <a:cubicBezTo>
                    <a:pt x="186842" y="189713"/>
                    <a:pt x="187610" y="189713"/>
                    <a:pt x="188116" y="190194"/>
                  </a:cubicBezTo>
                  <a:cubicBezTo>
                    <a:pt x="188521" y="190607"/>
                    <a:pt x="188723" y="191316"/>
                    <a:pt x="188723" y="192345"/>
                  </a:cubicBezTo>
                  <a:cubicBezTo>
                    <a:pt x="188723" y="193922"/>
                    <a:pt x="188057" y="196604"/>
                    <a:pt x="187264" y="197751"/>
                  </a:cubicBezTo>
                  <a:cubicBezTo>
                    <a:pt x="185054" y="195331"/>
                    <a:pt x="181453" y="194251"/>
                    <a:pt x="175709" y="194251"/>
                  </a:cubicBezTo>
                  <a:cubicBezTo>
                    <a:pt x="173980" y="194251"/>
                    <a:pt x="171939" y="194774"/>
                    <a:pt x="170834" y="195052"/>
                  </a:cubicBezTo>
                  <a:lnTo>
                    <a:pt x="170378" y="195162"/>
                  </a:lnTo>
                  <a:lnTo>
                    <a:pt x="169864" y="195297"/>
                  </a:lnTo>
                  <a:lnTo>
                    <a:pt x="173187" y="198612"/>
                  </a:lnTo>
                  <a:cubicBezTo>
                    <a:pt x="178298" y="203723"/>
                    <a:pt x="182726" y="208143"/>
                    <a:pt x="182726" y="211078"/>
                  </a:cubicBezTo>
                  <a:cubicBezTo>
                    <a:pt x="182726" y="212849"/>
                    <a:pt x="180997" y="215152"/>
                    <a:pt x="179412" y="216181"/>
                  </a:cubicBezTo>
                  <a:cubicBezTo>
                    <a:pt x="179074" y="210791"/>
                    <a:pt x="173626" y="203605"/>
                    <a:pt x="168337" y="199565"/>
                  </a:cubicBezTo>
                  <a:lnTo>
                    <a:pt x="167882" y="199227"/>
                  </a:lnTo>
                  <a:lnTo>
                    <a:pt x="167797" y="201108"/>
                  </a:lnTo>
                  <a:cubicBezTo>
                    <a:pt x="167722" y="202399"/>
                    <a:pt x="167603" y="204339"/>
                    <a:pt x="167603" y="206388"/>
                  </a:cubicBezTo>
                  <a:cubicBezTo>
                    <a:pt x="167603" y="216645"/>
                    <a:pt x="166566" y="218197"/>
                    <a:pt x="163015" y="218197"/>
                  </a:cubicBezTo>
                  <a:cubicBezTo>
                    <a:pt x="162467" y="218197"/>
                    <a:pt x="161632" y="218036"/>
                    <a:pt x="161117" y="217842"/>
                  </a:cubicBezTo>
                  <a:cubicBezTo>
                    <a:pt x="163125" y="215380"/>
                    <a:pt x="163909" y="212107"/>
                    <a:pt x="163909" y="206380"/>
                  </a:cubicBezTo>
                  <a:lnTo>
                    <a:pt x="163875" y="203740"/>
                  </a:lnTo>
                  <a:lnTo>
                    <a:pt x="163842" y="201614"/>
                  </a:lnTo>
                  <a:cubicBezTo>
                    <a:pt x="163842" y="199261"/>
                    <a:pt x="164103" y="197524"/>
                    <a:pt x="164280" y="196124"/>
                  </a:cubicBezTo>
                  <a:lnTo>
                    <a:pt x="164381" y="195331"/>
                  </a:lnTo>
                  <a:lnTo>
                    <a:pt x="163825" y="195263"/>
                  </a:lnTo>
                  <a:cubicBezTo>
                    <a:pt x="162163" y="195027"/>
                    <a:pt x="159076" y="194605"/>
                    <a:pt x="156715" y="194605"/>
                  </a:cubicBezTo>
                  <a:cubicBezTo>
                    <a:pt x="151654" y="194605"/>
                    <a:pt x="148229" y="195069"/>
                    <a:pt x="145724" y="197414"/>
                  </a:cubicBezTo>
                  <a:cubicBezTo>
                    <a:pt x="144088" y="196090"/>
                    <a:pt x="142401" y="193796"/>
                    <a:pt x="142401" y="192353"/>
                  </a:cubicBezTo>
                  <a:cubicBezTo>
                    <a:pt x="142401" y="190211"/>
                    <a:pt x="143742" y="190051"/>
                    <a:pt x="145480" y="190051"/>
                  </a:cubicBezTo>
                  <a:cubicBezTo>
                    <a:pt x="146365" y="190051"/>
                    <a:pt x="147184" y="190177"/>
                    <a:pt x="148331" y="190312"/>
                  </a:cubicBezTo>
                  <a:cubicBezTo>
                    <a:pt x="150507" y="190633"/>
                    <a:pt x="153788" y="191122"/>
                    <a:pt x="160527" y="191122"/>
                  </a:cubicBezTo>
                  <a:lnTo>
                    <a:pt x="160949" y="191122"/>
                  </a:lnTo>
                  <a:lnTo>
                    <a:pt x="160822" y="190700"/>
                  </a:lnTo>
                  <a:cubicBezTo>
                    <a:pt x="159110" y="185808"/>
                    <a:pt x="154412" y="178698"/>
                    <a:pt x="146871" y="169547"/>
                  </a:cubicBezTo>
                  <a:cubicBezTo>
                    <a:pt x="147563" y="167092"/>
                    <a:pt x="148229" y="165490"/>
                    <a:pt x="150591" y="165490"/>
                  </a:cubicBezTo>
                  <a:close/>
                  <a:moveTo>
                    <a:pt x="85570" y="190700"/>
                  </a:moveTo>
                  <a:lnTo>
                    <a:pt x="85435" y="191122"/>
                  </a:lnTo>
                  <a:lnTo>
                    <a:pt x="85856" y="191122"/>
                  </a:lnTo>
                  <a:cubicBezTo>
                    <a:pt x="92596" y="191122"/>
                    <a:pt x="95877" y="190633"/>
                    <a:pt x="98053" y="190312"/>
                  </a:cubicBezTo>
                  <a:cubicBezTo>
                    <a:pt x="99200" y="190177"/>
                    <a:pt x="100026" y="190051"/>
                    <a:pt x="100904" y="190051"/>
                  </a:cubicBezTo>
                  <a:cubicBezTo>
                    <a:pt x="102641" y="190051"/>
                    <a:pt x="103982" y="190211"/>
                    <a:pt x="103982" y="192353"/>
                  </a:cubicBezTo>
                  <a:cubicBezTo>
                    <a:pt x="103982" y="193796"/>
                    <a:pt x="102287" y="196090"/>
                    <a:pt x="100651" y="197414"/>
                  </a:cubicBezTo>
                  <a:cubicBezTo>
                    <a:pt x="98162" y="195069"/>
                    <a:pt x="94730" y="194605"/>
                    <a:pt x="89669" y="194605"/>
                  </a:cubicBezTo>
                  <a:cubicBezTo>
                    <a:pt x="87307" y="194605"/>
                    <a:pt x="84212" y="195027"/>
                    <a:pt x="82559" y="195263"/>
                  </a:cubicBezTo>
                  <a:lnTo>
                    <a:pt x="82289" y="195297"/>
                  </a:lnTo>
                  <a:lnTo>
                    <a:pt x="81993" y="195331"/>
                  </a:lnTo>
                  <a:lnTo>
                    <a:pt x="82095" y="196124"/>
                  </a:lnTo>
                  <a:cubicBezTo>
                    <a:pt x="82289" y="197524"/>
                    <a:pt x="82533" y="199261"/>
                    <a:pt x="82533" y="201614"/>
                  </a:cubicBezTo>
                  <a:lnTo>
                    <a:pt x="82500" y="203740"/>
                  </a:lnTo>
                  <a:lnTo>
                    <a:pt x="82474" y="206380"/>
                  </a:lnTo>
                  <a:cubicBezTo>
                    <a:pt x="82474" y="212107"/>
                    <a:pt x="83267" y="215380"/>
                    <a:pt x="85266" y="217842"/>
                  </a:cubicBezTo>
                  <a:cubicBezTo>
                    <a:pt x="84752" y="218036"/>
                    <a:pt x="83908" y="218197"/>
                    <a:pt x="83368" y="218197"/>
                  </a:cubicBezTo>
                  <a:cubicBezTo>
                    <a:pt x="79809" y="218197"/>
                    <a:pt x="78771" y="216645"/>
                    <a:pt x="78771" y="206388"/>
                  </a:cubicBezTo>
                  <a:cubicBezTo>
                    <a:pt x="78771" y="204339"/>
                    <a:pt x="78662" y="202399"/>
                    <a:pt x="78586" y="201108"/>
                  </a:cubicBezTo>
                  <a:lnTo>
                    <a:pt x="78493" y="199219"/>
                  </a:lnTo>
                  <a:lnTo>
                    <a:pt x="78038" y="199565"/>
                  </a:lnTo>
                  <a:cubicBezTo>
                    <a:pt x="72758" y="203605"/>
                    <a:pt x="67309" y="210791"/>
                    <a:pt x="66988" y="216181"/>
                  </a:cubicBezTo>
                  <a:cubicBezTo>
                    <a:pt x="65394" y="215152"/>
                    <a:pt x="63665" y="212849"/>
                    <a:pt x="63665" y="211078"/>
                  </a:cubicBezTo>
                  <a:cubicBezTo>
                    <a:pt x="63665" y="208143"/>
                    <a:pt x="68085" y="203723"/>
                    <a:pt x="73205" y="198612"/>
                  </a:cubicBezTo>
                  <a:lnTo>
                    <a:pt x="76148" y="195677"/>
                  </a:lnTo>
                  <a:lnTo>
                    <a:pt x="76511" y="195297"/>
                  </a:lnTo>
                  <a:lnTo>
                    <a:pt x="75549" y="195052"/>
                  </a:lnTo>
                  <a:cubicBezTo>
                    <a:pt x="74453" y="194774"/>
                    <a:pt x="72412" y="194251"/>
                    <a:pt x="70674" y="194251"/>
                  </a:cubicBezTo>
                  <a:cubicBezTo>
                    <a:pt x="64922" y="194251"/>
                    <a:pt x="61346" y="195331"/>
                    <a:pt x="59119" y="197751"/>
                  </a:cubicBezTo>
                  <a:cubicBezTo>
                    <a:pt x="58326" y="196604"/>
                    <a:pt x="57660" y="193922"/>
                    <a:pt x="57660" y="192345"/>
                  </a:cubicBezTo>
                  <a:cubicBezTo>
                    <a:pt x="57660" y="191316"/>
                    <a:pt x="57862" y="190607"/>
                    <a:pt x="58259" y="190194"/>
                  </a:cubicBezTo>
                  <a:cubicBezTo>
                    <a:pt x="58765" y="189713"/>
                    <a:pt x="59549" y="189713"/>
                    <a:pt x="60224" y="189713"/>
                  </a:cubicBezTo>
                  <a:lnTo>
                    <a:pt x="60367" y="189713"/>
                  </a:lnTo>
                  <a:cubicBezTo>
                    <a:pt x="66702" y="189713"/>
                    <a:pt x="74251" y="190852"/>
                    <a:pt x="77203" y="191316"/>
                  </a:cubicBezTo>
                  <a:lnTo>
                    <a:pt x="77380" y="191358"/>
                  </a:lnTo>
                  <a:lnTo>
                    <a:pt x="77498" y="191223"/>
                  </a:lnTo>
                  <a:cubicBezTo>
                    <a:pt x="77995" y="190532"/>
                    <a:pt x="90057" y="174481"/>
                    <a:pt x="93186" y="165962"/>
                  </a:cubicBezTo>
                  <a:cubicBezTo>
                    <a:pt x="93903" y="165692"/>
                    <a:pt x="94536" y="165490"/>
                    <a:pt x="95792" y="165490"/>
                  </a:cubicBezTo>
                  <a:cubicBezTo>
                    <a:pt x="98162" y="165490"/>
                    <a:pt x="98820" y="167092"/>
                    <a:pt x="99512" y="169547"/>
                  </a:cubicBezTo>
                  <a:cubicBezTo>
                    <a:pt x="91963" y="178698"/>
                    <a:pt x="87282" y="185808"/>
                    <a:pt x="85570" y="190700"/>
                  </a:cubicBezTo>
                  <a:close/>
                  <a:moveTo>
                    <a:pt x="53013" y="46707"/>
                  </a:moveTo>
                  <a:cubicBezTo>
                    <a:pt x="53013" y="34704"/>
                    <a:pt x="61725" y="25199"/>
                    <a:pt x="64804" y="22525"/>
                  </a:cubicBezTo>
                  <a:cubicBezTo>
                    <a:pt x="65538" y="22711"/>
                    <a:pt x="66288" y="22888"/>
                    <a:pt x="67014" y="23040"/>
                  </a:cubicBezTo>
                  <a:cubicBezTo>
                    <a:pt x="63750" y="27029"/>
                    <a:pt x="57989" y="33701"/>
                    <a:pt x="57989" y="42557"/>
                  </a:cubicBezTo>
                  <a:cubicBezTo>
                    <a:pt x="57989" y="60118"/>
                    <a:pt x="76764" y="75376"/>
                    <a:pt x="98002" y="75376"/>
                  </a:cubicBezTo>
                  <a:cubicBezTo>
                    <a:pt x="97867" y="76877"/>
                    <a:pt x="97800" y="78463"/>
                    <a:pt x="97800" y="80082"/>
                  </a:cubicBezTo>
                  <a:cubicBezTo>
                    <a:pt x="97800" y="82671"/>
                    <a:pt x="97935" y="85092"/>
                    <a:pt x="98205" y="87361"/>
                  </a:cubicBezTo>
                  <a:cubicBezTo>
                    <a:pt x="74166" y="87226"/>
                    <a:pt x="53013" y="67717"/>
                    <a:pt x="53013" y="46707"/>
                  </a:cubicBezTo>
                  <a:close/>
                  <a:moveTo>
                    <a:pt x="214204" y="83709"/>
                  </a:moveTo>
                  <a:cubicBezTo>
                    <a:pt x="224983" y="100755"/>
                    <a:pt x="233418" y="100468"/>
                    <a:pt x="246162" y="100468"/>
                  </a:cubicBezTo>
                  <a:cubicBezTo>
                    <a:pt x="235619" y="92388"/>
                    <a:pt x="228644" y="82039"/>
                    <a:pt x="225321" y="76750"/>
                  </a:cubicBezTo>
                  <a:lnTo>
                    <a:pt x="205635" y="45239"/>
                  </a:lnTo>
                  <a:cubicBezTo>
                    <a:pt x="203695" y="35506"/>
                    <a:pt x="198668" y="26413"/>
                    <a:pt x="191136" y="19640"/>
                  </a:cubicBezTo>
                  <a:cubicBezTo>
                    <a:pt x="193666" y="18679"/>
                    <a:pt x="195775" y="17667"/>
                    <a:pt x="197048" y="16714"/>
                  </a:cubicBezTo>
                  <a:cubicBezTo>
                    <a:pt x="184186" y="16714"/>
                    <a:pt x="171441" y="10185"/>
                    <a:pt x="164424" y="10185"/>
                  </a:cubicBezTo>
                  <a:cubicBezTo>
                    <a:pt x="159920" y="10185"/>
                    <a:pt x="157018" y="12876"/>
                    <a:pt x="157018" y="16444"/>
                  </a:cubicBezTo>
                  <a:cubicBezTo>
                    <a:pt x="157313" y="20408"/>
                    <a:pt x="161396" y="24448"/>
                    <a:pt x="168945" y="24448"/>
                  </a:cubicBezTo>
                  <a:cubicBezTo>
                    <a:pt x="170657" y="24448"/>
                    <a:pt x="172841" y="24220"/>
                    <a:pt x="175237" y="23824"/>
                  </a:cubicBezTo>
                  <a:cubicBezTo>
                    <a:pt x="179336" y="29517"/>
                    <a:pt x="182625" y="34662"/>
                    <a:pt x="182625" y="42017"/>
                  </a:cubicBezTo>
                  <a:cubicBezTo>
                    <a:pt x="182625" y="55808"/>
                    <a:pt x="166136" y="66562"/>
                    <a:pt x="149478" y="66562"/>
                  </a:cubicBezTo>
                  <a:cubicBezTo>
                    <a:pt x="148542" y="66562"/>
                    <a:pt x="147647" y="66536"/>
                    <a:pt x="146703" y="66460"/>
                  </a:cubicBezTo>
                  <a:cubicBezTo>
                    <a:pt x="145185" y="63044"/>
                    <a:pt x="140183" y="57292"/>
                    <a:pt x="140183" y="50764"/>
                  </a:cubicBezTo>
                  <a:cubicBezTo>
                    <a:pt x="140183" y="39807"/>
                    <a:pt x="147319" y="30850"/>
                    <a:pt x="147319" y="19995"/>
                  </a:cubicBezTo>
                  <a:cubicBezTo>
                    <a:pt x="147319" y="13247"/>
                    <a:pt x="144038" y="9072"/>
                    <a:pt x="142764" y="7335"/>
                  </a:cubicBezTo>
                  <a:cubicBezTo>
                    <a:pt x="144822" y="5437"/>
                    <a:pt x="147049" y="3092"/>
                    <a:pt x="147580" y="1515"/>
                  </a:cubicBezTo>
                  <a:cubicBezTo>
                    <a:pt x="146391" y="2012"/>
                    <a:pt x="144982" y="2080"/>
                    <a:pt x="142916" y="2080"/>
                  </a:cubicBezTo>
                  <a:cubicBezTo>
                    <a:pt x="134937" y="2080"/>
                    <a:pt x="128434" y="5"/>
                    <a:pt x="122091" y="5"/>
                  </a:cubicBezTo>
                  <a:cubicBezTo>
                    <a:pt x="118473" y="5"/>
                    <a:pt x="117494" y="1127"/>
                    <a:pt x="117494" y="2190"/>
                  </a:cubicBezTo>
                  <a:cubicBezTo>
                    <a:pt x="117494" y="2586"/>
                    <a:pt x="117553" y="2974"/>
                    <a:pt x="117663" y="3168"/>
                  </a:cubicBezTo>
                  <a:cubicBezTo>
                    <a:pt x="116313" y="2637"/>
                    <a:pt x="115040" y="2291"/>
                    <a:pt x="113530" y="2012"/>
                  </a:cubicBezTo>
                  <a:cubicBezTo>
                    <a:pt x="111666" y="1667"/>
                    <a:pt x="109650" y="1481"/>
                    <a:pt x="107499" y="1481"/>
                  </a:cubicBezTo>
                  <a:cubicBezTo>
                    <a:pt x="99799" y="1481"/>
                    <a:pt x="97057" y="4703"/>
                    <a:pt x="97057" y="7478"/>
                  </a:cubicBezTo>
                  <a:cubicBezTo>
                    <a:pt x="97057" y="9823"/>
                    <a:pt x="98905" y="14107"/>
                    <a:pt x="100988" y="17363"/>
                  </a:cubicBezTo>
                  <a:cubicBezTo>
                    <a:pt x="103999" y="15853"/>
                    <a:pt x="107601" y="14824"/>
                    <a:pt x="109262" y="14824"/>
                  </a:cubicBezTo>
                  <a:cubicBezTo>
                    <a:pt x="113344" y="14824"/>
                    <a:pt x="116988" y="18721"/>
                    <a:pt x="118920" y="23343"/>
                  </a:cubicBezTo>
                  <a:cubicBezTo>
                    <a:pt x="116162" y="23672"/>
                    <a:pt x="115630" y="23799"/>
                    <a:pt x="112847" y="23799"/>
                  </a:cubicBezTo>
                  <a:cubicBezTo>
                    <a:pt x="105340" y="23799"/>
                    <a:pt x="100237" y="21108"/>
                    <a:pt x="99191" y="21108"/>
                  </a:cubicBezTo>
                  <a:cubicBezTo>
                    <a:pt x="99090" y="21108"/>
                    <a:pt x="98888" y="21159"/>
                    <a:pt x="98888" y="21327"/>
                  </a:cubicBezTo>
                  <a:cubicBezTo>
                    <a:pt x="98888" y="22373"/>
                    <a:pt x="101013" y="25157"/>
                    <a:pt x="105205" y="26692"/>
                  </a:cubicBezTo>
                  <a:cubicBezTo>
                    <a:pt x="110730" y="28708"/>
                    <a:pt x="119012" y="29551"/>
                    <a:pt x="120396" y="29770"/>
                  </a:cubicBezTo>
                  <a:cubicBezTo>
                    <a:pt x="120396" y="30023"/>
                    <a:pt x="118996" y="32638"/>
                    <a:pt x="117427" y="33136"/>
                  </a:cubicBezTo>
                  <a:cubicBezTo>
                    <a:pt x="117098" y="33245"/>
                    <a:pt x="116836" y="33262"/>
                    <a:pt x="116448" y="33178"/>
                  </a:cubicBezTo>
                  <a:cubicBezTo>
                    <a:pt x="110679" y="32031"/>
                    <a:pt x="109068" y="31558"/>
                    <a:pt x="101747" y="28767"/>
                  </a:cubicBezTo>
                  <a:cubicBezTo>
                    <a:pt x="101519" y="28682"/>
                    <a:pt x="101393" y="28826"/>
                    <a:pt x="101393" y="29053"/>
                  </a:cubicBezTo>
                  <a:cubicBezTo>
                    <a:pt x="101393" y="31946"/>
                    <a:pt x="108883" y="38348"/>
                    <a:pt x="115605" y="40794"/>
                  </a:cubicBezTo>
                  <a:cubicBezTo>
                    <a:pt x="109996" y="47963"/>
                    <a:pt x="102978" y="55285"/>
                    <a:pt x="99672" y="66460"/>
                  </a:cubicBezTo>
                  <a:cubicBezTo>
                    <a:pt x="98744" y="66536"/>
                    <a:pt x="97842" y="66562"/>
                    <a:pt x="96897" y="66562"/>
                  </a:cubicBezTo>
                  <a:cubicBezTo>
                    <a:pt x="80247" y="66562"/>
                    <a:pt x="63750" y="55808"/>
                    <a:pt x="63750" y="42017"/>
                  </a:cubicBezTo>
                  <a:cubicBezTo>
                    <a:pt x="63750" y="34662"/>
                    <a:pt x="67048" y="29517"/>
                    <a:pt x="71147" y="23824"/>
                  </a:cubicBezTo>
                  <a:cubicBezTo>
                    <a:pt x="73542" y="24220"/>
                    <a:pt x="75727" y="24448"/>
                    <a:pt x="77430" y="24448"/>
                  </a:cubicBezTo>
                  <a:cubicBezTo>
                    <a:pt x="84988" y="24448"/>
                    <a:pt x="89070" y="20408"/>
                    <a:pt x="89374" y="16444"/>
                  </a:cubicBezTo>
                  <a:cubicBezTo>
                    <a:pt x="89374" y="12876"/>
                    <a:pt x="86472" y="10185"/>
                    <a:pt x="81951" y="10185"/>
                  </a:cubicBezTo>
                  <a:cubicBezTo>
                    <a:pt x="74942" y="10185"/>
                    <a:pt x="62206" y="16714"/>
                    <a:pt x="49335" y="16714"/>
                  </a:cubicBezTo>
                  <a:cubicBezTo>
                    <a:pt x="50609" y="17667"/>
                    <a:pt x="52709" y="18679"/>
                    <a:pt x="55239" y="19640"/>
                  </a:cubicBezTo>
                  <a:cubicBezTo>
                    <a:pt x="47707" y="26413"/>
                    <a:pt x="42680" y="35506"/>
                    <a:pt x="40749" y="45239"/>
                  </a:cubicBezTo>
                  <a:lnTo>
                    <a:pt x="21063" y="76750"/>
                  </a:lnTo>
                  <a:cubicBezTo>
                    <a:pt x="17748" y="82039"/>
                    <a:pt x="10756" y="92388"/>
                    <a:pt x="213" y="100468"/>
                  </a:cubicBezTo>
                  <a:cubicBezTo>
                    <a:pt x="12949" y="100468"/>
                    <a:pt x="21400" y="100755"/>
                    <a:pt x="32179" y="83709"/>
                  </a:cubicBezTo>
                  <a:lnTo>
                    <a:pt x="42275" y="67548"/>
                  </a:lnTo>
                  <a:cubicBezTo>
                    <a:pt x="43026" y="69649"/>
                    <a:pt x="43954" y="71681"/>
                    <a:pt x="45025" y="73689"/>
                  </a:cubicBezTo>
                  <a:lnTo>
                    <a:pt x="24943" y="105816"/>
                  </a:lnTo>
                  <a:cubicBezTo>
                    <a:pt x="21611" y="111146"/>
                    <a:pt x="14686" y="121411"/>
                    <a:pt x="4101" y="129533"/>
                  </a:cubicBezTo>
                  <a:cubicBezTo>
                    <a:pt x="16829" y="129533"/>
                    <a:pt x="25288" y="129829"/>
                    <a:pt x="36059" y="112791"/>
                  </a:cubicBezTo>
                  <a:lnTo>
                    <a:pt x="53350" y="85109"/>
                  </a:lnTo>
                  <a:cubicBezTo>
                    <a:pt x="54649" y="86484"/>
                    <a:pt x="56007" y="87842"/>
                    <a:pt x="57449" y="89124"/>
                  </a:cubicBezTo>
                  <a:lnTo>
                    <a:pt x="33048" y="128184"/>
                  </a:lnTo>
                  <a:cubicBezTo>
                    <a:pt x="29700" y="133514"/>
                    <a:pt x="22809" y="143745"/>
                    <a:pt x="12190" y="151876"/>
                  </a:cubicBezTo>
                  <a:cubicBezTo>
                    <a:pt x="24943" y="151876"/>
                    <a:pt x="33394" y="152180"/>
                    <a:pt x="44165" y="135125"/>
                  </a:cubicBezTo>
                  <a:lnTo>
                    <a:pt x="67950" y="97052"/>
                  </a:lnTo>
                  <a:cubicBezTo>
                    <a:pt x="69510" y="98047"/>
                    <a:pt x="71121" y="99009"/>
                    <a:pt x="72783" y="99911"/>
                  </a:cubicBezTo>
                  <a:lnTo>
                    <a:pt x="43760" y="146352"/>
                  </a:lnTo>
                  <a:cubicBezTo>
                    <a:pt x="40395" y="151699"/>
                    <a:pt x="33512" y="161913"/>
                    <a:pt x="22901" y="170061"/>
                  </a:cubicBezTo>
                  <a:cubicBezTo>
                    <a:pt x="35654" y="170061"/>
                    <a:pt x="44097" y="170356"/>
                    <a:pt x="54877" y="153319"/>
                  </a:cubicBezTo>
                  <a:lnTo>
                    <a:pt x="84760" y="105461"/>
                  </a:lnTo>
                  <a:cubicBezTo>
                    <a:pt x="86540" y="106153"/>
                    <a:pt x="88328" y="106786"/>
                    <a:pt x="90150" y="107376"/>
                  </a:cubicBezTo>
                  <a:lnTo>
                    <a:pt x="56378" y="161441"/>
                  </a:lnTo>
                  <a:cubicBezTo>
                    <a:pt x="53080" y="166704"/>
                    <a:pt x="46037" y="177087"/>
                    <a:pt x="35536" y="185133"/>
                  </a:cubicBezTo>
                  <a:cubicBezTo>
                    <a:pt x="48281" y="185133"/>
                    <a:pt x="56732" y="185420"/>
                    <a:pt x="67503" y="168391"/>
                  </a:cubicBezTo>
                  <a:lnTo>
                    <a:pt x="103510" y="110775"/>
                  </a:lnTo>
                  <a:cubicBezTo>
                    <a:pt x="103872" y="110834"/>
                    <a:pt x="104235" y="110893"/>
                    <a:pt x="104589" y="110969"/>
                  </a:cubicBezTo>
                  <a:cubicBezTo>
                    <a:pt x="105576" y="114090"/>
                    <a:pt x="106251" y="116991"/>
                    <a:pt x="106251" y="119884"/>
                  </a:cubicBezTo>
                  <a:cubicBezTo>
                    <a:pt x="106251" y="137993"/>
                    <a:pt x="94375" y="153985"/>
                    <a:pt x="80121" y="166325"/>
                  </a:cubicBezTo>
                  <a:cubicBezTo>
                    <a:pt x="81023" y="166729"/>
                    <a:pt x="82618" y="166856"/>
                    <a:pt x="84085" y="166856"/>
                  </a:cubicBezTo>
                  <a:cubicBezTo>
                    <a:pt x="87029" y="166856"/>
                    <a:pt x="88935" y="166704"/>
                    <a:pt x="90268" y="166468"/>
                  </a:cubicBezTo>
                  <a:cubicBezTo>
                    <a:pt x="86953" y="173966"/>
                    <a:pt x="79860" y="183674"/>
                    <a:pt x="76275" y="188684"/>
                  </a:cubicBezTo>
                  <a:cubicBezTo>
                    <a:pt x="71611" y="187849"/>
                    <a:pt x="64821" y="187183"/>
                    <a:pt x="60367" y="187183"/>
                  </a:cubicBezTo>
                  <a:cubicBezTo>
                    <a:pt x="55728" y="187183"/>
                    <a:pt x="55197" y="189916"/>
                    <a:pt x="55197" y="192345"/>
                  </a:cubicBezTo>
                  <a:cubicBezTo>
                    <a:pt x="55197" y="196571"/>
                    <a:pt x="57162" y="199928"/>
                    <a:pt x="59473" y="201808"/>
                  </a:cubicBezTo>
                  <a:cubicBezTo>
                    <a:pt x="60334" y="199649"/>
                    <a:pt x="62071" y="196765"/>
                    <a:pt x="70674" y="196765"/>
                  </a:cubicBezTo>
                  <a:cubicBezTo>
                    <a:pt x="70826" y="196765"/>
                    <a:pt x="71138" y="196781"/>
                    <a:pt x="71535" y="196807"/>
                  </a:cubicBezTo>
                  <a:cubicBezTo>
                    <a:pt x="69013" y="199607"/>
                    <a:pt x="61152" y="205958"/>
                    <a:pt x="61152" y="211078"/>
                  </a:cubicBezTo>
                  <a:cubicBezTo>
                    <a:pt x="61152" y="214477"/>
                    <a:pt x="64871" y="219555"/>
                    <a:pt x="69780" y="219555"/>
                  </a:cubicBezTo>
                  <a:cubicBezTo>
                    <a:pt x="69477" y="218467"/>
                    <a:pt x="69519" y="217463"/>
                    <a:pt x="69519" y="216704"/>
                  </a:cubicBezTo>
                  <a:cubicBezTo>
                    <a:pt x="69519" y="212554"/>
                    <a:pt x="73196" y="207696"/>
                    <a:pt x="76300" y="204314"/>
                  </a:cubicBezTo>
                  <a:cubicBezTo>
                    <a:pt x="76207" y="205326"/>
                    <a:pt x="76258" y="205224"/>
                    <a:pt x="76258" y="206388"/>
                  </a:cubicBezTo>
                  <a:cubicBezTo>
                    <a:pt x="76258" y="216206"/>
                    <a:pt x="77144" y="220710"/>
                    <a:pt x="83368" y="220710"/>
                  </a:cubicBezTo>
                  <a:cubicBezTo>
                    <a:pt x="86422" y="220710"/>
                    <a:pt x="88530" y="219040"/>
                    <a:pt x="89256" y="218534"/>
                  </a:cubicBezTo>
                  <a:cubicBezTo>
                    <a:pt x="85207" y="214806"/>
                    <a:pt x="85005" y="211879"/>
                    <a:pt x="85005" y="206380"/>
                  </a:cubicBezTo>
                  <a:cubicBezTo>
                    <a:pt x="85013" y="204954"/>
                    <a:pt x="85013" y="203554"/>
                    <a:pt x="85038" y="201623"/>
                  </a:cubicBezTo>
                  <a:cubicBezTo>
                    <a:pt x="85047" y="200366"/>
                    <a:pt x="85030" y="198696"/>
                    <a:pt x="84827" y="197490"/>
                  </a:cubicBezTo>
                  <a:cubicBezTo>
                    <a:pt x="87054" y="197186"/>
                    <a:pt x="87957" y="197186"/>
                    <a:pt x="89669" y="197186"/>
                  </a:cubicBezTo>
                  <a:cubicBezTo>
                    <a:pt x="89669" y="197186"/>
                    <a:pt x="98508" y="196495"/>
                    <a:pt x="100642" y="201075"/>
                  </a:cubicBezTo>
                  <a:cubicBezTo>
                    <a:pt x="103046" y="198873"/>
                    <a:pt x="106529" y="195778"/>
                    <a:pt x="106529" y="192353"/>
                  </a:cubicBezTo>
                  <a:cubicBezTo>
                    <a:pt x="106529" y="190084"/>
                    <a:pt x="105458" y="187529"/>
                    <a:pt x="100904" y="187529"/>
                  </a:cubicBezTo>
                  <a:cubicBezTo>
                    <a:pt x="99174" y="187529"/>
                    <a:pt x="93751" y="188592"/>
                    <a:pt x="89213" y="188592"/>
                  </a:cubicBezTo>
                  <a:cubicBezTo>
                    <a:pt x="90428" y="185867"/>
                    <a:pt x="95860" y="177930"/>
                    <a:pt x="100566" y="172170"/>
                  </a:cubicBezTo>
                  <a:cubicBezTo>
                    <a:pt x="101275" y="174405"/>
                    <a:pt x="102388" y="176826"/>
                    <a:pt x="104851" y="178799"/>
                  </a:cubicBezTo>
                  <a:cubicBezTo>
                    <a:pt x="105188" y="175096"/>
                    <a:pt x="107373" y="163372"/>
                    <a:pt x="113159" y="156524"/>
                  </a:cubicBezTo>
                  <a:cubicBezTo>
                    <a:pt x="113842" y="161146"/>
                    <a:pt x="114753" y="165903"/>
                    <a:pt x="114753" y="175915"/>
                  </a:cubicBezTo>
                  <a:cubicBezTo>
                    <a:pt x="114753" y="200282"/>
                    <a:pt x="108883" y="218281"/>
                    <a:pt x="96450" y="221714"/>
                  </a:cubicBezTo>
                  <a:cubicBezTo>
                    <a:pt x="98061" y="224531"/>
                    <a:pt x="101486" y="227061"/>
                    <a:pt x="105045" y="227061"/>
                  </a:cubicBezTo>
                  <a:cubicBezTo>
                    <a:pt x="109583" y="227061"/>
                    <a:pt x="112071" y="221916"/>
                    <a:pt x="114593" y="217075"/>
                  </a:cubicBezTo>
                  <a:cubicBezTo>
                    <a:pt x="115908" y="220651"/>
                    <a:pt x="119544" y="229431"/>
                    <a:pt x="123196" y="229431"/>
                  </a:cubicBezTo>
                  <a:cubicBezTo>
                    <a:pt x="126831" y="229431"/>
                    <a:pt x="130466" y="220651"/>
                    <a:pt x="131782" y="217075"/>
                  </a:cubicBezTo>
                  <a:cubicBezTo>
                    <a:pt x="134304" y="221916"/>
                    <a:pt x="136792" y="227061"/>
                    <a:pt x="141338" y="227061"/>
                  </a:cubicBezTo>
                  <a:cubicBezTo>
                    <a:pt x="144881" y="227061"/>
                    <a:pt x="148322" y="224531"/>
                    <a:pt x="149933" y="221714"/>
                  </a:cubicBezTo>
                  <a:cubicBezTo>
                    <a:pt x="137501" y="218281"/>
                    <a:pt x="131630" y="200282"/>
                    <a:pt x="131630" y="175915"/>
                  </a:cubicBezTo>
                  <a:cubicBezTo>
                    <a:pt x="131630" y="165903"/>
                    <a:pt x="132541" y="161146"/>
                    <a:pt x="133216" y="156524"/>
                  </a:cubicBezTo>
                  <a:cubicBezTo>
                    <a:pt x="139019" y="163372"/>
                    <a:pt x="141195" y="175096"/>
                    <a:pt x="141524" y="178799"/>
                  </a:cubicBezTo>
                  <a:cubicBezTo>
                    <a:pt x="143987" y="176826"/>
                    <a:pt x="145100" y="174405"/>
                    <a:pt x="145826" y="172170"/>
                  </a:cubicBezTo>
                  <a:cubicBezTo>
                    <a:pt x="150515" y="177930"/>
                    <a:pt x="155947" y="185867"/>
                    <a:pt x="157170" y="188592"/>
                  </a:cubicBezTo>
                  <a:cubicBezTo>
                    <a:pt x="152632" y="188592"/>
                    <a:pt x="147200" y="187529"/>
                    <a:pt x="145480" y="187529"/>
                  </a:cubicBezTo>
                  <a:cubicBezTo>
                    <a:pt x="140925" y="187529"/>
                    <a:pt x="139862" y="190084"/>
                    <a:pt x="139862" y="192353"/>
                  </a:cubicBezTo>
                  <a:cubicBezTo>
                    <a:pt x="139862" y="195778"/>
                    <a:pt x="143337" y="198873"/>
                    <a:pt x="145733" y="201075"/>
                  </a:cubicBezTo>
                  <a:cubicBezTo>
                    <a:pt x="147867" y="196495"/>
                    <a:pt x="156715" y="197186"/>
                    <a:pt x="156715" y="197186"/>
                  </a:cubicBezTo>
                  <a:cubicBezTo>
                    <a:pt x="158427" y="197186"/>
                    <a:pt x="159329" y="197186"/>
                    <a:pt x="161556" y="197490"/>
                  </a:cubicBezTo>
                  <a:cubicBezTo>
                    <a:pt x="161353" y="198696"/>
                    <a:pt x="161345" y="200366"/>
                    <a:pt x="161353" y="201623"/>
                  </a:cubicBezTo>
                  <a:cubicBezTo>
                    <a:pt x="161370" y="203554"/>
                    <a:pt x="161370" y="204954"/>
                    <a:pt x="161379" y="206380"/>
                  </a:cubicBezTo>
                  <a:cubicBezTo>
                    <a:pt x="161379" y="211879"/>
                    <a:pt x="161176" y="214806"/>
                    <a:pt x="157128" y="218534"/>
                  </a:cubicBezTo>
                  <a:cubicBezTo>
                    <a:pt x="157853" y="219040"/>
                    <a:pt x="159962" y="220710"/>
                    <a:pt x="163015" y="220710"/>
                  </a:cubicBezTo>
                  <a:cubicBezTo>
                    <a:pt x="169240" y="220710"/>
                    <a:pt x="170134" y="216206"/>
                    <a:pt x="170134" y="206388"/>
                  </a:cubicBezTo>
                  <a:cubicBezTo>
                    <a:pt x="170134" y="205224"/>
                    <a:pt x="170168" y="205326"/>
                    <a:pt x="170092" y="204314"/>
                  </a:cubicBezTo>
                  <a:cubicBezTo>
                    <a:pt x="173187" y="207696"/>
                    <a:pt x="176865" y="212554"/>
                    <a:pt x="176865" y="216704"/>
                  </a:cubicBezTo>
                  <a:cubicBezTo>
                    <a:pt x="176865" y="217463"/>
                    <a:pt x="176907" y="218467"/>
                    <a:pt x="176603" y="219555"/>
                  </a:cubicBezTo>
                  <a:cubicBezTo>
                    <a:pt x="181520" y="219555"/>
                    <a:pt x="185240" y="214477"/>
                    <a:pt x="185240" y="211078"/>
                  </a:cubicBezTo>
                  <a:cubicBezTo>
                    <a:pt x="185240" y="205958"/>
                    <a:pt x="177371" y="199607"/>
                    <a:pt x="174849" y="196807"/>
                  </a:cubicBezTo>
                  <a:cubicBezTo>
                    <a:pt x="175254" y="196781"/>
                    <a:pt x="175549" y="196765"/>
                    <a:pt x="175709" y="196765"/>
                  </a:cubicBezTo>
                  <a:cubicBezTo>
                    <a:pt x="184312" y="196765"/>
                    <a:pt x="186041" y="199649"/>
                    <a:pt x="186910" y="201808"/>
                  </a:cubicBezTo>
                  <a:cubicBezTo>
                    <a:pt x="189204" y="199928"/>
                    <a:pt x="191186" y="196571"/>
                    <a:pt x="191186" y="192345"/>
                  </a:cubicBezTo>
                  <a:cubicBezTo>
                    <a:pt x="191186" y="189916"/>
                    <a:pt x="190672" y="187183"/>
                    <a:pt x="186007" y="187183"/>
                  </a:cubicBezTo>
                  <a:cubicBezTo>
                    <a:pt x="181563" y="187183"/>
                    <a:pt x="174781" y="187849"/>
                    <a:pt x="170100" y="188684"/>
                  </a:cubicBezTo>
                  <a:cubicBezTo>
                    <a:pt x="166515" y="183674"/>
                    <a:pt x="159430" y="173966"/>
                    <a:pt x="156116" y="166468"/>
                  </a:cubicBezTo>
                  <a:cubicBezTo>
                    <a:pt x="157448" y="166704"/>
                    <a:pt x="159355" y="166856"/>
                    <a:pt x="162298" y="166856"/>
                  </a:cubicBezTo>
                  <a:cubicBezTo>
                    <a:pt x="163774" y="166856"/>
                    <a:pt x="165351" y="166729"/>
                    <a:pt x="166271" y="166325"/>
                  </a:cubicBezTo>
                  <a:cubicBezTo>
                    <a:pt x="152017" y="153985"/>
                    <a:pt x="140124" y="137993"/>
                    <a:pt x="140124" y="119884"/>
                  </a:cubicBezTo>
                  <a:cubicBezTo>
                    <a:pt x="140124" y="116991"/>
                    <a:pt x="140816" y="114090"/>
                    <a:pt x="141785" y="110969"/>
                  </a:cubicBezTo>
                  <a:cubicBezTo>
                    <a:pt x="142148" y="110893"/>
                    <a:pt x="142528" y="110834"/>
                    <a:pt x="142882" y="110775"/>
                  </a:cubicBezTo>
                  <a:lnTo>
                    <a:pt x="178880" y="168391"/>
                  </a:lnTo>
                  <a:cubicBezTo>
                    <a:pt x="189651" y="185420"/>
                    <a:pt x="198103" y="185133"/>
                    <a:pt x="210839" y="185133"/>
                  </a:cubicBezTo>
                  <a:cubicBezTo>
                    <a:pt x="200346" y="177087"/>
                    <a:pt x="193303" y="166704"/>
                    <a:pt x="190014" y="161441"/>
                  </a:cubicBezTo>
                  <a:lnTo>
                    <a:pt x="156225" y="107376"/>
                  </a:lnTo>
                  <a:cubicBezTo>
                    <a:pt x="158056" y="106786"/>
                    <a:pt x="159852" y="106153"/>
                    <a:pt x="161615" y="105461"/>
                  </a:cubicBezTo>
                  <a:lnTo>
                    <a:pt x="191507" y="153319"/>
                  </a:lnTo>
                  <a:cubicBezTo>
                    <a:pt x="202286" y="170356"/>
                    <a:pt x="210729" y="170061"/>
                    <a:pt x="223482" y="170061"/>
                  </a:cubicBezTo>
                  <a:cubicBezTo>
                    <a:pt x="212871" y="161913"/>
                    <a:pt x="205989" y="151699"/>
                    <a:pt x="202640" y="146352"/>
                  </a:cubicBezTo>
                  <a:lnTo>
                    <a:pt x="173609" y="99911"/>
                  </a:lnTo>
                  <a:cubicBezTo>
                    <a:pt x="175254" y="99009"/>
                    <a:pt x="176865" y="98047"/>
                    <a:pt x="178425" y="97052"/>
                  </a:cubicBezTo>
                  <a:lnTo>
                    <a:pt x="202219" y="135125"/>
                  </a:lnTo>
                  <a:cubicBezTo>
                    <a:pt x="212998" y="152180"/>
                    <a:pt x="221441" y="151876"/>
                    <a:pt x="234177" y="151876"/>
                  </a:cubicBezTo>
                  <a:cubicBezTo>
                    <a:pt x="223575" y="143745"/>
                    <a:pt x="216692" y="133514"/>
                    <a:pt x="213335" y="128184"/>
                  </a:cubicBezTo>
                  <a:lnTo>
                    <a:pt x="188934" y="89124"/>
                  </a:lnTo>
                  <a:cubicBezTo>
                    <a:pt x="190377" y="87842"/>
                    <a:pt x="191743" y="86484"/>
                    <a:pt x="193025" y="85109"/>
                  </a:cubicBezTo>
                  <a:lnTo>
                    <a:pt x="210316" y="112791"/>
                  </a:lnTo>
                  <a:cubicBezTo>
                    <a:pt x="221095" y="129829"/>
                    <a:pt x="229538" y="129533"/>
                    <a:pt x="242282" y="129533"/>
                  </a:cubicBezTo>
                  <a:cubicBezTo>
                    <a:pt x="231689" y="121411"/>
                    <a:pt x="224781" y="111146"/>
                    <a:pt x="221441" y="105816"/>
                  </a:cubicBezTo>
                  <a:lnTo>
                    <a:pt x="201358" y="73689"/>
                  </a:lnTo>
                  <a:cubicBezTo>
                    <a:pt x="202438" y="71681"/>
                    <a:pt x="203357" y="69649"/>
                    <a:pt x="204099" y="67548"/>
                  </a:cubicBezTo>
                  <a:lnTo>
                    <a:pt x="214204" y="83709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03D66B07-7910-815C-4E55-63DCFE4214E5}"/>
                </a:ext>
              </a:extLst>
            </p:cNvPr>
            <p:cNvSpPr/>
            <p:nvPr/>
          </p:nvSpPr>
          <p:spPr>
            <a:xfrm>
              <a:off x="2559131" y="5985858"/>
              <a:ext cx="36858" cy="210617"/>
            </a:xfrm>
            <a:custGeom>
              <a:avLst/>
              <a:gdLst>
                <a:gd name="connsiteX0" fmla="*/ 37069 w 36858"/>
                <a:gd name="connsiteY0" fmla="*/ 5 h 210617"/>
                <a:gd name="connsiteX1" fmla="*/ 37069 w 36858"/>
                <a:gd name="connsiteY1" fmla="*/ 210622 h 210617"/>
                <a:gd name="connsiteX2" fmla="*/ 210 w 36858"/>
                <a:gd name="connsiteY2" fmla="*/ 210622 h 210617"/>
                <a:gd name="connsiteX3" fmla="*/ 210 w 36858"/>
                <a:gd name="connsiteY3" fmla="*/ 5 h 210617"/>
                <a:gd name="connsiteX4" fmla="*/ 37069 w 36858"/>
                <a:gd name="connsiteY4" fmla="*/ 5 h 21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8" h="210617">
                  <a:moveTo>
                    <a:pt x="37069" y="5"/>
                  </a:moveTo>
                  <a:lnTo>
                    <a:pt x="37069" y="210622"/>
                  </a:lnTo>
                  <a:lnTo>
                    <a:pt x="210" y="210622"/>
                  </a:lnTo>
                  <a:lnTo>
                    <a:pt x="210" y="5"/>
                  </a:lnTo>
                  <a:lnTo>
                    <a:pt x="37069" y="5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D1EA88B8-6C22-EA0D-1F15-0C7AE3FE2F2D}"/>
                </a:ext>
              </a:extLst>
            </p:cNvPr>
            <p:cNvSpPr/>
            <p:nvPr/>
          </p:nvSpPr>
          <p:spPr>
            <a:xfrm>
              <a:off x="2672398" y="5720349"/>
              <a:ext cx="33315" cy="55498"/>
            </a:xfrm>
            <a:custGeom>
              <a:avLst/>
              <a:gdLst>
                <a:gd name="connsiteX0" fmla="*/ 26414 w 33315"/>
                <a:gd name="connsiteY0" fmla="*/ 15360 h 55498"/>
                <a:gd name="connsiteX1" fmla="*/ 16968 w 33315"/>
                <a:gd name="connsiteY1" fmla="*/ 5686 h 55498"/>
                <a:gd name="connsiteX2" fmla="*/ 7158 w 33315"/>
                <a:gd name="connsiteY2" fmla="*/ 17208 h 55498"/>
                <a:gd name="connsiteX3" fmla="*/ 7158 w 33315"/>
                <a:gd name="connsiteY3" fmla="*/ 35215 h 55498"/>
                <a:gd name="connsiteX4" fmla="*/ 16968 w 33315"/>
                <a:gd name="connsiteY4" fmla="*/ 49824 h 55498"/>
                <a:gd name="connsiteX5" fmla="*/ 26490 w 33315"/>
                <a:gd name="connsiteY5" fmla="*/ 47470 h 55498"/>
                <a:gd name="connsiteX6" fmla="*/ 26490 w 33315"/>
                <a:gd name="connsiteY6" fmla="*/ 31521 h 55498"/>
                <a:gd name="connsiteX7" fmla="*/ 16673 w 33315"/>
                <a:gd name="connsiteY7" fmla="*/ 31521 h 55498"/>
                <a:gd name="connsiteX8" fmla="*/ 16673 w 33315"/>
                <a:gd name="connsiteY8" fmla="*/ 25625 h 55498"/>
                <a:gd name="connsiteX9" fmla="*/ 33272 w 33315"/>
                <a:gd name="connsiteY9" fmla="*/ 25625 h 55498"/>
                <a:gd name="connsiteX10" fmla="*/ 33272 w 33315"/>
                <a:gd name="connsiteY10" fmla="*/ 51527 h 55498"/>
                <a:gd name="connsiteX11" fmla="*/ 16968 w 33315"/>
                <a:gd name="connsiteY11" fmla="*/ 55509 h 55498"/>
                <a:gd name="connsiteX12" fmla="*/ 208 w 33315"/>
                <a:gd name="connsiteY12" fmla="*/ 34912 h 55498"/>
                <a:gd name="connsiteX13" fmla="*/ 208 w 33315"/>
                <a:gd name="connsiteY13" fmla="*/ 17427 h 55498"/>
                <a:gd name="connsiteX14" fmla="*/ 16968 w 33315"/>
                <a:gd name="connsiteY14" fmla="*/ 10 h 55498"/>
                <a:gd name="connsiteX15" fmla="*/ 33499 w 33315"/>
                <a:gd name="connsiteY15" fmla="*/ 15360 h 55498"/>
                <a:gd name="connsiteX16" fmla="*/ 26414 w 33315"/>
                <a:gd name="connsiteY16" fmla="*/ 15360 h 5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315" h="55498">
                  <a:moveTo>
                    <a:pt x="26414" y="15360"/>
                  </a:moveTo>
                  <a:cubicBezTo>
                    <a:pt x="26414" y="9094"/>
                    <a:pt x="23825" y="5686"/>
                    <a:pt x="16968" y="5686"/>
                  </a:cubicBezTo>
                  <a:cubicBezTo>
                    <a:pt x="14825" y="5686"/>
                    <a:pt x="7158" y="6057"/>
                    <a:pt x="7158" y="17208"/>
                  </a:cubicBezTo>
                  <a:lnTo>
                    <a:pt x="7158" y="35215"/>
                  </a:lnTo>
                  <a:cubicBezTo>
                    <a:pt x="7158" y="46872"/>
                    <a:pt x="10541" y="49824"/>
                    <a:pt x="16968" y="49824"/>
                  </a:cubicBezTo>
                  <a:cubicBezTo>
                    <a:pt x="21843" y="49824"/>
                    <a:pt x="25082" y="48499"/>
                    <a:pt x="26490" y="47470"/>
                  </a:cubicBezTo>
                  <a:lnTo>
                    <a:pt x="26490" y="31521"/>
                  </a:lnTo>
                  <a:lnTo>
                    <a:pt x="16673" y="31521"/>
                  </a:lnTo>
                  <a:lnTo>
                    <a:pt x="16673" y="25625"/>
                  </a:lnTo>
                  <a:lnTo>
                    <a:pt x="33272" y="25625"/>
                  </a:lnTo>
                  <a:lnTo>
                    <a:pt x="33272" y="51527"/>
                  </a:lnTo>
                  <a:cubicBezTo>
                    <a:pt x="28928" y="53889"/>
                    <a:pt x="23825" y="55509"/>
                    <a:pt x="16968" y="55509"/>
                  </a:cubicBezTo>
                  <a:cubicBezTo>
                    <a:pt x="5674" y="55509"/>
                    <a:pt x="208" y="49672"/>
                    <a:pt x="208" y="34912"/>
                  </a:cubicBezTo>
                  <a:lnTo>
                    <a:pt x="208" y="17427"/>
                  </a:lnTo>
                  <a:cubicBezTo>
                    <a:pt x="208" y="6799"/>
                    <a:pt x="5674" y="10"/>
                    <a:pt x="16968" y="10"/>
                  </a:cubicBezTo>
                  <a:cubicBezTo>
                    <a:pt x="28481" y="10"/>
                    <a:pt x="33938" y="4227"/>
                    <a:pt x="33499" y="15360"/>
                  </a:cubicBezTo>
                  <a:lnTo>
                    <a:pt x="26414" y="1536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1F1F3040-82E2-BC16-1F9A-B1546DE60374}"/>
                </a:ext>
              </a:extLst>
            </p:cNvPr>
            <p:cNvSpPr/>
            <p:nvPr/>
          </p:nvSpPr>
          <p:spPr>
            <a:xfrm>
              <a:off x="2718155" y="5721462"/>
              <a:ext cx="27901" cy="53280"/>
            </a:xfrm>
            <a:custGeom>
              <a:avLst/>
              <a:gdLst>
                <a:gd name="connsiteX0" fmla="*/ 208 w 27901"/>
                <a:gd name="connsiteY0" fmla="*/ 53290 h 53280"/>
                <a:gd name="connsiteX1" fmla="*/ 208 w 27901"/>
                <a:gd name="connsiteY1" fmla="*/ 10 h 53280"/>
                <a:gd name="connsiteX2" fmla="*/ 27662 w 27901"/>
                <a:gd name="connsiteY2" fmla="*/ 10 h 53280"/>
                <a:gd name="connsiteX3" fmla="*/ 27662 w 27901"/>
                <a:gd name="connsiteY3" fmla="*/ 5914 h 53280"/>
                <a:gd name="connsiteX4" fmla="*/ 6998 w 27901"/>
                <a:gd name="connsiteY4" fmla="*/ 5914 h 53280"/>
                <a:gd name="connsiteX5" fmla="*/ 6998 w 27901"/>
                <a:gd name="connsiteY5" fmla="*/ 23027 h 53280"/>
                <a:gd name="connsiteX6" fmla="*/ 26186 w 27901"/>
                <a:gd name="connsiteY6" fmla="*/ 23027 h 53280"/>
                <a:gd name="connsiteX7" fmla="*/ 26186 w 27901"/>
                <a:gd name="connsiteY7" fmla="*/ 28931 h 53280"/>
                <a:gd name="connsiteX8" fmla="*/ 6998 w 27901"/>
                <a:gd name="connsiteY8" fmla="*/ 28931 h 53280"/>
                <a:gd name="connsiteX9" fmla="*/ 6998 w 27901"/>
                <a:gd name="connsiteY9" fmla="*/ 47386 h 53280"/>
                <a:gd name="connsiteX10" fmla="*/ 28109 w 27901"/>
                <a:gd name="connsiteY10" fmla="*/ 47386 h 53280"/>
                <a:gd name="connsiteX11" fmla="*/ 28109 w 27901"/>
                <a:gd name="connsiteY11" fmla="*/ 53290 h 53280"/>
                <a:gd name="connsiteX12" fmla="*/ 208 w 27901"/>
                <a:gd name="connsiteY12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01" h="53280">
                  <a:moveTo>
                    <a:pt x="208" y="53290"/>
                  </a:moveTo>
                  <a:lnTo>
                    <a:pt x="208" y="10"/>
                  </a:lnTo>
                  <a:lnTo>
                    <a:pt x="27662" y="10"/>
                  </a:lnTo>
                  <a:lnTo>
                    <a:pt x="27662" y="5914"/>
                  </a:lnTo>
                  <a:lnTo>
                    <a:pt x="6998" y="5914"/>
                  </a:lnTo>
                  <a:lnTo>
                    <a:pt x="6998" y="23027"/>
                  </a:lnTo>
                  <a:lnTo>
                    <a:pt x="26186" y="23027"/>
                  </a:lnTo>
                  <a:lnTo>
                    <a:pt x="26186" y="28931"/>
                  </a:lnTo>
                  <a:lnTo>
                    <a:pt x="6998" y="28931"/>
                  </a:lnTo>
                  <a:lnTo>
                    <a:pt x="6998" y="47386"/>
                  </a:lnTo>
                  <a:lnTo>
                    <a:pt x="28109" y="47386"/>
                  </a:lnTo>
                  <a:lnTo>
                    <a:pt x="28109" y="53290"/>
                  </a:lnTo>
                  <a:lnTo>
                    <a:pt x="208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AA31C9C-31CB-819E-6B24-4F4CBCD0E47B}"/>
                </a:ext>
              </a:extLst>
            </p:cNvPr>
            <p:cNvSpPr/>
            <p:nvPr/>
          </p:nvSpPr>
          <p:spPr>
            <a:xfrm>
              <a:off x="2754550" y="5721462"/>
              <a:ext cx="26408" cy="53280"/>
            </a:xfrm>
            <a:custGeom>
              <a:avLst/>
              <a:gdLst>
                <a:gd name="connsiteX0" fmla="*/ 207 w 26408"/>
                <a:gd name="connsiteY0" fmla="*/ 53290 h 53280"/>
                <a:gd name="connsiteX1" fmla="*/ 207 w 26408"/>
                <a:gd name="connsiteY1" fmla="*/ 10 h 53280"/>
                <a:gd name="connsiteX2" fmla="*/ 26616 w 26408"/>
                <a:gd name="connsiteY2" fmla="*/ 10 h 53280"/>
                <a:gd name="connsiteX3" fmla="*/ 26616 w 26408"/>
                <a:gd name="connsiteY3" fmla="*/ 5914 h 53280"/>
                <a:gd name="connsiteX4" fmla="*/ 6989 w 26408"/>
                <a:gd name="connsiteY4" fmla="*/ 5914 h 53280"/>
                <a:gd name="connsiteX5" fmla="*/ 6989 w 26408"/>
                <a:gd name="connsiteY5" fmla="*/ 23027 h 53280"/>
                <a:gd name="connsiteX6" fmla="*/ 25587 w 26408"/>
                <a:gd name="connsiteY6" fmla="*/ 23027 h 53280"/>
                <a:gd name="connsiteX7" fmla="*/ 25587 w 26408"/>
                <a:gd name="connsiteY7" fmla="*/ 28931 h 53280"/>
                <a:gd name="connsiteX8" fmla="*/ 6989 w 26408"/>
                <a:gd name="connsiteY8" fmla="*/ 28931 h 53280"/>
                <a:gd name="connsiteX9" fmla="*/ 6989 w 26408"/>
                <a:gd name="connsiteY9" fmla="*/ 53290 h 53280"/>
                <a:gd name="connsiteX10" fmla="*/ 207 w 26408"/>
                <a:gd name="connsiteY10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408" h="53280">
                  <a:moveTo>
                    <a:pt x="207" y="53290"/>
                  </a:moveTo>
                  <a:lnTo>
                    <a:pt x="207" y="10"/>
                  </a:lnTo>
                  <a:lnTo>
                    <a:pt x="26616" y="10"/>
                  </a:lnTo>
                  <a:lnTo>
                    <a:pt x="26616" y="5914"/>
                  </a:lnTo>
                  <a:lnTo>
                    <a:pt x="6989" y="5914"/>
                  </a:lnTo>
                  <a:lnTo>
                    <a:pt x="6989" y="23027"/>
                  </a:lnTo>
                  <a:lnTo>
                    <a:pt x="25587" y="23027"/>
                  </a:lnTo>
                  <a:lnTo>
                    <a:pt x="25587" y="28931"/>
                  </a:lnTo>
                  <a:lnTo>
                    <a:pt x="6989" y="28931"/>
                  </a:lnTo>
                  <a:lnTo>
                    <a:pt x="6989" y="53290"/>
                  </a:lnTo>
                  <a:lnTo>
                    <a:pt x="207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021A4181-5524-2A80-2D37-E967C84FDA62}"/>
                </a:ext>
              </a:extLst>
            </p:cNvPr>
            <p:cNvSpPr/>
            <p:nvPr/>
          </p:nvSpPr>
          <p:spPr>
            <a:xfrm>
              <a:off x="2787605" y="5707512"/>
              <a:ext cx="33501" cy="68336"/>
            </a:xfrm>
            <a:custGeom>
              <a:avLst/>
              <a:gdLst>
                <a:gd name="connsiteX0" fmla="*/ 26995 w 33501"/>
                <a:gd name="connsiteY0" fmla="*/ 7677 h 68336"/>
                <a:gd name="connsiteX1" fmla="*/ 20062 w 33501"/>
                <a:gd name="connsiteY1" fmla="*/ 7677 h 68336"/>
                <a:gd name="connsiteX2" fmla="*/ 20062 w 33501"/>
                <a:gd name="connsiteY2" fmla="*/ 10 h 68336"/>
                <a:gd name="connsiteX3" fmla="*/ 26995 w 33501"/>
                <a:gd name="connsiteY3" fmla="*/ 10 h 68336"/>
                <a:gd name="connsiteX4" fmla="*/ 26995 w 33501"/>
                <a:gd name="connsiteY4" fmla="*/ 7677 h 68336"/>
                <a:gd name="connsiteX5" fmla="*/ 26775 w 33501"/>
                <a:gd name="connsiteY5" fmla="*/ 48053 h 68336"/>
                <a:gd name="connsiteX6" fmla="*/ 26775 w 33501"/>
                <a:gd name="connsiteY6" fmla="*/ 30045 h 68336"/>
                <a:gd name="connsiteX7" fmla="*/ 16966 w 33501"/>
                <a:gd name="connsiteY7" fmla="*/ 18523 h 68336"/>
                <a:gd name="connsiteX8" fmla="*/ 7148 w 33501"/>
                <a:gd name="connsiteY8" fmla="*/ 30045 h 68336"/>
                <a:gd name="connsiteX9" fmla="*/ 7148 w 33501"/>
                <a:gd name="connsiteY9" fmla="*/ 48053 h 68336"/>
                <a:gd name="connsiteX10" fmla="*/ 16966 w 33501"/>
                <a:gd name="connsiteY10" fmla="*/ 62661 h 68336"/>
                <a:gd name="connsiteX11" fmla="*/ 26775 w 33501"/>
                <a:gd name="connsiteY11" fmla="*/ 48053 h 68336"/>
                <a:gd name="connsiteX12" fmla="*/ 14006 w 33501"/>
                <a:gd name="connsiteY12" fmla="*/ 7677 h 68336"/>
                <a:gd name="connsiteX13" fmla="*/ 7073 w 33501"/>
                <a:gd name="connsiteY13" fmla="*/ 7677 h 68336"/>
                <a:gd name="connsiteX14" fmla="*/ 7073 w 33501"/>
                <a:gd name="connsiteY14" fmla="*/ 10 h 68336"/>
                <a:gd name="connsiteX15" fmla="*/ 14006 w 33501"/>
                <a:gd name="connsiteY15" fmla="*/ 10 h 68336"/>
                <a:gd name="connsiteX16" fmla="*/ 14006 w 33501"/>
                <a:gd name="connsiteY16" fmla="*/ 7677 h 68336"/>
                <a:gd name="connsiteX17" fmla="*/ 207 w 33501"/>
                <a:gd name="connsiteY17" fmla="*/ 47749 h 68336"/>
                <a:gd name="connsiteX18" fmla="*/ 207 w 33501"/>
                <a:gd name="connsiteY18" fmla="*/ 30264 h 68336"/>
                <a:gd name="connsiteX19" fmla="*/ 16966 w 33501"/>
                <a:gd name="connsiteY19" fmla="*/ 12847 h 68336"/>
                <a:gd name="connsiteX20" fmla="*/ 33709 w 33501"/>
                <a:gd name="connsiteY20" fmla="*/ 30264 h 68336"/>
                <a:gd name="connsiteX21" fmla="*/ 33709 w 33501"/>
                <a:gd name="connsiteY21" fmla="*/ 47749 h 68336"/>
                <a:gd name="connsiteX22" fmla="*/ 16966 w 33501"/>
                <a:gd name="connsiteY22" fmla="*/ 68346 h 68336"/>
                <a:gd name="connsiteX23" fmla="*/ 207 w 33501"/>
                <a:gd name="connsiteY23" fmla="*/ 47749 h 6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501" h="68336">
                  <a:moveTo>
                    <a:pt x="26995" y="7677"/>
                  </a:moveTo>
                  <a:lnTo>
                    <a:pt x="20062" y="7677"/>
                  </a:lnTo>
                  <a:lnTo>
                    <a:pt x="20062" y="10"/>
                  </a:lnTo>
                  <a:lnTo>
                    <a:pt x="26995" y="10"/>
                  </a:lnTo>
                  <a:lnTo>
                    <a:pt x="26995" y="7677"/>
                  </a:lnTo>
                  <a:close/>
                  <a:moveTo>
                    <a:pt x="26775" y="48053"/>
                  </a:moveTo>
                  <a:lnTo>
                    <a:pt x="26775" y="30045"/>
                  </a:lnTo>
                  <a:cubicBezTo>
                    <a:pt x="26775" y="18895"/>
                    <a:pt x="19100" y="18523"/>
                    <a:pt x="16966" y="18523"/>
                  </a:cubicBezTo>
                  <a:cubicBezTo>
                    <a:pt x="14824" y="18523"/>
                    <a:pt x="7148" y="18895"/>
                    <a:pt x="7148" y="30045"/>
                  </a:cubicBezTo>
                  <a:lnTo>
                    <a:pt x="7148" y="48053"/>
                  </a:lnTo>
                  <a:cubicBezTo>
                    <a:pt x="7148" y="59709"/>
                    <a:pt x="10539" y="62661"/>
                    <a:pt x="16966" y="62661"/>
                  </a:cubicBezTo>
                  <a:cubicBezTo>
                    <a:pt x="23385" y="62661"/>
                    <a:pt x="26775" y="59709"/>
                    <a:pt x="26775" y="48053"/>
                  </a:cubicBezTo>
                  <a:close/>
                  <a:moveTo>
                    <a:pt x="14006" y="7677"/>
                  </a:moveTo>
                  <a:lnTo>
                    <a:pt x="7073" y="7677"/>
                  </a:lnTo>
                  <a:lnTo>
                    <a:pt x="7073" y="10"/>
                  </a:lnTo>
                  <a:lnTo>
                    <a:pt x="14006" y="10"/>
                  </a:lnTo>
                  <a:lnTo>
                    <a:pt x="14006" y="7677"/>
                  </a:lnTo>
                  <a:close/>
                  <a:moveTo>
                    <a:pt x="207" y="47749"/>
                  </a:moveTo>
                  <a:lnTo>
                    <a:pt x="207" y="30264"/>
                  </a:lnTo>
                  <a:cubicBezTo>
                    <a:pt x="207" y="19637"/>
                    <a:pt x="5664" y="12847"/>
                    <a:pt x="16966" y="12847"/>
                  </a:cubicBezTo>
                  <a:cubicBezTo>
                    <a:pt x="28252" y="12847"/>
                    <a:pt x="33709" y="19637"/>
                    <a:pt x="33709" y="30264"/>
                  </a:cubicBezTo>
                  <a:lnTo>
                    <a:pt x="33709" y="47749"/>
                  </a:lnTo>
                  <a:cubicBezTo>
                    <a:pt x="33709" y="62509"/>
                    <a:pt x="28252" y="68346"/>
                    <a:pt x="16966" y="68346"/>
                  </a:cubicBezTo>
                  <a:cubicBezTo>
                    <a:pt x="5664" y="68346"/>
                    <a:pt x="207" y="62509"/>
                    <a:pt x="207" y="47749"/>
                  </a:cubicBez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6115F385-FAE5-BD73-2228-B82AE5879ED1}"/>
                </a:ext>
              </a:extLst>
            </p:cNvPr>
            <p:cNvSpPr/>
            <p:nvPr/>
          </p:nvSpPr>
          <p:spPr>
            <a:xfrm>
              <a:off x="2832771" y="5721462"/>
              <a:ext cx="31949" cy="53280"/>
            </a:xfrm>
            <a:custGeom>
              <a:avLst/>
              <a:gdLst>
                <a:gd name="connsiteX0" fmla="*/ 6996 w 31949"/>
                <a:gd name="connsiteY0" fmla="*/ 22884 h 53280"/>
                <a:gd name="connsiteX1" fmla="*/ 17185 w 31949"/>
                <a:gd name="connsiteY1" fmla="*/ 22884 h 53280"/>
                <a:gd name="connsiteX2" fmla="*/ 24413 w 31949"/>
                <a:gd name="connsiteY2" fmla="*/ 14028 h 53280"/>
                <a:gd name="connsiteX3" fmla="*/ 17252 w 31949"/>
                <a:gd name="connsiteY3" fmla="*/ 5914 h 53280"/>
                <a:gd name="connsiteX4" fmla="*/ 6996 w 31949"/>
                <a:gd name="connsiteY4" fmla="*/ 5914 h 53280"/>
                <a:gd name="connsiteX5" fmla="*/ 6996 w 31949"/>
                <a:gd name="connsiteY5" fmla="*/ 22884 h 53280"/>
                <a:gd name="connsiteX6" fmla="*/ 6996 w 31949"/>
                <a:gd name="connsiteY6" fmla="*/ 28788 h 53280"/>
                <a:gd name="connsiteX7" fmla="*/ 6996 w 31949"/>
                <a:gd name="connsiteY7" fmla="*/ 53290 h 53280"/>
                <a:gd name="connsiteX8" fmla="*/ 206 w 31949"/>
                <a:gd name="connsiteY8" fmla="*/ 53290 h 53280"/>
                <a:gd name="connsiteX9" fmla="*/ 206 w 31949"/>
                <a:gd name="connsiteY9" fmla="*/ 10 h 53280"/>
                <a:gd name="connsiteX10" fmla="*/ 18585 w 31949"/>
                <a:gd name="connsiteY10" fmla="*/ 10 h 53280"/>
                <a:gd name="connsiteX11" fmla="*/ 31346 w 31949"/>
                <a:gd name="connsiteY11" fmla="*/ 13294 h 53280"/>
                <a:gd name="connsiteX12" fmla="*/ 21605 w 31949"/>
                <a:gd name="connsiteY12" fmla="*/ 25465 h 53280"/>
                <a:gd name="connsiteX13" fmla="*/ 21605 w 31949"/>
                <a:gd name="connsiteY13" fmla="*/ 25617 h 53280"/>
                <a:gd name="connsiteX14" fmla="*/ 30317 w 31949"/>
                <a:gd name="connsiteY14" fmla="*/ 39340 h 53280"/>
                <a:gd name="connsiteX15" fmla="*/ 32156 w 31949"/>
                <a:gd name="connsiteY15" fmla="*/ 53290 h 53280"/>
                <a:gd name="connsiteX16" fmla="*/ 25071 w 31949"/>
                <a:gd name="connsiteY16" fmla="*/ 53290 h 53280"/>
                <a:gd name="connsiteX17" fmla="*/ 23013 w 31949"/>
                <a:gd name="connsiteY17" fmla="*/ 35569 h 53280"/>
                <a:gd name="connsiteX18" fmla="*/ 14967 w 31949"/>
                <a:gd name="connsiteY18" fmla="*/ 28788 h 53280"/>
                <a:gd name="connsiteX19" fmla="*/ 6996 w 31949"/>
                <a:gd name="connsiteY19" fmla="*/ 28788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9" h="53280">
                  <a:moveTo>
                    <a:pt x="6996" y="22884"/>
                  </a:moveTo>
                  <a:lnTo>
                    <a:pt x="17185" y="22884"/>
                  </a:lnTo>
                  <a:cubicBezTo>
                    <a:pt x="22051" y="22884"/>
                    <a:pt x="24413" y="18675"/>
                    <a:pt x="24413" y="14028"/>
                  </a:cubicBezTo>
                  <a:cubicBezTo>
                    <a:pt x="24413" y="10198"/>
                    <a:pt x="22499" y="5914"/>
                    <a:pt x="17252" y="5914"/>
                  </a:cubicBezTo>
                  <a:lnTo>
                    <a:pt x="6996" y="5914"/>
                  </a:lnTo>
                  <a:lnTo>
                    <a:pt x="6996" y="22884"/>
                  </a:lnTo>
                  <a:close/>
                  <a:moveTo>
                    <a:pt x="6996" y="28788"/>
                  </a:moveTo>
                  <a:lnTo>
                    <a:pt x="6996" y="53290"/>
                  </a:lnTo>
                  <a:lnTo>
                    <a:pt x="206" y="53290"/>
                  </a:lnTo>
                  <a:lnTo>
                    <a:pt x="206" y="10"/>
                  </a:lnTo>
                  <a:lnTo>
                    <a:pt x="18585" y="10"/>
                  </a:lnTo>
                  <a:cubicBezTo>
                    <a:pt x="28032" y="10"/>
                    <a:pt x="31346" y="6656"/>
                    <a:pt x="31346" y="13294"/>
                  </a:cubicBezTo>
                  <a:cubicBezTo>
                    <a:pt x="31346" y="19561"/>
                    <a:pt x="27880" y="24360"/>
                    <a:pt x="21605" y="25465"/>
                  </a:cubicBezTo>
                  <a:lnTo>
                    <a:pt x="21605" y="25617"/>
                  </a:lnTo>
                  <a:cubicBezTo>
                    <a:pt x="27736" y="26570"/>
                    <a:pt x="29946" y="28645"/>
                    <a:pt x="30317" y="39340"/>
                  </a:cubicBezTo>
                  <a:cubicBezTo>
                    <a:pt x="30385" y="41625"/>
                    <a:pt x="31127" y="49967"/>
                    <a:pt x="32156" y="53290"/>
                  </a:cubicBezTo>
                  <a:lnTo>
                    <a:pt x="25071" y="53290"/>
                  </a:lnTo>
                  <a:cubicBezTo>
                    <a:pt x="23156" y="49596"/>
                    <a:pt x="23595" y="42663"/>
                    <a:pt x="23013" y="35569"/>
                  </a:cubicBezTo>
                  <a:cubicBezTo>
                    <a:pt x="22499" y="29083"/>
                    <a:pt x="17252" y="28788"/>
                    <a:pt x="14967" y="28788"/>
                  </a:cubicBezTo>
                  <a:lnTo>
                    <a:pt x="6996" y="28788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7FEE4B1A-6E57-4C73-A636-15D8643EC326}"/>
                </a:ext>
              </a:extLst>
            </p:cNvPr>
            <p:cNvSpPr/>
            <p:nvPr/>
          </p:nvSpPr>
          <p:spPr>
            <a:xfrm>
              <a:off x="2874092" y="5721462"/>
              <a:ext cx="33071" cy="53280"/>
            </a:xfrm>
            <a:custGeom>
              <a:avLst/>
              <a:gdLst>
                <a:gd name="connsiteX0" fmla="*/ 7004 w 33071"/>
                <a:gd name="connsiteY0" fmla="*/ 47386 h 53280"/>
                <a:gd name="connsiteX1" fmla="*/ 13422 w 33071"/>
                <a:gd name="connsiteY1" fmla="*/ 47386 h 53280"/>
                <a:gd name="connsiteX2" fmla="*/ 26336 w 33071"/>
                <a:gd name="connsiteY2" fmla="*/ 31445 h 53280"/>
                <a:gd name="connsiteX3" fmla="*/ 26336 w 33071"/>
                <a:gd name="connsiteY3" fmla="*/ 20674 h 53280"/>
                <a:gd name="connsiteX4" fmla="*/ 15936 w 33071"/>
                <a:gd name="connsiteY4" fmla="*/ 5914 h 53280"/>
                <a:gd name="connsiteX5" fmla="*/ 7004 w 33071"/>
                <a:gd name="connsiteY5" fmla="*/ 5914 h 53280"/>
                <a:gd name="connsiteX6" fmla="*/ 7004 w 33071"/>
                <a:gd name="connsiteY6" fmla="*/ 47386 h 53280"/>
                <a:gd name="connsiteX7" fmla="*/ 206 w 33071"/>
                <a:gd name="connsiteY7" fmla="*/ 10 h 53280"/>
                <a:gd name="connsiteX8" fmla="*/ 16602 w 33071"/>
                <a:gd name="connsiteY8" fmla="*/ 10 h 53280"/>
                <a:gd name="connsiteX9" fmla="*/ 30916 w 33071"/>
                <a:gd name="connsiteY9" fmla="*/ 8115 h 53280"/>
                <a:gd name="connsiteX10" fmla="*/ 33277 w 33071"/>
                <a:gd name="connsiteY10" fmla="*/ 24950 h 53280"/>
                <a:gd name="connsiteX11" fmla="*/ 30030 w 33071"/>
                <a:gd name="connsiteY11" fmla="*/ 46425 h 53280"/>
                <a:gd name="connsiteX12" fmla="*/ 12469 w 33071"/>
                <a:gd name="connsiteY12" fmla="*/ 53290 h 53280"/>
                <a:gd name="connsiteX13" fmla="*/ 206 w 33071"/>
                <a:gd name="connsiteY13" fmla="*/ 53290 h 53280"/>
                <a:gd name="connsiteX14" fmla="*/ 206 w 33071"/>
                <a:gd name="connsiteY14" fmla="*/ 1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3071" h="53280">
                  <a:moveTo>
                    <a:pt x="7004" y="47386"/>
                  </a:moveTo>
                  <a:lnTo>
                    <a:pt x="13422" y="47386"/>
                  </a:lnTo>
                  <a:cubicBezTo>
                    <a:pt x="22869" y="47386"/>
                    <a:pt x="26336" y="43844"/>
                    <a:pt x="26336" y="31445"/>
                  </a:cubicBezTo>
                  <a:lnTo>
                    <a:pt x="26336" y="20674"/>
                  </a:lnTo>
                  <a:cubicBezTo>
                    <a:pt x="26336" y="9886"/>
                    <a:pt x="23021" y="5914"/>
                    <a:pt x="15936" y="5914"/>
                  </a:cubicBezTo>
                  <a:lnTo>
                    <a:pt x="7004" y="5914"/>
                  </a:lnTo>
                  <a:lnTo>
                    <a:pt x="7004" y="47386"/>
                  </a:lnTo>
                  <a:close/>
                  <a:moveTo>
                    <a:pt x="206" y="10"/>
                  </a:moveTo>
                  <a:lnTo>
                    <a:pt x="16602" y="10"/>
                  </a:lnTo>
                  <a:cubicBezTo>
                    <a:pt x="23392" y="10"/>
                    <a:pt x="28267" y="2447"/>
                    <a:pt x="30916" y="8115"/>
                  </a:cubicBezTo>
                  <a:cubicBezTo>
                    <a:pt x="33058" y="12628"/>
                    <a:pt x="33277" y="23247"/>
                    <a:pt x="33277" y="24950"/>
                  </a:cubicBezTo>
                  <a:cubicBezTo>
                    <a:pt x="33277" y="36312"/>
                    <a:pt x="32240" y="42882"/>
                    <a:pt x="30030" y="46425"/>
                  </a:cubicBezTo>
                  <a:cubicBezTo>
                    <a:pt x="27154" y="50996"/>
                    <a:pt x="21764" y="53290"/>
                    <a:pt x="12469" y="53290"/>
                  </a:cubicBezTo>
                  <a:lnTo>
                    <a:pt x="206" y="53290"/>
                  </a:lnTo>
                  <a:lnTo>
                    <a:pt x="206" y="1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F3BD84FB-6FAA-9D0B-095D-DF71F41FBB5A}"/>
                </a:ext>
              </a:extLst>
            </p:cNvPr>
            <p:cNvSpPr/>
            <p:nvPr/>
          </p:nvSpPr>
          <p:spPr>
            <a:xfrm>
              <a:off x="2919048" y="5721462"/>
              <a:ext cx="27901" cy="53280"/>
            </a:xfrm>
            <a:custGeom>
              <a:avLst/>
              <a:gdLst>
                <a:gd name="connsiteX0" fmla="*/ 205 w 27901"/>
                <a:gd name="connsiteY0" fmla="*/ 53290 h 53280"/>
                <a:gd name="connsiteX1" fmla="*/ 205 w 27901"/>
                <a:gd name="connsiteY1" fmla="*/ 10 h 53280"/>
                <a:gd name="connsiteX2" fmla="*/ 27659 w 27901"/>
                <a:gd name="connsiteY2" fmla="*/ 10 h 53280"/>
                <a:gd name="connsiteX3" fmla="*/ 27659 w 27901"/>
                <a:gd name="connsiteY3" fmla="*/ 5914 h 53280"/>
                <a:gd name="connsiteX4" fmla="*/ 6995 w 27901"/>
                <a:gd name="connsiteY4" fmla="*/ 5914 h 53280"/>
                <a:gd name="connsiteX5" fmla="*/ 6995 w 27901"/>
                <a:gd name="connsiteY5" fmla="*/ 23027 h 53280"/>
                <a:gd name="connsiteX6" fmla="*/ 26183 w 27901"/>
                <a:gd name="connsiteY6" fmla="*/ 23027 h 53280"/>
                <a:gd name="connsiteX7" fmla="*/ 26183 w 27901"/>
                <a:gd name="connsiteY7" fmla="*/ 28931 h 53280"/>
                <a:gd name="connsiteX8" fmla="*/ 6995 w 27901"/>
                <a:gd name="connsiteY8" fmla="*/ 28931 h 53280"/>
                <a:gd name="connsiteX9" fmla="*/ 6995 w 27901"/>
                <a:gd name="connsiteY9" fmla="*/ 47386 h 53280"/>
                <a:gd name="connsiteX10" fmla="*/ 28106 w 27901"/>
                <a:gd name="connsiteY10" fmla="*/ 47386 h 53280"/>
                <a:gd name="connsiteX11" fmla="*/ 28106 w 27901"/>
                <a:gd name="connsiteY11" fmla="*/ 53290 h 53280"/>
                <a:gd name="connsiteX12" fmla="*/ 205 w 27901"/>
                <a:gd name="connsiteY12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01" h="53280">
                  <a:moveTo>
                    <a:pt x="205" y="53290"/>
                  </a:moveTo>
                  <a:lnTo>
                    <a:pt x="205" y="10"/>
                  </a:lnTo>
                  <a:lnTo>
                    <a:pt x="27659" y="10"/>
                  </a:lnTo>
                  <a:lnTo>
                    <a:pt x="27659" y="5914"/>
                  </a:lnTo>
                  <a:lnTo>
                    <a:pt x="6995" y="5914"/>
                  </a:lnTo>
                  <a:lnTo>
                    <a:pt x="6995" y="23027"/>
                  </a:lnTo>
                  <a:lnTo>
                    <a:pt x="26183" y="23027"/>
                  </a:lnTo>
                  <a:lnTo>
                    <a:pt x="26183" y="28931"/>
                  </a:lnTo>
                  <a:lnTo>
                    <a:pt x="6995" y="28931"/>
                  </a:lnTo>
                  <a:lnTo>
                    <a:pt x="6995" y="47386"/>
                  </a:lnTo>
                  <a:lnTo>
                    <a:pt x="28106" y="47386"/>
                  </a:lnTo>
                  <a:lnTo>
                    <a:pt x="28106" y="53290"/>
                  </a:lnTo>
                  <a:lnTo>
                    <a:pt x="205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68D5B3B8-81B8-DFD4-8970-BC65B8E81EC9}"/>
                </a:ext>
              </a:extLst>
            </p:cNvPr>
            <p:cNvSpPr/>
            <p:nvPr/>
          </p:nvSpPr>
          <p:spPr>
            <a:xfrm>
              <a:off x="2955797" y="5721462"/>
              <a:ext cx="31958" cy="53280"/>
            </a:xfrm>
            <a:custGeom>
              <a:avLst/>
              <a:gdLst>
                <a:gd name="connsiteX0" fmla="*/ 7011 w 31958"/>
                <a:gd name="connsiteY0" fmla="*/ 22884 h 53280"/>
                <a:gd name="connsiteX1" fmla="*/ 17175 w 31958"/>
                <a:gd name="connsiteY1" fmla="*/ 22884 h 53280"/>
                <a:gd name="connsiteX2" fmla="*/ 24412 w 31958"/>
                <a:gd name="connsiteY2" fmla="*/ 14028 h 53280"/>
                <a:gd name="connsiteX3" fmla="*/ 17242 w 31958"/>
                <a:gd name="connsiteY3" fmla="*/ 5914 h 53280"/>
                <a:gd name="connsiteX4" fmla="*/ 7011 w 31958"/>
                <a:gd name="connsiteY4" fmla="*/ 5914 h 53280"/>
                <a:gd name="connsiteX5" fmla="*/ 7011 w 31958"/>
                <a:gd name="connsiteY5" fmla="*/ 22884 h 53280"/>
                <a:gd name="connsiteX6" fmla="*/ 7011 w 31958"/>
                <a:gd name="connsiteY6" fmla="*/ 28788 h 53280"/>
                <a:gd name="connsiteX7" fmla="*/ 7011 w 31958"/>
                <a:gd name="connsiteY7" fmla="*/ 53290 h 53280"/>
                <a:gd name="connsiteX8" fmla="*/ 205 w 31958"/>
                <a:gd name="connsiteY8" fmla="*/ 53290 h 53280"/>
                <a:gd name="connsiteX9" fmla="*/ 205 w 31958"/>
                <a:gd name="connsiteY9" fmla="*/ 10 h 53280"/>
                <a:gd name="connsiteX10" fmla="*/ 18575 w 31958"/>
                <a:gd name="connsiteY10" fmla="*/ 10 h 53280"/>
                <a:gd name="connsiteX11" fmla="*/ 31345 w 31958"/>
                <a:gd name="connsiteY11" fmla="*/ 13294 h 53280"/>
                <a:gd name="connsiteX12" fmla="*/ 21611 w 31958"/>
                <a:gd name="connsiteY12" fmla="*/ 25465 h 53280"/>
                <a:gd name="connsiteX13" fmla="*/ 21611 w 31958"/>
                <a:gd name="connsiteY13" fmla="*/ 25617 h 53280"/>
                <a:gd name="connsiteX14" fmla="*/ 30307 w 31958"/>
                <a:gd name="connsiteY14" fmla="*/ 39340 h 53280"/>
                <a:gd name="connsiteX15" fmla="*/ 32163 w 31958"/>
                <a:gd name="connsiteY15" fmla="*/ 53290 h 53280"/>
                <a:gd name="connsiteX16" fmla="*/ 25086 w 31958"/>
                <a:gd name="connsiteY16" fmla="*/ 53290 h 53280"/>
                <a:gd name="connsiteX17" fmla="*/ 23011 w 31958"/>
                <a:gd name="connsiteY17" fmla="*/ 35569 h 53280"/>
                <a:gd name="connsiteX18" fmla="*/ 14965 w 31958"/>
                <a:gd name="connsiteY18" fmla="*/ 28788 h 53280"/>
                <a:gd name="connsiteX19" fmla="*/ 7011 w 31958"/>
                <a:gd name="connsiteY19" fmla="*/ 28788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58" h="53280">
                  <a:moveTo>
                    <a:pt x="7011" y="22884"/>
                  </a:moveTo>
                  <a:lnTo>
                    <a:pt x="17175" y="22884"/>
                  </a:lnTo>
                  <a:cubicBezTo>
                    <a:pt x="22050" y="22884"/>
                    <a:pt x="24412" y="18675"/>
                    <a:pt x="24412" y="14028"/>
                  </a:cubicBezTo>
                  <a:cubicBezTo>
                    <a:pt x="24412" y="10198"/>
                    <a:pt x="22497" y="5914"/>
                    <a:pt x="17242" y="5914"/>
                  </a:cubicBezTo>
                  <a:lnTo>
                    <a:pt x="7011" y="5914"/>
                  </a:lnTo>
                  <a:lnTo>
                    <a:pt x="7011" y="22884"/>
                  </a:lnTo>
                  <a:close/>
                  <a:moveTo>
                    <a:pt x="7011" y="28788"/>
                  </a:moveTo>
                  <a:lnTo>
                    <a:pt x="7011" y="53290"/>
                  </a:lnTo>
                  <a:lnTo>
                    <a:pt x="205" y="53290"/>
                  </a:lnTo>
                  <a:lnTo>
                    <a:pt x="205" y="10"/>
                  </a:lnTo>
                  <a:lnTo>
                    <a:pt x="18575" y="10"/>
                  </a:lnTo>
                  <a:cubicBezTo>
                    <a:pt x="28030" y="10"/>
                    <a:pt x="31345" y="6656"/>
                    <a:pt x="31345" y="13294"/>
                  </a:cubicBezTo>
                  <a:cubicBezTo>
                    <a:pt x="31345" y="19561"/>
                    <a:pt x="27887" y="24360"/>
                    <a:pt x="21611" y="25465"/>
                  </a:cubicBezTo>
                  <a:lnTo>
                    <a:pt x="21611" y="25617"/>
                  </a:lnTo>
                  <a:cubicBezTo>
                    <a:pt x="27718" y="26570"/>
                    <a:pt x="29945" y="28645"/>
                    <a:pt x="30307" y="39340"/>
                  </a:cubicBezTo>
                  <a:cubicBezTo>
                    <a:pt x="30392" y="41625"/>
                    <a:pt x="31125" y="49967"/>
                    <a:pt x="32163" y="53290"/>
                  </a:cubicBezTo>
                  <a:lnTo>
                    <a:pt x="25086" y="53290"/>
                  </a:lnTo>
                  <a:cubicBezTo>
                    <a:pt x="23155" y="49596"/>
                    <a:pt x="23602" y="42663"/>
                    <a:pt x="23011" y="35569"/>
                  </a:cubicBezTo>
                  <a:cubicBezTo>
                    <a:pt x="22497" y="29083"/>
                    <a:pt x="17242" y="28788"/>
                    <a:pt x="14965" y="28788"/>
                  </a:cubicBezTo>
                  <a:lnTo>
                    <a:pt x="7011" y="28788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98ECFD4F-44C2-A922-677B-6553F24D95EE}"/>
                </a:ext>
              </a:extLst>
            </p:cNvPr>
            <p:cNvSpPr/>
            <p:nvPr/>
          </p:nvSpPr>
          <p:spPr>
            <a:xfrm>
              <a:off x="2992023" y="5721462"/>
              <a:ext cx="34842" cy="53280"/>
            </a:xfrm>
            <a:custGeom>
              <a:avLst/>
              <a:gdLst>
                <a:gd name="connsiteX0" fmla="*/ 35047 w 34842"/>
                <a:gd name="connsiteY0" fmla="*/ 10 h 53280"/>
                <a:gd name="connsiteX1" fmla="*/ 35047 w 34842"/>
                <a:gd name="connsiteY1" fmla="*/ 5914 h 53280"/>
                <a:gd name="connsiteX2" fmla="*/ 21029 w 34842"/>
                <a:gd name="connsiteY2" fmla="*/ 5914 h 53280"/>
                <a:gd name="connsiteX3" fmla="*/ 21029 w 34842"/>
                <a:gd name="connsiteY3" fmla="*/ 53290 h 53280"/>
                <a:gd name="connsiteX4" fmla="*/ 14239 w 34842"/>
                <a:gd name="connsiteY4" fmla="*/ 53290 h 53280"/>
                <a:gd name="connsiteX5" fmla="*/ 14239 w 34842"/>
                <a:gd name="connsiteY5" fmla="*/ 5914 h 53280"/>
                <a:gd name="connsiteX6" fmla="*/ 204 w 34842"/>
                <a:gd name="connsiteY6" fmla="*/ 5914 h 53280"/>
                <a:gd name="connsiteX7" fmla="*/ 204 w 34842"/>
                <a:gd name="connsiteY7" fmla="*/ 10 h 53280"/>
                <a:gd name="connsiteX8" fmla="*/ 35047 w 34842"/>
                <a:gd name="connsiteY8" fmla="*/ 1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42" h="53280">
                  <a:moveTo>
                    <a:pt x="35047" y="10"/>
                  </a:moveTo>
                  <a:lnTo>
                    <a:pt x="35047" y="5914"/>
                  </a:lnTo>
                  <a:lnTo>
                    <a:pt x="21029" y="5914"/>
                  </a:lnTo>
                  <a:lnTo>
                    <a:pt x="21029" y="53290"/>
                  </a:lnTo>
                  <a:lnTo>
                    <a:pt x="14239" y="53290"/>
                  </a:lnTo>
                  <a:lnTo>
                    <a:pt x="14239" y="5914"/>
                  </a:lnTo>
                  <a:lnTo>
                    <a:pt x="204" y="5914"/>
                  </a:lnTo>
                  <a:lnTo>
                    <a:pt x="204" y="10"/>
                  </a:lnTo>
                  <a:lnTo>
                    <a:pt x="35047" y="1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087CF9FF-3537-4A82-7F99-A847F1583AEA}"/>
                </a:ext>
              </a:extLst>
            </p:cNvPr>
            <p:cNvSpPr/>
            <p:nvPr/>
          </p:nvSpPr>
          <p:spPr>
            <a:xfrm>
              <a:off x="3045253" y="5721462"/>
              <a:ext cx="39110" cy="53280"/>
            </a:xfrm>
            <a:custGeom>
              <a:avLst/>
              <a:gdLst>
                <a:gd name="connsiteX0" fmla="*/ 23744 w 39110"/>
                <a:gd name="connsiteY0" fmla="*/ 53290 h 53280"/>
                <a:gd name="connsiteX1" fmla="*/ 15621 w 39110"/>
                <a:gd name="connsiteY1" fmla="*/ 53290 h 53280"/>
                <a:gd name="connsiteX2" fmla="*/ 203 w 39110"/>
                <a:gd name="connsiteY2" fmla="*/ 10 h 53280"/>
                <a:gd name="connsiteX3" fmla="*/ 7567 w 39110"/>
                <a:gd name="connsiteY3" fmla="*/ 10 h 53280"/>
                <a:gd name="connsiteX4" fmla="*/ 19754 w 39110"/>
                <a:gd name="connsiteY4" fmla="*/ 46872 h 53280"/>
                <a:gd name="connsiteX5" fmla="*/ 19889 w 39110"/>
                <a:gd name="connsiteY5" fmla="*/ 46872 h 53280"/>
                <a:gd name="connsiteX6" fmla="*/ 32356 w 39110"/>
                <a:gd name="connsiteY6" fmla="*/ 10 h 53280"/>
                <a:gd name="connsiteX7" fmla="*/ 39314 w 39110"/>
                <a:gd name="connsiteY7" fmla="*/ 10 h 53280"/>
                <a:gd name="connsiteX8" fmla="*/ 23744 w 39110"/>
                <a:gd name="connsiteY8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110" h="53280">
                  <a:moveTo>
                    <a:pt x="23744" y="53290"/>
                  </a:moveTo>
                  <a:lnTo>
                    <a:pt x="15621" y="53290"/>
                  </a:lnTo>
                  <a:lnTo>
                    <a:pt x="203" y="10"/>
                  </a:lnTo>
                  <a:lnTo>
                    <a:pt x="7567" y="10"/>
                  </a:lnTo>
                  <a:lnTo>
                    <a:pt x="19754" y="46872"/>
                  </a:lnTo>
                  <a:lnTo>
                    <a:pt x="19889" y="46872"/>
                  </a:lnTo>
                  <a:lnTo>
                    <a:pt x="32356" y="10"/>
                  </a:lnTo>
                  <a:lnTo>
                    <a:pt x="39314" y="10"/>
                  </a:lnTo>
                  <a:lnTo>
                    <a:pt x="23744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A6B6496C-6681-B94D-C514-65A47D4C3778}"/>
                </a:ext>
              </a:extLst>
            </p:cNvPr>
            <p:cNvSpPr/>
            <p:nvPr/>
          </p:nvSpPr>
          <p:spPr>
            <a:xfrm>
              <a:off x="3091077" y="5720349"/>
              <a:ext cx="33493" cy="55498"/>
            </a:xfrm>
            <a:custGeom>
              <a:avLst/>
              <a:gdLst>
                <a:gd name="connsiteX0" fmla="*/ 26763 w 33493"/>
                <a:gd name="connsiteY0" fmla="*/ 35215 h 55498"/>
                <a:gd name="connsiteX1" fmla="*/ 26763 w 33493"/>
                <a:gd name="connsiteY1" fmla="*/ 17208 h 55498"/>
                <a:gd name="connsiteX2" fmla="*/ 16962 w 33493"/>
                <a:gd name="connsiteY2" fmla="*/ 5686 h 55498"/>
                <a:gd name="connsiteX3" fmla="*/ 7144 w 33493"/>
                <a:gd name="connsiteY3" fmla="*/ 17208 h 55498"/>
                <a:gd name="connsiteX4" fmla="*/ 7144 w 33493"/>
                <a:gd name="connsiteY4" fmla="*/ 35215 h 55498"/>
                <a:gd name="connsiteX5" fmla="*/ 16962 w 33493"/>
                <a:gd name="connsiteY5" fmla="*/ 49824 h 55498"/>
                <a:gd name="connsiteX6" fmla="*/ 26763 w 33493"/>
                <a:gd name="connsiteY6" fmla="*/ 35215 h 55498"/>
                <a:gd name="connsiteX7" fmla="*/ 203 w 33493"/>
                <a:gd name="connsiteY7" fmla="*/ 34912 h 55498"/>
                <a:gd name="connsiteX8" fmla="*/ 203 w 33493"/>
                <a:gd name="connsiteY8" fmla="*/ 17427 h 55498"/>
                <a:gd name="connsiteX9" fmla="*/ 16962 w 33493"/>
                <a:gd name="connsiteY9" fmla="*/ 10 h 55498"/>
                <a:gd name="connsiteX10" fmla="*/ 33696 w 33493"/>
                <a:gd name="connsiteY10" fmla="*/ 17427 h 55498"/>
                <a:gd name="connsiteX11" fmla="*/ 33696 w 33493"/>
                <a:gd name="connsiteY11" fmla="*/ 34912 h 55498"/>
                <a:gd name="connsiteX12" fmla="*/ 16962 w 33493"/>
                <a:gd name="connsiteY12" fmla="*/ 55509 h 55498"/>
                <a:gd name="connsiteX13" fmla="*/ 203 w 33493"/>
                <a:gd name="connsiteY13" fmla="*/ 34912 h 5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493" h="55498">
                  <a:moveTo>
                    <a:pt x="26763" y="35215"/>
                  </a:moveTo>
                  <a:lnTo>
                    <a:pt x="26763" y="17208"/>
                  </a:lnTo>
                  <a:cubicBezTo>
                    <a:pt x="26763" y="6057"/>
                    <a:pt x="19104" y="5686"/>
                    <a:pt x="16962" y="5686"/>
                  </a:cubicBezTo>
                  <a:cubicBezTo>
                    <a:pt x="14820" y="5686"/>
                    <a:pt x="7144" y="6057"/>
                    <a:pt x="7144" y="17208"/>
                  </a:cubicBezTo>
                  <a:lnTo>
                    <a:pt x="7144" y="35215"/>
                  </a:lnTo>
                  <a:cubicBezTo>
                    <a:pt x="7144" y="46872"/>
                    <a:pt x="10535" y="49824"/>
                    <a:pt x="16962" y="49824"/>
                  </a:cubicBezTo>
                  <a:cubicBezTo>
                    <a:pt x="23372" y="49824"/>
                    <a:pt x="26763" y="46872"/>
                    <a:pt x="26763" y="35215"/>
                  </a:cubicBezTo>
                  <a:close/>
                  <a:moveTo>
                    <a:pt x="203" y="34912"/>
                  </a:moveTo>
                  <a:lnTo>
                    <a:pt x="203" y="17427"/>
                  </a:lnTo>
                  <a:cubicBezTo>
                    <a:pt x="203" y="6799"/>
                    <a:pt x="5660" y="10"/>
                    <a:pt x="16962" y="10"/>
                  </a:cubicBezTo>
                  <a:cubicBezTo>
                    <a:pt x="28247" y="10"/>
                    <a:pt x="33696" y="6799"/>
                    <a:pt x="33696" y="17427"/>
                  </a:cubicBezTo>
                  <a:lnTo>
                    <a:pt x="33696" y="34912"/>
                  </a:lnTo>
                  <a:cubicBezTo>
                    <a:pt x="33696" y="49672"/>
                    <a:pt x="28247" y="55509"/>
                    <a:pt x="16962" y="55509"/>
                  </a:cubicBezTo>
                  <a:cubicBezTo>
                    <a:pt x="5660" y="55509"/>
                    <a:pt x="203" y="49672"/>
                    <a:pt x="203" y="34912"/>
                  </a:cubicBez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633A4B22-8106-B24B-22EA-F87D58674749}"/>
                </a:ext>
              </a:extLst>
            </p:cNvPr>
            <p:cNvSpPr/>
            <p:nvPr/>
          </p:nvSpPr>
          <p:spPr>
            <a:xfrm>
              <a:off x="3136463" y="5721462"/>
              <a:ext cx="49375" cy="53280"/>
            </a:xfrm>
            <a:custGeom>
              <a:avLst/>
              <a:gdLst>
                <a:gd name="connsiteX0" fmla="*/ 6545 w 49375"/>
                <a:gd name="connsiteY0" fmla="*/ 53290 h 53280"/>
                <a:gd name="connsiteX1" fmla="*/ 202 w 49375"/>
                <a:gd name="connsiteY1" fmla="*/ 53290 h 53280"/>
                <a:gd name="connsiteX2" fmla="*/ 202 w 49375"/>
                <a:gd name="connsiteY2" fmla="*/ 10 h 53280"/>
                <a:gd name="connsiteX3" fmla="*/ 11192 w 49375"/>
                <a:gd name="connsiteY3" fmla="*/ 10 h 53280"/>
                <a:gd name="connsiteX4" fmla="*/ 24611 w 49375"/>
                <a:gd name="connsiteY4" fmla="*/ 44729 h 53280"/>
                <a:gd name="connsiteX5" fmla="*/ 24780 w 49375"/>
                <a:gd name="connsiteY5" fmla="*/ 44729 h 53280"/>
                <a:gd name="connsiteX6" fmla="*/ 38360 w 49375"/>
                <a:gd name="connsiteY6" fmla="*/ 10 h 53280"/>
                <a:gd name="connsiteX7" fmla="*/ 49577 w 49375"/>
                <a:gd name="connsiteY7" fmla="*/ 10 h 53280"/>
                <a:gd name="connsiteX8" fmla="*/ 49577 w 49375"/>
                <a:gd name="connsiteY8" fmla="*/ 53290 h 53280"/>
                <a:gd name="connsiteX9" fmla="*/ 42788 w 49375"/>
                <a:gd name="connsiteY9" fmla="*/ 53290 h 53280"/>
                <a:gd name="connsiteX10" fmla="*/ 42788 w 49375"/>
                <a:gd name="connsiteY10" fmla="*/ 5914 h 53280"/>
                <a:gd name="connsiteX11" fmla="*/ 42627 w 49375"/>
                <a:gd name="connsiteY11" fmla="*/ 5914 h 53280"/>
                <a:gd name="connsiteX12" fmla="*/ 27732 w 49375"/>
                <a:gd name="connsiteY12" fmla="*/ 53290 h 53280"/>
                <a:gd name="connsiteX13" fmla="*/ 21305 w 49375"/>
                <a:gd name="connsiteY13" fmla="*/ 53290 h 53280"/>
                <a:gd name="connsiteX14" fmla="*/ 6697 w 49375"/>
                <a:gd name="connsiteY14" fmla="*/ 5914 h 53280"/>
                <a:gd name="connsiteX15" fmla="*/ 6545 w 49375"/>
                <a:gd name="connsiteY15" fmla="*/ 5914 h 53280"/>
                <a:gd name="connsiteX16" fmla="*/ 6545 w 49375"/>
                <a:gd name="connsiteY16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9375" h="53280">
                  <a:moveTo>
                    <a:pt x="6545" y="53290"/>
                  </a:moveTo>
                  <a:lnTo>
                    <a:pt x="202" y="53290"/>
                  </a:lnTo>
                  <a:lnTo>
                    <a:pt x="202" y="10"/>
                  </a:lnTo>
                  <a:lnTo>
                    <a:pt x="11192" y="10"/>
                  </a:lnTo>
                  <a:lnTo>
                    <a:pt x="24611" y="44729"/>
                  </a:lnTo>
                  <a:lnTo>
                    <a:pt x="24780" y="44729"/>
                  </a:lnTo>
                  <a:lnTo>
                    <a:pt x="38360" y="10"/>
                  </a:lnTo>
                  <a:lnTo>
                    <a:pt x="49577" y="10"/>
                  </a:lnTo>
                  <a:lnTo>
                    <a:pt x="49577" y="53290"/>
                  </a:lnTo>
                  <a:lnTo>
                    <a:pt x="42788" y="53290"/>
                  </a:lnTo>
                  <a:lnTo>
                    <a:pt x="42788" y="5914"/>
                  </a:lnTo>
                  <a:lnTo>
                    <a:pt x="42627" y="5914"/>
                  </a:lnTo>
                  <a:lnTo>
                    <a:pt x="27732" y="53290"/>
                  </a:lnTo>
                  <a:lnTo>
                    <a:pt x="21305" y="53290"/>
                  </a:lnTo>
                  <a:lnTo>
                    <a:pt x="6697" y="5914"/>
                  </a:lnTo>
                  <a:lnTo>
                    <a:pt x="6545" y="5914"/>
                  </a:lnTo>
                  <a:lnTo>
                    <a:pt x="6545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26" name="Grafik 57">
              <a:extLst>
                <a:ext uri="{FF2B5EF4-FFF2-40B4-BE49-F238E27FC236}">
                  <a16:creationId xmlns:a16="http://schemas.microsoft.com/office/drawing/2014/main" id="{D2765CA9-D1E4-6F76-4C77-B33B6B8ED900}"/>
                </a:ext>
              </a:extLst>
            </p:cNvPr>
            <p:cNvGrpSpPr/>
            <p:nvPr/>
          </p:nvGrpSpPr>
          <p:grpSpPr>
            <a:xfrm>
              <a:off x="353156" y="5996935"/>
              <a:ext cx="1233798" cy="350753"/>
              <a:chOff x="353156" y="5996935"/>
              <a:chExt cx="1233798" cy="350753"/>
            </a:xfrm>
          </p:grpSpPr>
          <p:sp>
            <p:nvSpPr>
              <p:cNvPr id="27" name="Freihandform: Form 26">
                <a:extLst>
                  <a:ext uri="{FF2B5EF4-FFF2-40B4-BE49-F238E27FC236}">
                    <a16:creationId xmlns:a16="http://schemas.microsoft.com/office/drawing/2014/main" id="{8FA85A45-0974-57BC-FE9D-D9B2161274A9}"/>
                  </a:ext>
                </a:extLst>
              </p:cNvPr>
              <p:cNvSpPr/>
              <p:nvPr/>
            </p:nvSpPr>
            <p:spPr>
              <a:xfrm>
                <a:off x="353156" y="6136579"/>
                <a:ext cx="326931" cy="99393"/>
              </a:xfrm>
              <a:custGeom>
                <a:avLst/>
                <a:gdLst>
                  <a:gd name="connsiteX0" fmla="*/ 22 w 326931"/>
                  <a:gd name="connsiteY0" fmla="*/ 99432 h 99393"/>
                  <a:gd name="connsiteX1" fmla="*/ 293275 w 326931"/>
                  <a:gd name="connsiteY1" fmla="*/ 99432 h 99393"/>
                  <a:gd name="connsiteX2" fmla="*/ 326953 w 326931"/>
                  <a:gd name="connsiteY2" fmla="*/ 49324 h 99393"/>
                  <a:gd name="connsiteX3" fmla="*/ 294096 w 326931"/>
                  <a:gd name="connsiteY3" fmla="*/ 38 h 99393"/>
                  <a:gd name="connsiteX4" fmla="*/ 22 w 326931"/>
                  <a:gd name="connsiteY4" fmla="*/ 38 h 99393"/>
                  <a:gd name="connsiteX5" fmla="*/ 22 w 326931"/>
                  <a:gd name="connsiteY5" fmla="*/ 99432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6931" h="99393">
                    <a:moveTo>
                      <a:pt x="22" y="99432"/>
                    </a:moveTo>
                    <a:lnTo>
                      <a:pt x="293275" y="99432"/>
                    </a:lnTo>
                    <a:lnTo>
                      <a:pt x="326953" y="49324"/>
                    </a:lnTo>
                    <a:lnTo>
                      <a:pt x="294096" y="38"/>
                    </a:lnTo>
                    <a:lnTo>
                      <a:pt x="22" y="38"/>
                    </a:lnTo>
                    <a:lnTo>
                      <a:pt x="22" y="99432"/>
                    </a:lnTo>
                    <a:close/>
                  </a:path>
                </a:pathLst>
              </a:custGeom>
              <a:solidFill>
                <a:srgbClr val="008DB4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grpSp>
            <p:nvGrpSpPr>
              <p:cNvPr id="28" name="Grafik 57">
                <a:extLst>
                  <a:ext uri="{FF2B5EF4-FFF2-40B4-BE49-F238E27FC236}">
                    <a16:creationId xmlns:a16="http://schemas.microsoft.com/office/drawing/2014/main" id="{B035FF41-AE38-2DFC-D561-1DAB473C2813}"/>
                  </a:ext>
                </a:extLst>
              </p:cNvPr>
              <p:cNvGrpSpPr/>
              <p:nvPr/>
            </p:nvGrpSpPr>
            <p:grpSpPr>
              <a:xfrm>
                <a:off x="1305201" y="5997756"/>
                <a:ext cx="154430" cy="103501"/>
                <a:chOff x="1305201" y="5997756"/>
                <a:chExt cx="154430" cy="103501"/>
              </a:xfrm>
              <a:solidFill>
                <a:srgbClr val="181716"/>
              </a:solidFill>
            </p:grpSpPr>
            <p:sp>
              <p:nvSpPr>
                <p:cNvPr id="54" name="Freihandform: Form 53">
                  <a:extLst>
                    <a:ext uri="{FF2B5EF4-FFF2-40B4-BE49-F238E27FC236}">
                      <a16:creationId xmlns:a16="http://schemas.microsoft.com/office/drawing/2014/main" id="{3A4238FE-259E-24AB-0233-8E6FCBC93F24}"/>
                    </a:ext>
                  </a:extLst>
                </p:cNvPr>
                <p:cNvSpPr/>
                <p:nvPr/>
              </p:nvSpPr>
              <p:spPr>
                <a:xfrm>
                  <a:off x="1398024" y="5997756"/>
                  <a:ext cx="61607" cy="103501"/>
                </a:xfrm>
                <a:custGeom>
                  <a:avLst/>
                  <a:gdLst>
                    <a:gd name="connsiteX0" fmla="*/ 52578 w 61607"/>
                    <a:gd name="connsiteY0" fmla="*/ 23040 h 103501"/>
                    <a:gd name="connsiteX1" fmla="*/ 58328 w 61607"/>
                    <a:gd name="connsiteY1" fmla="*/ 7433 h 103501"/>
                    <a:gd name="connsiteX2" fmla="*/ 33685 w 61607"/>
                    <a:gd name="connsiteY2" fmla="*/ 40 h 103501"/>
                    <a:gd name="connsiteX3" fmla="*/ 1649 w 61607"/>
                    <a:gd name="connsiteY3" fmla="*/ 25505 h 103501"/>
                    <a:gd name="connsiteX4" fmla="*/ 21364 w 61607"/>
                    <a:gd name="connsiteY4" fmla="*/ 55076 h 103501"/>
                    <a:gd name="connsiteX5" fmla="*/ 32042 w 61607"/>
                    <a:gd name="connsiteY5" fmla="*/ 62469 h 103501"/>
                    <a:gd name="connsiteX6" fmla="*/ 42721 w 61607"/>
                    <a:gd name="connsiteY6" fmla="*/ 77255 h 103501"/>
                    <a:gd name="connsiteX7" fmla="*/ 27935 w 61607"/>
                    <a:gd name="connsiteY7" fmla="*/ 86291 h 103501"/>
                    <a:gd name="connsiteX8" fmla="*/ 6578 w 61607"/>
                    <a:gd name="connsiteY8" fmla="*/ 77255 h 103501"/>
                    <a:gd name="connsiteX9" fmla="*/ 6 w 61607"/>
                    <a:gd name="connsiteY9" fmla="*/ 93684 h 103501"/>
                    <a:gd name="connsiteX10" fmla="*/ 27935 w 61607"/>
                    <a:gd name="connsiteY10" fmla="*/ 103541 h 103501"/>
                    <a:gd name="connsiteX11" fmla="*/ 61614 w 61607"/>
                    <a:gd name="connsiteY11" fmla="*/ 75612 h 103501"/>
                    <a:gd name="connsiteX12" fmla="*/ 41900 w 61607"/>
                    <a:gd name="connsiteY12" fmla="*/ 46862 h 103501"/>
                    <a:gd name="connsiteX13" fmla="*/ 31221 w 61607"/>
                    <a:gd name="connsiteY13" fmla="*/ 40290 h 103501"/>
                    <a:gd name="connsiteX14" fmla="*/ 20542 w 61607"/>
                    <a:gd name="connsiteY14" fmla="*/ 26326 h 103501"/>
                    <a:gd name="connsiteX15" fmla="*/ 33685 w 61607"/>
                    <a:gd name="connsiteY15" fmla="*/ 17290 h 103501"/>
                    <a:gd name="connsiteX16" fmla="*/ 52578 w 61607"/>
                    <a:gd name="connsiteY16" fmla="*/ 23040 h 103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1607" h="103501">
                      <a:moveTo>
                        <a:pt x="52578" y="23040"/>
                      </a:moveTo>
                      <a:lnTo>
                        <a:pt x="58328" y="7433"/>
                      </a:lnTo>
                      <a:cubicBezTo>
                        <a:pt x="55042" y="4969"/>
                        <a:pt x="47650" y="40"/>
                        <a:pt x="33685" y="40"/>
                      </a:cubicBezTo>
                      <a:cubicBezTo>
                        <a:pt x="13971" y="40"/>
                        <a:pt x="1649" y="11540"/>
                        <a:pt x="1649" y="25505"/>
                      </a:cubicBezTo>
                      <a:cubicBezTo>
                        <a:pt x="1649" y="38648"/>
                        <a:pt x="7399" y="46040"/>
                        <a:pt x="21364" y="55076"/>
                      </a:cubicBezTo>
                      <a:lnTo>
                        <a:pt x="32042" y="62469"/>
                      </a:lnTo>
                      <a:cubicBezTo>
                        <a:pt x="39435" y="67398"/>
                        <a:pt x="42721" y="70684"/>
                        <a:pt x="42721" y="77255"/>
                      </a:cubicBezTo>
                      <a:cubicBezTo>
                        <a:pt x="42721" y="82184"/>
                        <a:pt x="37792" y="86291"/>
                        <a:pt x="27935" y="86291"/>
                      </a:cubicBezTo>
                      <a:cubicBezTo>
                        <a:pt x="17256" y="86291"/>
                        <a:pt x="9863" y="80541"/>
                        <a:pt x="6578" y="77255"/>
                      </a:cubicBezTo>
                      <a:lnTo>
                        <a:pt x="6" y="93684"/>
                      </a:lnTo>
                      <a:cubicBezTo>
                        <a:pt x="3292" y="96148"/>
                        <a:pt x="11506" y="103541"/>
                        <a:pt x="27935" y="103541"/>
                      </a:cubicBezTo>
                      <a:cubicBezTo>
                        <a:pt x="51757" y="103541"/>
                        <a:pt x="61614" y="89577"/>
                        <a:pt x="61614" y="75612"/>
                      </a:cubicBezTo>
                      <a:cubicBezTo>
                        <a:pt x="61614" y="63291"/>
                        <a:pt x="55864" y="55076"/>
                        <a:pt x="41900" y="46862"/>
                      </a:cubicBezTo>
                      <a:lnTo>
                        <a:pt x="31221" y="40290"/>
                      </a:lnTo>
                      <a:cubicBezTo>
                        <a:pt x="23007" y="35362"/>
                        <a:pt x="20542" y="32076"/>
                        <a:pt x="20542" y="26326"/>
                      </a:cubicBezTo>
                      <a:cubicBezTo>
                        <a:pt x="20542" y="21397"/>
                        <a:pt x="24649" y="17290"/>
                        <a:pt x="33685" y="17290"/>
                      </a:cubicBezTo>
                      <a:cubicBezTo>
                        <a:pt x="44364" y="15647"/>
                        <a:pt x="50935" y="20576"/>
                        <a:pt x="52578" y="23040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5" name="Freihandform: Form 54">
                  <a:extLst>
                    <a:ext uri="{FF2B5EF4-FFF2-40B4-BE49-F238E27FC236}">
                      <a16:creationId xmlns:a16="http://schemas.microsoft.com/office/drawing/2014/main" id="{3B982180-FB92-FF96-4892-E75E55CBC730}"/>
                    </a:ext>
                  </a:extLst>
                </p:cNvPr>
                <p:cNvSpPr/>
                <p:nvPr/>
              </p:nvSpPr>
              <p:spPr>
                <a:xfrm>
                  <a:off x="1305201" y="5999399"/>
                  <a:ext cx="76393" cy="101036"/>
                </a:xfrm>
                <a:custGeom>
                  <a:avLst/>
                  <a:gdLst>
                    <a:gd name="connsiteX0" fmla="*/ 76401 w 76393"/>
                    <a:gd name="connsiteY0" fmla="*/ 57541 h 101036"/>
                    <a:gd name="connsiteX1" fmla="*/ 76401 w 76393"/>
                    <a:gd name="connsiteY1" fmla="*/ 40 h 101036"/>
                    <a:gd name="connsiteX2" fmla="*/ 57508 w 76393"/>
                    <a:gd name="connsiteY2" fmla="*/ 40 h 101036"/>
                    <a:gd name="connsiteX3" fmla="*/ 57508 w 76393"/>
                    <a:gd name="connsiteY3" fmla="*/ 58362 h 101036"/>
                    <a:gd name="connsiteX4" fmla="*/ 37794 w 76393"/>
                    <a:gd name="connsiteY4" fmla="*/ 84648 h 101036"/>
                    <a:gd name="connsiteX5" fmla="*/ 18901 w 76393"/>
                    <a:gd name="connsiteY5" fmla="*/ 58362 h 101036"/>
                    <a:gd name="connsiteX6" fmla="*/ 18901 w 76393"/>
                    <a:gd name="connsiteY6" fmla="*/ 40 h 101036"/>
                    <a:gd name="connsiteX7" fmla="*/ 8 w 76393"/>
                    <a:gd name="connsiteY7" fmla="*/ 40 h 101036"/>
                    <a:gd name="connsiteX8" fmla="*/ 8 w 76393"/>
                    <a:gd name="connsiteY8" fmla="*/ 57541 h 101036"/>
                    <a:gd name="connsiteX9" fmla="*/ 37794 w 76393"/>
                    <a:gd name="connsiteY9" fmla="*/ 101077 h 101036"/>
                    <a:gd name="connsiteX10" fmla="*/ 76401 w 76393"/>
                    <a:gd name="connsiteY10" fmla="*/ 57541 h 101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393" h="101036">
                      <a:moveTo>
                        <a:pt x="76401" y="57541"/>
                      </a:moveTo>
                      <a:lnTo>
                        <a:pt x="76401" y="40"/>
                      </a:lnTo>
                      <a:lnTo>
                        <a:pt x="57508" y="40"/>
                      </a:lnTo>
                      <a:lnTo>
                        <a:pt x="57508" y="58362"/>
                      </a:lnTo>
                      <a:cubicBezTo>
                        <a:pt x="57508" y="77255"/>
                        <a:pt x="50937" y="84648"/>
                        <a:pt x="37794" y="84648"/>
                      </a:cubicBezTo>
                      <a:cubicBezTo>
                        <a:pt x="24651" y="84648"/>
                        <a:pt x="18901" y="76434"/>
                        <a:pt x="18901" y="58362"/>
                      </a:cubicBezTo>
                      <a:lnTo>
                        <a:pt x="18901" y="40"/>
                      </a:lnTo>
                      <a:lnTo>
                        <a:pt x="8" y="40"/>
                      </a:lnTo>
                      <a:lnTo>
                        <a:pt x="8" y="57541"/>
                      </a:lnTo>
                      <a:cubicBezTo>
                        <a:pt x="8" y="87112"/>
                        <a:pt x="11508" y="101077"/>
                        <a:pt x="37794" y="101077"/>
                      </a:cubicBezTo>
                      <a:cubicBezTo>
                        <a:pt x="63258" y="101077"/>
                        <a:pt x="76401" y="86291"/>
                        <a:pt x="76401" y="57541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sp>
            <p:nvSpPr>
              <p:cNvPr id="29" name="Freihandform: Form 28">
                <a:extLst>
                  <a:ext uri="{FF2B5EF4-FFF2-40B4-BE49-F238E27FC236}">
                    <a16:creationId xmlns:a16="http://schemas.microsoft.com/office/drawing/2014/main" id="{23CAD557-0B48-0D29-C090-FA265FCB687D}"/>
                  </a:ext>
                </a:extLst>
              </p:cNvPr>
              <p:cNvSpPr/>
              <p:nvPr/>
            </p:nvSpPr>
            <p:spPr>
              <a:xfrm>
                <a:off x="1214022" y="5999399"/>
                <a:ext cx="18893" cy="99393"/>
              </a:xfrm>
              <a:custGeom>
                <a:avLst/>
                <a:gdLst>
                  <a:gd name="connsiteX0" fmla="*/ 10 w 18893"/>
                  <a:gd name="connsiteY0" fmla="*/ 40 h 99393"/>
                  <a:gd name="connsiteX1" fmla="*/ 18903 w 18893"/>
                  <a:gd name="connsiteY1" fmla="*/ 40 h 99393"/>
                  <a:gd name="connsiteX2" fmla="*/ 18903 w 18893"/>
                  <a:gd name="connsiteY2" fmla="*/ 99434 h 99393"/>
                  <a:gd name="connsiteX3" fmla="*/ 10 w 18893"/>
                  <a:gd name="connsiteY3" fmla="*/ 99434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893" h="99393">
                    <a:moveTo>
                      <a:pt x="10" y="40"/>
                    </a:moveTo>
                    <a:lnTo>
                      <a:pt x="18903" y="40"/>
                    </a:lnTo>
                    <a:lnTo>
                      <a:pt x="18903" y="99434"/>
                    </a:lnTo>
                    <a:lnTo>
                      <a:pt x="10" y="99434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0" name="Freihandform: Form 29">
                <a:extLst>
                  <a:ext uri="{FF2B5EF4-FFF2-40B4-BE49-F238E27FC236}">
                    <a16:creationId xmlns:a16="http://schemas.microsoft.com/office/drawing/2014/main" id="{01157D38-5B6A-4AF7-EBA1-7533F25B076A}"/>
                  </a:ext>
                </a:extLst>
              </p:cNvPr>
              <p:cNvSpPr/>
              <p:nvPr/>
            </p:nvSpPr>
            <p:spPr>
              <a:xfrm>
                <a:off x="1150771" y="5999399"/>
                <a:ext cx="43536" cy="99393"/>
              </a:xfrm>
              <a:custGeom>
                <a:avLst/>
                <a:gdLst>
                  <a:gd name="connsiteX0" fmla="*/ 832 w 43536"/>
                  <a:gd name="connsiteY0" fmla="*/ 40 h 99393"/>
                  <a:gd name="connsiteX1" fmla="*/ 832 w 43536"/>
                  <a:gd name="connsiteY1" fmla="*/ 14004 h 99393"/>
                  <a:gd name="connsiteX2" fmla="*/ 12332 w 43536"/>
                  <a:gd name="connsiteY2" fmla="*/ 14004 h 99393"/>
                  <a:gd name="connsiteX3" fmla="*/ 12332 w 43536"/>
                  <a:gd name="connsiteY3" fmla="*/ 85469 h 99393"/>
                  <a:gd name="connsiteX4" fmla="*/ 11 w 43536"/>
                  <a:gd name="connsiteY4" fmla="*/ 85469 h 99393"/>
                  <a:gd name="connsiteX5" fmla="*/ 11 w 43536"/>
                  <a:gd name="connsiteY5" fmla="*/ 99434 h 99393"/>
                  <a:gd name="connsiteX6" fmla="*/ 43547 w 43536"/>
                  <a:gd name="connsiteY6" fmla="*/ 99434 h 99393"/>
                  <a:gd name="connsiteX7" fmla="*/ 43547 w 43536"/>
                  <a:gd name="connsiteY7" fmla="*/ 85469 h 99393"/>
                  <a:gd name="connsiteX8" fmla="*/ 31225 w 43536"/>
                  <a:gd name="connsiteY8" fmla="*/ 85469 h 99393"/>
                  <a:gd name="connsiteX9" fmla="*/ 31225 w 43536"/>
                  <a:gd name="connsiteY9" fmla="*/ 14004 h 99393"/>
                  <a:gd name="connsiteX10" fmla="*/ 43547 w 43536"/>
                  <a:gd name="connsiteY10" fmla="*/ 14004 h 99393"/>
                  <a:gd name="connsiteX11" fmla="*/ 43547 w 43536"/>
                  <a:gd name="connsiteY11" fmla="*/ 40 h 99393"/>
                  <a:gd name="connsiteX12" fmla="*/ 832 w 43536"/>
                  <a:gd name="connsiteY12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536" h="99393">
                    <a:moveTo>
                      <a:pt x="832" y="40"/>
                    </a:moveTo>
                    <a:lnTo>
                      <a:pt x="832" y="14004"/>
                    </a:lnTo>
                    <a:lnTo>
                      <a:pt x="12332" y="14004"/>
                    </a:lnTo>
                    <a:lnTo>
                      <a:pt x="12332" y="85469"/>
                    </a:lnTo>
                    <a:lnTo>
                      <a:pt x="11" y="85469"/>
                    </a:lnTo>
                    <a:lnTo>
                      <a:pt x="11" y="99434"/>
                    </a:lnTo>
                    <a:lnTo>
                      <a:pt x="43547" y="99434"/>
                    </a:lnTo>
                    <a:lnTo>
                      <a:pt x="43547" y="85469"/>
                    </a:lnTo>
                    <a:lnTo>
                      <a:pt x="31225" y="85469"/>
                    </a:lnTo>
                    <a:lnTo>
                      <a:pt x="31225" y="14004"/>
                    </a:lnTo>
                    <a:lnTo>
                      <a:pt x="43547" y="14004"/>
                    </a:lnTo>
                    <a:lnTo>
                      <a:pt x="43547" y="40"/>
                    </a:lnTo>
                    <a:lnTo>
                      <a:pt x="832" y="40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F89CE2CD-AC86-6581-3624-9F59564B0855}"/>
                  </a:ext>
                </a:extLst>
              </p:cNvPr>
              <p:cNvSpPr/>
              <p:nvPr/>
            </p:nvSpPr>
            <p:spPr>
              <a:xfrm>
                <a:off x="1054663" y="5999399"/>
                <a:ext cx="76393" cy="99393"/>
              </a:xfrm>
              <a:custGeom>
                <a:avLst/>
                <a:gdLst>
                  <a:gd name="connsiteX0" fmla="*/ 57512 w 76393"/>
                  <a:gd name="connsiteY0" fmla="*/ 40 h 99393"/>
                  <a:gd name="connsiteX1" fmla="*/ 57512 w 76393"/>
                  <a:gd name="connsiteY1" fmla="*/ 61648 h 99393"/>
                  <a:gd name="connsiteX2" fmla="*/ 16441 w 76393"/>
                  <a:gd name="connsiteY2" fmla="*/ 40 h 99393"/>
                  <a:gd name="connsiteX3" fmla="*/ 12 w 76393"/>
                  <a:gd name="connsiteY3" fmla="*/ 40 h 99393"/>
                  <a:gd name="connsiteX4" fmla="*/ 12 w 76393"/>
                  <a:gd name="connsiteY4" fmla="*/ 99434 h 99393"/>
                  <a:gd name="connsiteX5" fmla="*/ 18905 w 76393"/>
                  <a:gd name="connsiteY5" fmla="*/ 99434 h 99393"/>
                  <a:gd name="connsiteX6" fmla="*/ 18905 w 76393"/>
                  <a:gd name="connsiteY6" fmla="*/ 37005 h 99393"/>
                  <a:gd name="connsiteX7" fmla="*/ 59977 w 76393"/>
                  <a:gd name="connsiteY7" fmla="*/ 99434 h 99393"/>
                  <a:gd name="connsiteX8" fmla="*/ 76406 w 76393"/>
                  <a:gd name="connsiteY8" fmla="*/ 99434 h 99393"/>
                  <a:gd name="connsiteX9" fmla="*/ 76406 w 76393"/>
                  <a:gd name="connsiteY9" fmla="*/ 40 h 99393"/>
                  <a:gd name="connsiteX10" fmla="*/ 57512 w 76393"/>
                  <a:gd name="connsiteY10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393" h="99393">
                    <a:moveTo>
                      <a:pt x="57512" y="40"/>
                    </a:moveTo>
                    <a:lnTo>
                      <a:pt x="57512" y="61648"/>
                    </a:lnTo>
                    <a:lnTo>
                      <a:pt x="16441" y="40"/>
                    </a:lnTo>
                    <a:lnTo>
                      <a:pt x="12" y="40"/>
                    </a:lnTo>
                    <a:lnTo>
                      <a:pt x="12" y="99434"/>
                    </a:lnTo>
                    <a:lnTo>
                      <a:pt x="18905" y="99434"/>
                    </a:lnTo>
                    <a:lnTo>
                      <a:pt x="18905" y="37005"/>
                    </a:lnTo>
                    <a:lnTo>
                      <a:pt x="59977" y="99434"/>
                    </a:lnTo>
                    <a:lnTo>
                      <a:pt x="76406" y="99434"/>
                    </a:lnTo>
                    <a:lnTo>
                      <a:pt x="76406" y="40"/>
                    </a:lnTo>
                    <a:lnTo>
                      <a:pt x="57512" y="40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BFBD651B-FF22-5701-FEF6-C40A7286FCEE}"/>
                  </a:ext>
                </a:extLst>
              </p:cNvPr>
              <p:cNvSpPr/>
              <p:nvPr/>
            </p:nvSpPr>
            <p:spPr>
              <a:xfrm>
                <a:off x="965948" y="5998578"/>
                <a:ext cx="72286" cy="99393"/>
              </a:xfrm>
              <a:custGeom>
                <a:avLst/>
                <a:gdLst>
                  <a:gd name="connsiteX0" fmla="*/ 44371 w 72286"/>
                  <a:gd name="connsiteY0" fmla="*/ 31255 h 99393"/>
                  <a:gd name="connsiteX1" fmla="*/ 23014 w 72286"/>
                  <a:gd name="connsiteY1" fmla="*/ 47683 h 99393"/>
                  <a:gd name="connsiteX2" fmla="*/ 19728 w 72286"/>
                  <a:gd name="connsiteY2" fmla="*/ 47683 h 99393"/>
                  <a:gd name="connsiteX3" fmla="*/ 19728 w 72286"/>
                  <a:gd name="connsiteY3" fmla="*/ 15647 h 99393"/>
                  <a:gd name="connsiteX4" fmla="*/ 23835 w 72286"/>
                  <a:gd name="connsiteY4" fmla="*/ 15647 h 99393"/>
                  <a:gd name="connsiteX5" fmla="*/ 44371 w 72286"/>
                  <a:gd name="connsiteY5" fmla="*/ 31255 h 99393"/>
                  <a:gd name="connsiteX6" fmla="*/ 64907 w 72286"/>
                  <a:gd name="connsiteY6" fmla="*/ 31255 h 99393"/>
                  <a:gd name="connsiteX7" fmla="*/ 23835 w 72286"/>
                  <a:gd name="connsiteY7" fmla="*/ 40 h 99393"/>
                  <a:gd name="connsiteX8" fmla="*/ 13 w 72286"/>
                  <a:gd name="connsiteY8" fmla="*/ 40 h 99393"/>
                  <a:gd name="connsiteX9" fmla="*/ 13 w 72286"/>
                  <a:gd name="connsiteY9" fmla="*/ 99434 h 99393"/>
                  <a:gd name="connsiteX10" fmla="*/ 18906 w 72286"/>
                  <a:gd name="connsiteY10" fmla="*/ 99434 h 99393"/>
                  <a:gd name="connsiteX11" fmla="*/ 18906 w 72286"/>
                  <a:gd name="connsiteY11" fmla="*/ 63291 h 99393"/>
                  <a:gd name="connsiteX12" fmla="*/ 27942 w 72286"/>
                  <a:gd name="connsiteY12" fmla="*/ 63291 h 99393"/>
                  <a:gd name="connsiteX13" fmla="*/ 49300 w 72286"/>
                  <a:gd name="connsiteY13" fmla="*/ 99434 h 99393"/>
                  <a:gd name="connsiteX14" fmla="*/ 72300 w 72286"/>
                  <a:gd name="connsiteY14" fmla="*/ 99434 h 99393"/>
                  <a:gd name="connsiteX15" fmla="*/ 46835 w 72286"/>
                  <a:gd name="connsiteY15" fmla="*/ 58362 h 99393"/>
                  <a:gd name="connsiteX16" fmla="*/ 64907 w 72286"/>
                  <a:gd name="connsiteY16" fmla="*/ 31255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2286" h="99393">
                    <a:moveTo>
                      <a:pt x="44371" y="31255"/>
                    </a:moveTo>
                    <a:cubicBezTo>
                      <a:pt x="44371" y="41933"/>
                      <a:pt x="37799" y="47683"/>
                      <a:pt x="23014" y="47683"/>
                    </a:cubicBezTo>
                    <a:lnTo>
                      <a:pt x="19728" y="47683"/>
                    </a:lnTo>
                    <a:lnTo>
                      <a:pt x="19728" y="15647"/>
                    </a:lnTo>
                    <a:lnTo>
                      <a:pt x="23835" y="15647"/>
                    </a:lnTo>
                    <a:cubicBezTo>
                      <a:pt x="37799" y="16469"/>
                      <a:pt x="44371" y="21397"/>
                      <a:pt x="44371" y="31255"/>
                    </a:cubicBezTo>
                    <a:moveTo>
                      <a:pt x="64907" y="31255"/>
                    </a:moveTo>
                    <a:cubicBezTo>
                      <a:pt x="64907" y="11540"/>
                      <a:pt x="51764" y="40"/>
                      <a:pt x="23835" y="40"/>
                    </a:cubicBezTo>
                    <a:lnTo>
                      <a:pt x="13" y="40"/>
                    </a:lnTo>
                    <a:lnTo>
                      <a:pt x="13" y="99434"/>
                    </a:lnTo>
                    <a:lnTo>
                      <a:pt x="18906" y="99434"/>
                    </a:lnTo>
                    <a:lnTo>
                      <a:pt x="18906" y="63291"/>
                    </a:lnTo>
                    <a:lnTo>
                      <a:pt x="27942" y="63291"/>
                    </a:lnTo>
                    <a:lnTo>
                      <a:pt x="49300" y="99434"/>
                    </a:lnTo>
                    <a:lnTo>
                      <a:pt x="72300" y="99434"/>
                    </a:lnTo>
                    <a:lnTo>
                      <a:pt x="46835" y="58362"/>
                    </a:lnTo>
                    <a:cubicBezTo>
                      <a:pt x="59157" y="53433"/>
                      <a:pt x="64907" y="43576"/>
                      <a:pt x="64907" y="31255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3" name="Freihandform: Form 32">
                <a:extLst>
                  <a:ext uri="{FF2B5EF4-FFF2-40B4-BE49-F238E27FC236}">
                    <a16:creationId xmlns:a16="http://schemas.microsoft.com/office/drawing/2014/main" id="{FA9A2141-0F65-73FC-36A5-573F70DFBFE2}"/>
                  </a:ext>
                </a:extLst>
              </p:cNvPr>
              <p:cNvSpPr/>
              <p:nvPr/>
            </p:nvSpPr>
            <p:spPr>
              <a:xfrm>
                <a:off x="886268" y="5999399"/>
                <a:ext cx="61607" cy="99393"/>
              </a:xfrm>
              <a:custGeom>
                <a:avLst/>
                <a:gdLst>
                  <a:gd name="connsiteX0" fmla="*/ 15 w 61607"/>
                  <a:gd name="connsiteY0" fmla="*/ 40 h 99393"/>
                  <a:gd name="connsiteX1" fmla="*/ 15 w 61607"/>
                  <a:gd name="connsiteY1" fmla="*/ 99434 h 99393"/>
                  <a:gd name="connsiteX2" fmla="*/ 60801 w 61607"/>
                  <a:gd name="connsiteY2" fmla="*/ 99434 h 99393"/>
                  <a:gd name="connsiteX3" fmla="*/ 61623 w 61607"/>
                  <a:gd name="connsiteY3" fmla="*/ 83005 h 99393"/>
                  <a:gd name="connsiteX4" fmla="*/ 19729 w 61607"/>
                  <a:gd name="connsiteY4" fmla="*/ 83005 h 99393"/>
                  <a:gd name="connsiteX5" fmla="*/ 19729 w 61607"/>
                  <a:gd name="connsiteY5" fmla="*/ 56719 h 99393"/>
                  <a:gd name="connsiteX6" fmla="*/ 54230 w 61607"/>
                  <a:gd name="connsiteY6" fmla="*/ 56719 h 99393"/>
                  <a:gd name="connsiteX7" fmla="*/ 54230 w 61607"/>
                  <a:gd name="connsiteY7" fmla="*/ 41112 h 99393"/>
                  <a:gd name="connsiteX8" fmla="*/ 19729 w 61607"/>
                  <a:gd name="connsiteY8" fmla="*/ 41112 h 99393"/>
                  <a:gd name="connsiteX9" fmla="*/ 19729 w 61607"/>
                  <a:gd name="connsiteY9" fmla="*/ 15647 h 99393"/>
                  <a:gd name="connsiteX10" fmla="*/ 56694 w 61607"/>
                  <a:gd name="connsiteY10" fmla="*/ 15647 h 99393"/>
                  <a:gd name="connsiteX11" fmla="*/ 58337 w 61607"/>
                  <a:gd name="connsiteY11" fmla="*/ 40 h 99393"/>
                  <a:gd name="connsiteX12" fmla="*/ 15 w 61607"/>
                  <a:gd name="connsiteY12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1607" h="99393">
                    <a:moveTo>
                      <a:pt x="15" y="40"/>
                    </a:moveTo>
                    <a:lnTo>
                      <a:pt x="15" y="99434"/>
                    </a:lnTo>
                    <a:lnTo>
                      <a:pt x="60801" y="99434"/>
                    </a:lnTo>
                    <a:lnTo>
                      <a:pt x="61623" y="83005"/>
                    </a:lnTo>
                    <a:lnTo>
                      <a:pt x="19729" y="83005"/>
                    </a:lnTo>
                    <a:lnTo>
                      <a:pt x="19729" y="56719"/>
                    </a:lnTo>
                    <a:lnTo>
                      <a:pt x="54230" y="56719"/>
                    </a:lnTo>
                    <a:lnTo>
                      <a:pt x="54230" y="41112"/>
                    </a:lnTo>
                    <a:lnTo>
                      <a:pt x="19729" y="41112"/>
                    </a:lnTo>
                    <a:lnTo>
                      <a:pt x="19729" y="15647"/>
                    </a:lnTo>
                    <a:lnTo>
                      <a:pt x="56694" y="15647"/>
                    </a:lnTo>
                    <a:lnTo>
                      <a:pt x="58337" y="40"/>
                    </a:lnTo>
                    <a:lnTo>
                      <a:pt x="15" y="40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grpSp>
            <p:nvGrpSpPr>
              <p:cNvPr id="34" name="Grafik 57">
                <a:extLst>
                  <a:ext uri="{FF2B5EF4-FFF2-40B4-BE49-F238E27FC236}">
                    <a16:creationId xmlns:a16="http://schemas.microsoft.com/office/drawing/2014/main" id="{7FEED8A4-8469-FAF4-F953-50ED9AB0741C}"/>
                  </a:ext>
                </a:extLst>
              </p:cNvPr>
              <p:cNvGrpSpPr/>
              <p:nvPr/>
            </p:nvGrpSpPr>
            <p:grpSpPr>
              <a:xfrm>
                <a:off x="692409" y="5996935"/>
                <a:ext cx="176608" cy="103501"/>
                <a:chOff x="692409" y="5996935"/>
                <a:chExt cx="176608" cy="103501"/>
              </a:xfrm>
              <a:solidFill>
                <a:srgbClr val="181716"/>
              </a:solidFill>
            </p:grpSpPr>
            <p:sp>
              <p:nvSpPr>
                <p:cNvPr id="52" name="Freihandform: Form 51">
                  <a:extLst>
                    <a:ext uri="{FF2B5EF4-FFF2-40B4-BE49-F238E27FC236}">
                      <a16:creationId xmlns:a16="http://schemas.microsoft.com/office/drawing/2014/main" id="{89714BDE-83E5-5956-393E-B636D28544B0}"/>
                    </a:ext>
                  </a:extLst>
                </p:cNvPr>
                <p:cNvSpPr/>
                <p:nvPr/>
              </p:nvSpPr>
              <p:spPr>
                <a:xfrm>
                  <a:off x="803303" y="5999399"/>
                  <a:ext cx="65714" cy="99393"/>
                </a:xfrm>
                <a:custGeom>
                  <a:avLst/>
                  <a:gdLst>
                    <a:gd name="connsiteX0" fmla="*/ 45195 w 65714"/>
                    <a:gd name="connsiteY0" fmla="*/ 32898 h 99393"/>
                    <a:gd name="connsiteX1" fmla="*/ 23838 w 65714"/>
                    <a:gd name="connsiteY1" fmla="*/ 50969 h 99393"/>
                    <a:gd name="connsiteX2" fmla="*/ 18909 w 65714"/>
                    <a:gd name="connsiteY2" fmla="*/ 50969 h 99393"/>
                    <a:gd name="connsiteX3" fmla="*/ 18909 w 65714"/>
                    <a:gd name="connsiteY3" fmla="*/ 14826 h 99393"/>
                    <a:gd name="connsiteX4" fmla="*/ 24659 w 65714"/>
                    <a:gd name="connsiteY4" fmla="*/ 14826 h 99393"/>
                    <a:gd name="connsiteX5" fmla="*/ 45195 w 65714"/>
                    <a:gd name="connsiteY5" fmla="*/ 32898 h 99393"/>
                    <a:gd name="connsiteX6" fmla="*/ 65731 w 65714"/>
                    <a:gd name="connsiteY6" fmla="*/ 32898 h 99393"/>
                    <a:gd name="connsiteX7" fmla="*/ 24659 w 65714"/>
                    <a:gd name="connsiteY7" fmla="*/ 40 h 99393"/>
                    <a:gd name="connsiteX8" fmla="*/ 16 w 65714"/>
                    <a:gd name="connsiteY8" fmla="*/ 40 h 99393"/>
                    <a:gd name="connsiteX9" fmla="*/ 16 w 65714"/>
                    <a:gd name="connsiteY9" fmla="*/ 99434 h 99393"/>
                    <a:gd name="connsiteX10" fmla="*/ 18909 w 65714"/>
                    <a:gd name="connsiteY10" fmla="*/ 99434 h 99393"/>
                    <a:gd name="connsiteX11" fmla="*/ 18909 w 65714"/>
                    <a:gd name="connsiteY11" fmla="*/ 67398 h 99393"/>
                    <a:gd name="connsiteX12" fmla="*/ 23838 w 65714"/>
                    <a:gd name="connsiteY12" fmla="*/ 67398 h 99393"/>
                    <a:gd name="connsiteX13" fmla="*/ 65731 w 65714"/>
                    <a:gd name="connsiteY13" fmla="*/ 32898 h 99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5714" h="99393">
                      <a:moveTo>
                        <a:pt x="45195" y="32898"/>
                      </a:moveTo>
                      <a:cubicBezTo>
                        <a:pt x="45195" y="44398"/>
                        <a:pt x="38624" y="50969"/>
                        <a:pt x="23838" y="50969"/>
                      </a:cubicBezTo>
                      <a:lnTo>
                        <a:pt x="18909" y="50969"/>
                      </a:lnTo>
                      <a:lnTo>
                        <a:pt x="18909" y="14826"/>
                      </a:lnTo>
                      <a:lnTo>
                        <a:pt x="24659" y="14826"/>
                      </a:lnTo>
                      <a:cubicBezTo>
                        <a:pt x="38624" y="15647"/>
                        <a:pt x="45195" y="22219"/>
                        <a:pt x="45195" y="32898"/>
                      </a:cubicBezTo>
                      <a:moveTo>
                        <a:pt x="65731" y="32898"/>
                      </a:moveTo>
                      <a:cubicBezTo>
                        <a:pt x="65731" y="12362"/>
                        <a:pt x="52588" y="40"/>
                        <a:pt x="24659" y="40"/>
                      </a:cubicBezTo>
                      <a:lnTo>
                        <a:pt x="16" y="40"/>
                      </a:lnTo>
                      <a:lnTo>
                        <a:pt x="16" y="99434"/>
                      </a:lnTo>
                      <a:lnTo>
                        <a:pt x="18909" y="99434"/>
                      </a:lnTo>
                      <a:lnTo>
                        <a:pt x="18909" y="67398"/>
                      </a:lnTo>
                      <a:lnTo>
                        <a:pt x="23838" y="67398"/>
                      </a:lnTo>
                      <a:cubicBezTo>
                        <a:pt x="50945" y="67398"/>
                        <a:pt x="65731" y="54255"/>
                        <a:pt x="65731" y="32898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3" name="Freihandform: Form 52">
                  <a:extLst>
                    <a:ext uri="{FF2B5EF4-FFF2-40B4-BE49-F238E27FC236}">
                      <a16:creationId xmlns:a16="http://schemas.microsoft.com/office/drawing/2014/main" id="{7F11F2F7-718D-DE19-6A21-57C1FE6B9FFB}"/>
                    </a:ext>
                  </a:extLst>
                </p:cNvPr>
                <p:cNvSpPr/>
                <p:nvPr/>
              </p:nvSpPr>
              <p:spPr>
                <a:xfrm>
                  <a:off x="692409" y="5996935"/>
                  <a:ext cx="90358" cy="103501"/>
                </a:xfrm>
                <a:custGeom>
                  <a:avLst/>
                  <a:gdLst>
                    <a:gd name="connsiteX0" fmla="*/ 69840 w 90358"/>
                    <a:gd name="connsiteY0" fmla="*/ 51791 h 103501"/>
                    <a:gd name="connsiteX1" fmla="*/ 45197 w 90358"/>
                    <a:gd name="connsiteY1" fmla="*/ 87112 h 103501"/>
                    <a:gd name="connsiteX2" fmla="*/ 20554 w 90358"/>
                    <a:gd name="connsiteY2" fmla="*/ 51791 h 103501"/>
                    <a:gd name="connsiteX3" fmla="*/ 45197 w 90358"/>
                    <a:gd name="connsiteY3" fmla="*/ 16469 h 103501"/>
                    <a:gd name="connsiteX4" fmla="*/ 69840 w 90358"/>
                    <a:gd name="connsiteY4" fmla="*/ 51791 h 103501"/>
                    <a:gd name="connsiteX5" fmla="*/ 90376 w 90358"/>
                    <a:gd name="connsiteY5" fmla="*/ 51791 h 103501"/>
                    <a:gd name="connsiteX6" fmla="*/ 45197 w 90358"/>
                    <a:gd name="connsiteY6" fmla="*/ 40 h 103501"/>
                    <a:gd name="connsiteX7" fmla="*/ 18 w 90358"/>
                    <a:gd name="connsiteY7" fmla="*/ 51791 h 103501"/>
                    <a:gd name="connsiteX8" fmla="*/ 45197 w 90358"/>
                    <a:gd name="connsiteY8" fmla="*/ 103541 h 103501"/>
                    <a:gd name="connsiteX9" fmla="*/ 90376 w 90358"/>
                    <a:gd name="connsiteY9" fmla="*/ 51791 h 103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0358" h="103501">
                      <a:moveTo>
                        <a:pt x="69840" y="51791"/>
                      </a:moveTo>
                      <a:cubicBezTo>
                        <a:pt x="69840" y="75612"/>
                        <a:pt x="59983" y="87112"/>
                        <a:pt x="45197" y="87112"/>
                      </a:cubicBezTo>
                      <a:cubicBezTo>
                        <a:pt x="29590" y="87112"/>
                        <a:pt x="20554" y="75612"/>
                        <a:pt x="20554" y="51791"/>
                      </a:cubicBezTo>
                      <a:cubicBezTo>
                        <a:pt x="20554" y="27969"/>
                        <a:pt x="29590" y="16469"/>
                        <a:pt x="45197" y="16469"/>
                      </a:cubicBezTo>
                      <a:cubicBezTo>
                        <a:pt x="60804" y="16469"/>
                        <a:pt x="69840" y="27969"/>
                        <a:pt x="69840" y="51791"/>
                      </a:cubicBezTo>
                      <a:moveTo>
                        <a:pt x="90376" y="51791"/>
                      </a:moveTo>
                      <a:cubicBezTo>
                        <a:pt x="90376" y="18112"/>
                        <a:pt x="71483" y="40"/>
                        <a:pt x="45197" y="40"/>
                      </a:cubicBezTo>
                      <a:cubicBezTo>
                        <a:pt x="18911" y="40"/>
                        <a:pt x="18" y="17290"/>
                        <a:pt x="18" y="51791"/>
                      </a:cubicBezTo>
                      <a:cubicBezTo>
                        <a:pt x="18" y="86291"/>
                        <a:pt x="18911" y="103541"/>
                        <a:pt x="45197" y="103541"/>
                      </a:cubicBezTo>
                      <a:cubicBezTo>
                        <a:pt x="71483" y="103541"/>
                        <a:pt x="90376" y="85469"/>
                        <a:pt x="90376" y="51791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9443F38C-D58C-37E9-CEE0-E437DBD834AC}"/>
                  </a:ext>
                </a:extLst>
              </p:cNvPr>
              <p:cNvSpPr/>
              <p:nvPr/>
            </p:nvSpPr>
            <p:spPr>
              <a:xfrm>
                <a:off x="610266" y="5999399"/>
                <a:ext cx="18893" cy="99393"/>
              </a:xfrm>
              <a:custGeom>
                <a:avLst/>
                <a:gdLst>
                  <a:gd name="connsiteX0" fmla="*/ 20 w 18893"/>
                  <a:gd name="connsiteY0" fmla="*/ 40 h 99393"/>
                  <a:gd name="connsiteX1" fmla="*/ 20 w 18893"/>
                  <a:gd name="connsiteY1" fmla="*/ 99434 h 99393"/>
                  <a:gd name="connsiteX2" fmla="*/ 18913 w 18893"/>
                  <a:gd name="connsiteY2" fmla="*/ 99434 h 99393"/>
                  <a:gd name="connsiteX3" fmla="*/ 18913 w 18893"/>
                  <a:gd name="connsiteY3" fmla="*/ 40 h 99393"/>
                  <a:gd name="connsiteX4" fmla="*/ 20 w 18893"/>
                  <a:gd name="connsiteY4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93" h="99393">
                    <a:moveTo>
                      <a:pt x="20" y="40"/>
                    </a:moveTo>
                    <a:lnTo>
                      <a:pt x="20" y="99434"/>
                    </a:lnTo>
                    <a:lnTo>
                      <a:pt x="18913" y="99434"/>
                    </a:lnTo>
                    <a:lnTo>
                      <a:pt x="18913" y="40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grpSp>
            <p:nvGrpSpPr>
              <p:cNvPr id="36" name="Grafik 57">
                <a:extLst>
                  <a:ext uri="{FF2B5EF4-FFF2-40B4-BE49-F238E27FC236}">
                    <a16:creationId xmlns:a16="http://schemas.microsoft.com/office/drawing/2014/main" id="{6EEE5AF5-4B1F-1622-F581-748E8654EC52}"/>
                  </a:ext>
                </a:extLst>
              </p:cNvPr>
              <p:cNvGrpSpPr/>
              <p:nvPr/>
            </p:nvGrpSpPr>
            <p:grpSpPr>
              <a:xfrm>
                <a:off x="803303" y="6134115"/>
                <a:ext cx="308860" cy="104322"/>
                <a:chOff x="803303" y="6134115"/>
                <a:chExt cx="308860" cy="104322"/>
              </a:xfrm>
              <a:solidFill>
                <a:srgbClr val="181716"/>
              </a:solidFill>
            </p:grpSpPr>
            <p:sp>
              <p:nvSpPr>
                <p:cNvPr id="48" name="Freihandform: Form 47">
                  <a:extLst>
                    <a:ext uri="{FF2B5EF4-FFF2-40B4-BE49-F238E27FC236}">
                      <a16:creationId xmlns:a16="http://schemas.microsoft.com/office/drawing/2014/main" id="{D02F977A-DA34-E557-F05A-98EDCAB2CD04}"/>
                    </a:ext>
                  </a:extLst>
                </p:cNvPr>
                <p:cNvSpPr/>
                <p:nvPr/>
              </p:nvSpPr>
              <p:spPr>
                <a:xfrm>
                  <a:off x="803303" y="6136579"/>
                  <a:ext cx="65714" cy="99393"/>
                </a:xfrm>
                <a:custGeom>
                  <a:avLst/>
                  <a:gdLst>
                    <a:gd name="connsiteX0" fmla="*/ 45195 w 65714"/>
                    <a:gd name="connsiteY0" fmla="*/ 32895 h 99393"/>
                    <a:gd name="connsiteX1" fmla="*/ 23838 w 65714"/>
                    <a:gd name="connsiteY1" fmla="*/ 50967 h 99393"/>
                    <a:gd name="connsiteX2" fmla="*/ 18909 w 65714"/>
                    <a:gd name="connsiteY2" fmla="*/ 50967 h 99393"/>
                    <a:gd name="connsiteX3" fmla="*/ 18909 w 65714"/>
                    <a:gd name="connsiteY3" fmla="*/ 14824 h 99393"/>
                    <a:gd name="connsiteX4" fmla="*/ 24659 w 65714"/>
                    <a:gd name="connsiteY4" fmla="*/ 14824 h 99393"/>
                    <a:gd name="connsiteX5" fmla="*/ 45195 w 65714"/>
                    <a:gd name="connsiteY5" fmla="*/ 32895 h 99393"/>
                    <a:gd name="connsiteX6" fmla="*/ 65731 w 65714"/>
                    <a:gd name="connsiteY6" fmla="*/ 32895 h 99393"/>
                    <a:gd name="connsiteX7" fmla="*/ 24659 w 65714"/>
                    <a:gd name="connsiteY7" fmla="*/ 38 h 99393"/>
                    <a:gd name="connsiteX8" fmla="*/ 16 w 65714"/>
                    <a:gd name="connsiteY8" fmla="*/ 38 h 99393"/>
                    <a:gd name="connsiteX9" fmla="*/ 16 w 65714"/>
                    <a:gd name="connsiteY9" fmla="*/ 99432 h 99393"/>
                    <a:gd name="connsiteX10" fmla="*/ 18909 w 65714"/>
                    <a:gd name="connsiteY10" fmla="*/ 99432 h 99393"/>
                    <a:gd name="connsiteX11" fmla="*/ 18909 w 65714"/>
                    <a:gd name="connsiteY11" fmla="*/ 67396 h 99393"/>
                    <a:gd name="connsiteX12" fmla="*/ 23838 w 65714"/>
                    <a:gd name="connsiteY12" fmla="*/ 67396 h 99393"/>
                    <a:gd name="connsiteX13" fmla="*/ 65731 w 65714"/>
                    <a:gd name="connsiteY13" fmla="*/ 32895 h 99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5714" h="99393">
                      <a:moveTo>
                        <a:pt x="45195" y="32895"/>
                      </a:moveTo>
                      <a:cubicBezTo>
                        <a:pt x="45195" y="44395"/>
                        <a:pt x="38624" y="50967"/>
                        <a:pt x="23838" y="50967"/>
                      </a:cubicBezTo>
                      <a:lnTo>
                        <a:pt x="18909" y="50967"/>
                      </a:lnTo>
                      <a:lnTo>
                        <a:pt x="18909" y="14824"/>
                      </a:lnTo>
                      <a:lnTo>
                        <a:pt x="24659" y="14824"/>
                      </a:lnTo>
                      <a:cubicBezTo>
                        <a:pt x="38624" y="15645"/>
                        <a:pt x="45195" y="22217"/>
                        <a:pt x="45195" y="32895"/>
                      </a:cubicBezTo>
                      <a:moveTo>
                        <a:pt x="65731" y="32895"/>
                      </a:moveTo>
                      <a:cubicBezTo>
                        <a:pt x="65731" y="12359"/>
                        <a:pt x="52588" y="38"/>
                        <a:pt x="24659" y="38"/>
                      </a:cubicBezTo>
                      <a:lnTo>
                        <a:pt x="16" y="38"/>
                      </a:lnTo>
                      <a:lnTo>
                        <a:pt x="16" y="99432"/>
                      </a:lnTo>
                      <a:lnTo>
                        <a:pt x="18909" y="99432"/>
                      </a:lnTo>
                      <a:lnTo>
                        <a:pt x="18909" y="67396"/>
                      </a:lnTo>
                      <a:lnTo>
                        <a:pt x="23838" y="67396"/>
                      </a:lnTo>
                      <a:cubicBezTo>
                        <a:pt x="50124" y="67396"/>
                        <a:pt x="65731" y="54253"/>
                        <a:pt x="65731" y="32895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9" name="Freihandform: Form 48">
                  <a:extLst>
                    <a:ext uri="{FF2B5EF4-FFF2-40B4-BE49-F238E27FC236}">
                      <a16:creationId xmlns:a16="http://schemas.microsoft.com/office/drawing/2014/main" id="{FCA49DFB-C5A5-2645-CC74-1CE97203DCE8}"/>
                    </a:ext>
                  </a:extLst>
                </p:cNvPr>
                <p:cNvSpPr/>
                <p:nvPr/>
              </p:nvSpPr>
              <p:spPr>
                <a:xfrm>
                  <a:off x="887911" y="6135758"/>
                  <a:ext cx="72286" cy="99393"/>
                </a:xfrm>
                <a:custGeom>
                  <a:avLst/>
                  <a:gdLst>
                    <a:gd name="connsiteX0" fmla="*/ 44372 w 72286"/>
                    <a:gd name="connsiteY0" fmla="*/ 32074 h 99393"/>
                    <a:gd name="connsiteX1" fmla="*/ 23015 w 72286"/>
                    <a:gd name="connsiteY1" fmla="*/ 48503 h 99393"/>
                    <a:gd name="connsiteX2" fmla="*/ 19729 w 72286"/>
                    <a:gd name="connsiteY2" fmla="*/ 48503 h 99393"/>
                    <a:gd name="connsiteX3" fmla="*/ 19729 w 72286"/>
                    <a:gd name="connsiteY3" fmla="*/ 16466 h 99393"/>
                    <a:gd name="connsiteX4" fmla="*/ 23836 w 72286"/>
                    <a:gd name="connsiteY4" fmla="*/ 16466 h 99393"/>
                    <a:gd name="connsiteX5" fmla="*/ 44372 w 72286"/>
                    <a:gd name="connsiteY5" fmla="*/ 32074 h 99393"/>
                    <a:gd name="connsiteX6" fmla="*/ 64908 w 72286"/>
                    <a:gd name="connsiteY6" fmla="*/ 31252 h 99393"/>
                    <a:gd name="connsiteX7" fmla="*/ 23836 w 72286"/>
                    <a:gd name="connsiteY7" fmla="*/ 38 h 99393"/>
                    <a:gd name="connsiteX8" fmla="*/ 15 w 72286"/>
                    <a:gd name="connsiteY8" fmla="*/ 38 h 99393"/>
                    <a:gd name="connsiteX9" fmla="*/ 15 w 72286"/>
                    <a:gd name="connsiteY9" fmla="*/ 99432 h 99393"/>
                    <a:gd name="connsiteX10" fmla="*/ 18908 w 72286"/>
                    <a:gd name="connsiteY10" fmla="*/ 99432 h 99393"/>
                    <a:gd name="connsiteX11" fmla="*/ 18908 w 72286"/>
                    <a:gd name="connsiteY11" fmla="*/ 63288 h 99393"/>
                    <a:gd name="connsiteX12" fmla="*/ 27944 w 72286"/>
                    <a:gd name="connsiteY12" fmla="*/ 63288 h 99393"/>
                    <a:gd name="connsiteX13" fmla="*/ 49301 w 72286"/>
                    <a:gd name="connsiteY13" fmla="*/ 99432 h 99393"/>
                    <a:gd name="connsiteX14" fmla="*/ 72301 w 72286"/>
                    <a:gd name="connsiteY14" fmla="*/ 99432 h 99393"/>
                    <a:gd name="connsiteX15" fmla="*/ 46837 w 72286"/>
                    <a:gd name="connsiteY15" fmla="*/ 58360 h 99393"/>
                    <a:gd name="connsiteX16" fmla="*/ 64908 w 72286"/>
                    <a:gd name="connsiteY16" fmla="*/ 31252 h 99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2286" h="99393">
                      <a:moveTo>
                        <a:pt x="44372" y="32074"/>
                      </a:moveTo>
                      <a:cubicBezTo>
                        <a:pt x="44372" y="42752"/>
                        <a:pt x="37801" y="48503"/>
                        <a:pt x="23015" y="48503"/>
                      </a:cubicBezTo>
                      <a:lnTo>
                        <a:pt x="19729" y="48503"/>
                      </a:lnTo>
                      <a:lnTo>
                        <a:pt x="19729" y="16466"/>
                      </a:lnTo>
                      <a:lnTo>
                        <a:pt x="23836" y="16466"/>
                      </a:lnTo>
                      <a:cubicBezTo>
                        <a:pt x="37801" y="16466"/>
                        <a:pt x="44372" y="21395"/>
                        <a:pt x="44372" y="32074"/>
                      </a:cubicBezTo>
                      <a:moveTo>
                        <a:pt x="64908" y="31252"/>
                      </a:moveTo>
                      <a:cubicBezTo>
                        <a:pt x="64908" y="11538"/>
                        <a:pt x="51765" y="38"/>
                        <a:pt x="23836" y="38"/>
                      </a:cubicBezTo>
                      <a:lnTo>
                        <a:pt x="15" y="38"/>
                      </a:lnTo>
                      <a:lnTo>
                        <a:pt x="15" y="99432"/>
                      </a:lnTo>
                      <a:lnTo>
                        <a:pt x="18908" y="99432"/>
                      </a:lnTo>
                      <a:lnTo>
                        <a:pt x="18908" y="63288"/>
                      </a:lnTo>
                      <a:lnTo>
                        <a:pt x="27944" y="63288"/>
                      </a:lnTo>
                      <a:lnTo>
                        <a:pt x="49301" y="99432"/>
                      </a:lnTo>
                      <a:lnTo>
                        <a:pt x="72301" y="99432"/>
                      </a:lnTo>
                      <a:lnTo>
                        <a:pt x="46837" y="58360"/>
                      </a:lnTo>
                      <a:cubicBezTo>
                        <a:pt x="59158" y="53431"/>
                        <a:pt x="64908" y="43574"/>
                        <a:pt x="64908" y="31252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0" name="Freihandform: Form 49">
                  <a:extLst>
                    <a:ext uri="{FF2B5EF4-FFF2-40B4-BE49-F238E27FC236}">
                      <a16:creationId xmlns:a16="http://schemas.microsoft.com/office/drawing/2014/main" id="{128D0641-59D6-1AB9-EA8D-DAB6F24676BA}"/>
                    </a:ext>
                  </a:extLst>
                </p:cNvPr>
                <p:cNvSpPr/>
                <p:nvPr/>
              </p:nvSpPr>
              <p:spPr>
                <a:xfrm>
                  <a:off x="971698" y="6134115"/>
                  <a:ext cx="90358" cy="103501"/>
                </a:xfrm>
                <a:custGeom>
                  <a:avLst/>
                  <a:gdLst>
                    <a:gd name="connsiteX0" fmla="*/ 70657 w 90358"/>
                    <a:gd name="connsiteY0" fmla="*/ 51788 h 103501"/>
                    <a:gd name="connsiteX1" fmla="*/ 46014 w 90358"/>
                    <a:gd name="connsiteY1" fmla="*/ 87110 h 103501"/>
                    <a:gd name="connsiteX2" fmla="*/ 21370 w 90358"/>
                    <a:gd name="connsiteY2" fmla="*/ 51788 h 103501"/>
                    <a:gd name="connsiteX3" fmla="*/ 46014 w 90358"/>
                    <a:gd name="connsiteY3" fmla="*/ 16466 h 103501"/>
                    <a:gd name="connsiteX4" fmla="*/ 70657 w 90358"/>
                    <a:gd name="connsiteY4" fmla="*/ 51788 h 103501"/>
                    <a:gd name="connsiteX5" fmla="*/ 90371 w 90358"/>
                    <a:gd name="connsiteY5" fmla="*/ 51788 h 103501"/>
                    <a:gd name="connsiteX6" fmla="*/ 45192 w 90358"/>
                    <a:gd name="connsiteY6" fmla="*/ 38 h 103501"/>
                    <a:gd name="connsiteX7" fmla="*/ 13 w 90358"/>
                    <a:gd name="connsiteY7" fmla="*/ 51788 h 103501"/>
                    <a:gd name="connsiteX8" fmla="*/ 45192 w 90358"/>
                    <a:gd name="connsiteY8" fmla="*/ 103539 h 103501"/>
                    <a:gd name="connsiteX9" fmla="*/ 90371 w 90358"/>
                    <a:gd name="connsiteY9" fmla="*/ 51788 h 103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0358" h="103501">
                      <a:moveTo>
                        <a:pt x="70657" y="51788"/>
                      </a:moveTo>
                      <a:cubicBezTo>
                        <a:pt x="70657" y="75610"/>
                        <a:pt x="60799" y="87110"/>
                        <a:pt x="46014" y="87110"/>
                      </a:cubicBezTo>
                      <a:cubicBezTo>
                        <a:pt x="30406" y="87110"/>
                        <a:pt x="21370" y="75610"/>
                        <a:pt x="21370" y="51788"/>
                      </a:cubicBezTo>
                      <a:cubicBezTo>
                        <a:pt x="21370" y="27967"/>
                        <a:pt x="30406" y="16466"/>
                        <a:pt x="46014" y="16466"/>
                      </a:cubicBezTo>
                      <a:cubicBezTo>
                        <a:pt x="60799" y="16466"/>
                        <a:pt x="70657" y="27967"/>
                        <a:pt x="70657" y="51788"/>
                      </a:cubicBezTo>
                      <a:moveTo>
                        <a:pt x="90371" y="51788"/>
                      </a:moveTo>
                      <a:cubicBezTo>
                        <a:pt x="90371" y="18109"/>
                        <a:pt x="71478" y="38"/>
                        <a:pt x="45192" y="38"/>
                      </a:cubicBezTo>
                      <a:cubicBezTo>
                        <a:pt x="18906" y="38"/>
                        <a:pt x="13" y="17288"/>
                        <a:pt x="13" y="51788"/>
                      </a:cubicBezTo>
                      <a:cubicBezTo>
                        <a:pt x="13" y="86289"/>
                        <a:pt x="18906" y="103539"/>
                        <a:pt x="45192" y="103539"/>
                      </a:cubicBezTo>
                      <a:cubicBezTo>
                        <a:pt x="71478" y="103539"/>
                        <a:pt x="90371" y="85467"/>
                        <a:pt x="90371" y="51788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1" name="Freihandform: Form 50">
                  <a:extLst>
                    <a:ext uri="{FF2B5EF4-FFF2-40B4-BE49-F238E27FC236}">
                      <a16:creationId xmlns:a16="http://schemas.microsoft.com/office/drawing/2014/main" id="{59F031F0-74C4-D695-046D-FCCE42CF1523}"/>
                    </a:ext>
                  </a:extLst>
                </p:cNvPr>
                <p:cNvSpPr/>
                <p:nvPr/>
              </p:nvSpPr>
              <p:spPr>
                <a:xfrm>
                  <a:off x="1071913" y="6136579"/>
                  <a:ext cx="40250" cy="101858"/>
                </a:xfrm>
                <a:custGeom>
                  <a:avLst/>
                  <a:gdLst>
                    <a:gd name="connsiteX0" fmla="*/ 40262 w 40250"/>
                    <a:gd name="connsiteY0" fmla="*/ 38 h 101858"/>
                    <a:gd name="connsiteX1" fmla="*/ 20548 w 40250"/>
                    <a:gd name="connsiteY1" fmla="*/ 38 h 101858"/>
                    <a:gd name="connsiteX2" fmla="*/ 20548 w 40250"/>
                    <a:gd name="connsiteY2" fmla="*/ 71503 h 101858"/>
                    <a:gd name="connsiteX3" fmla="*/ 9048 w 40250"/>
                    <a:gd name="connsiteY3" fmla="*/ 85467 h 101858"/>
                    <a:gd name="connsiteX4" fmla="*/ 1655 w 40250"/>
                    <a:gd name="connsiteY4" fmla="*/ 83824 h 101858"/>
                    <a:gd name="connsiteX5" fmla="*/ 12 w 40250"/>
                    <a:gd name="connsiteY5" fmla="*/ 98610 h 101858"/>
                    <a:gd name="connsiteX6" fmla="*/ 13155 w 40250"/>
                    <a:gd name="connsiteY6" fmla="*/ 101896 h 101858"/>
                    <a:gd name="connsiteX7" fmla="*/ 39441 w 40250"/>
                    <a:gd name="connsiteY7" fmla="*/ 73146 h 101858"/>
                    <a:gd name="connsiteX8" fmla="*/ 39441 w 40250"/>
                    <a:gd name="connsiteY8" fmla="*/ 38 h 101858"/>
                    <a:gd name="connsiteX9" fmla="*/ 40262 w 40250"/>
                    <a:gd name="connsiteY9" fmla="*/ 38 h 101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250" h="101858">
                      <a:moveTo>
                        <a:pt x="40262" y="38"/>
                      </a:moveTo>
                      <a:lnTo>
                        <a:pt x="20548" y="38"/>
                      </a:lnTo>
                      <a:lnTo>
                        <a:pt x="20548" y="71503"/>
                      </a:lnTo>
                      <a:cubicBezTo>
                        <a:pt x="20548" y="82181"/>
                        <a:pt x="17262" y="85467"/>
                        <a:pt x="9048" y="85467"/>
                      </a:cubicBezTo>
                      <a:cubicBezTo>
                        <a:pt x="4940" y="85467"/>
                        <a:pt x="2476" y="83824"/>
                        <a:pt x="1655" y="83824"/>
                      </a:cubicBezTo>
                      <a:lnTo>
                        <a:pt x="12" y="98610"/>
                      </a:lnTo>
                      <a:cubicBezTo>
                        <a:pt x="1655" y="99432"/>
                        <a:pt x="5762" y="101896"/>
                        <a:pt x="13155" y="101896"/>
                      </a:cubicBezTo>
                      <a:cubicBezTo>
                        <a:pt x="29584" y="101896"/>
                        <a:pt x="39441" y="93682"/>
                        <a:pt x="39441" y="73146"/>
                      </a:cubicBezTo>
                      <a:lnTo>
                        <a:pt x="39441" y="38"/>
                      </a:lnTo>
                      <a:lnTo>
                        <a:pt x="40262" y="38"/>
                      </a:lnTo>
                      <a:close/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5F736583-D710-A31C-5067-2C0C4A140DB2}"/>
                  </a:ext>
                </a:extLst>
              </p:cNvPr>
              <p:cNvSpPr/>
              <p:nvPr/>
            </p:nvSpPr>
            <p:spPr>
              <a:xfrm>
                <a:off x="1137628" y="6136579"/>
                <a:ext cx="61607" cy="99393"/>
              </a:xfrm>
              <a:custGeom>
                <a:avLst/>
                <a:gdLst>
                  <a:gd name="connsiteX0" fmla="*/ 58333 w 61607"/>
                  <a:gd name="connsiteY0" fmla="*/ 38 h 99393"/>
                  <a:gd name="connsiteX1" fmla="*/ 11 w 61607"/>
                  <a:gd name="connsiteY1" fmla="*/ 38 h 99393"/>
                  <a:gd name="connsiteX2" fmla="*/ 11 w 61607"/>
                  <a:gd name="connsiteY2" fmla="*/ 99432 h 99393"/>
                  <a:gd name="connsiteX3" fmla="*/ 60797 w 61607"/>
                  <a:gd name="connsiteY3" fmla="*/ 99432 h 99393"/>
                  <a:gd name="connsiteX4" fmla="*/ 61618 w 61607"/>
                  <a:gd name="connsiteY4" fmla="*/ 83003 h 99393"/>
                  <a:gd name="connsiteX5" fmla="*/ 19725 w 61607"/>
                  <a:gd name="connsiteY5" fmla="*/ 83003 h 99393"/>
                  <a:gd name="connsiteX6" fmla="*/ 19725 w 61607"/>
                  <a:gd name="connsiteY6" fmla="*/ 56717 h 99393"/>
                  <a:gd name="connsiteX7" fmla="*/ 54225 w 61607"/>
                  <a:gd name="connsiteY7" fmla="*/ 56717 h 99393"/>
                  <a:gd name="connsiteX8" fmla="*/ 54225 w 61607"/>
                  <a:gd name="connsiteY8" fmla="*/ 41110 h 99393"/>
                  <a:gd name="connsiteX9" fmla="*/ 19725 w 61607"/>
                  <a:gd name="connsiteY9" fmla="*/ 41110 h 99393"/>
                  <a:gd name="connsiteX10" fmla="*/ 19725 w 61607"/>
                  <a:gd name="connsiteY10" fmla="*/ 15645 h 99393"/>
                  <a:gd name="connsiteX11" fmla="*/ 56690 w 61607"/>
                  <a:gd name="connsiteY11" fmla="*/ 15645 h 99393"/>
                  <a:gd name="connsiteX12" fmla="*/ 58333 w 61607"/>
                  <a:gd name="connsiteY12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1607" h="99393">
                    <a:moveTo>
                      <a:pt x="58333" y="38"/>
                    </a:moveTo>
                    <a:lnTo>
                      <a:pt x="11" y="38"/>
                    </a:lnTo>
                    <a:lnTo>
                      <a:pt x="11" y="99432"/>
                    </a:lnTo>
                    <a:lnTo>
                      <a:pt x="60797" y="99432"/>
                    </a:lnTo>
                    <a:lnTo>
                      <a:pt x="61618" y="83003"/>
                    </a:lnTo>
                    <a:lnTo>
                      <a:pt x="19725" y="83003"/>
                    </a:lnTo>
                    <a:lnTo>
                      <a:pt x="19725" y="56717"/>
                    </a:lnTo>
                    <a:lnTo>
                      <a:pt x="54225" y="56717"/>
                    </a:lnTo>
                    <a:lnTo>
                      <a:pt x="54225" y="41110"/>
                    </a:lnTo>
                    <a:lnTo>
                      <a:pt x="19725" y="41110"/>
                    </a:lnTo>
                    <a:lnTo>
                      <a:pt x="19725" y="15645"/>
                    </a:lnTo>
                    <a:lnTo>
                      <a:pt x="56690" y="15645"/>
                    </a:lnTo>
                    <a:lnTo>
                      <a:pt x="58333" y="38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91011FC9-C401-67E5-9144-C9B999E2849B}"/>
                  </a:ext>
                </a:extLst>
              </p:cNvPr>
              <p:cNvSpPr/>
              <p:nvPr/>
            </p:nvSpPr>
            <p:spPr>
              <a:xfrm>
                <a:off x="1303558" y="6136579"/>
                <a:ext cx="78036" cy="99393"/>
              </a:xfrm>
              <a:custGeom>
                <a:avLst/>
                <a:gdLst>
                  <a:gd name="connsiteX0" fmla="*/ 78044 w 78036"/>
                  <a:gd name="connsiteY0" fmla="*/ 38 h 99393"/>
                  <a:gd name="connsiteX1" fmla="*/ 8 w 78036"/>
                  <a:gd name="connsiteY1" fmla="*/ 38 h 99393"/>
                  <a:gd name="connsiteX2" fmla="*/ 8 w 78036"/>
                  <a:gd name="connsiteY2" fmla="*/ 15645 h 99393"/>
                  <a:gd name="connsiteX3" fmla="*/ 28758 w 78036"/>
                  <a:gd name="connsiteY3" fmla="*/ 15645 h 99393"/>
                  <a:gd name="connsiteX4" fmla="*/ 28758 w 78036"/>
                  <a:gd name="connsiteY4" fmla="*/ 99432 h 99393"/>
                  <a:gd name="connsiteX5" fmla="*/ 48472 w 78036"/>
                  <a:gd name="connsiteY5" fmla="*/ 99432 h 99393"/>
                  <a:gd name="connsiteX6" fmla="*/ 48472 w 78036"/>
                  <a:gd name="connsiteY6" fmla="*/ 15645 h 99393"/>
                  <a:gd name="connsiteX7" fmla="*/ 77223 w 78036"/>
                  <a:gd name="connsiteY7" fmla="*/ 15645 h 99393"/>
                  <a:gd name="connsiteX8" fmla="*/ 78044 w 78036"/>
                  <a:gd name="connsiteY8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036" h="99393">
                    <a:moveTo>
                      <a:pt x="78044" y="38"/>
                    </a:moveTo>
                    <a:lnTo>
                      <a:pt x="8" y="38"/>
                    </a:lnTo>
                    <a:lnTo>
                      <a:pt x="8" y="15645"/>
                    </a:lnTo>
                    <a:lnTo>
                      <a:pt x="28758" y="15645"/>
                    </a:lnTo>
                    <a:lnTo>
                      <a:pt x="28758" y="99432"/>
                    </a:lnTo>
                    <a:lnTo>
                      <a:pt x="48472" y="99432"/>
                    </a:lnTo>
                    <a:lnTo>
                      <a:pt x="48472" y="15645"/>
                    </a:lnTo>
                    <a:lnTo>
                      <a:pt x="77223" y="15645"/>
                    </a:lnTo>
                    <a:lnTo>
                      <a:pt x="78044" y="38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EABD298D-AC82-FDCA-11C6-6B9DF8615227}"/>
                  </a:ext>
                </a:extLst>
              </p:cNvPr>
              <p:cNvSpPr/>
              <p:nvPr/>
            </p:nvSpPr>
            <p:spPr>
              <a:xfrm>
                <a:off x="1398845" y="6136579"/>
                <a:ext cx="60786" cy="99393"/>
              </a:xfrm>
              <a:custGeom>
                <a:avLst/>
                <a:gdLst>
                  <a:gd name="connsiteX0" fmla="*/ 57507 w 60786"/>
                  <a:gd name="connsiteY0" fmla="*/ 38 h 99393"/>
                  <a:gd name="connsiteX1" fmla="*/ 6 w 60786"/>
                  <a:gd name="connsiteY1" fmla="*/ 38 h 99393"/>
                  <a:gd name="connsiteX2" fmla="*/ 6 w 60786"/>
                  <a:gd name="connsiteY2" fmla="*/ 99432 h 99393"/>
                  <a:gd name="connsiteX3" fmla="*/ 59971 w 60786"/>
                  <a:gd name="connsiteY3" fmla="*/ 99432 h 99393"/>
                  <a:gd name="connsiteX4" fmla="*/ 60793 w 60786"/>
                  <a:gd name="connsiteY4" fmla="*/ 83003 h 99393"/>
                  <a:gd name="connsiteX5" fmla="*/ 18899 w 60786"/>
                  <a:gd name="connsiteY5" fmla="*/ 83003 h 99393"/>
                  <a:gd name="connsiteX6" fmla="*/ 18899 w 60786"/>
                  <a:gd name="connsiteY6" fmla="*/ 56717 h 99393"/>
                  <a:gd name="connsiteX7" fmla="*/ 53400 w 60786"/>
                  <a:gd name="connsiteY7" fmla="*/ 56717 h 99393"/>
                  <a:gd name="connsiteX8" fmla="*/ 53400 w 60786"/>
                  <a:gd name="connsiteY8" fmla="*/ 41110 h 99393"/>
                  <a:gd name="connsiteX9" fmla="*/ 18899 w 60786"/>
                  <a:gd name="connsiteY9" fmla="*/ 41110 h 99393"/>
                  <a:gd name="connsiteX10" fmla="*/ 18899 w 60786"/>
                  <a:gd name="connsiteY10" fmla="*/ 15645 h 99393"/>
                  <a:gd name="connsiteX11" fmla="*/ 56685 w 60786"/>
                  <a:gd name="connsiteY11" fmla="*/ 15645 h 99393"/>
                  <a:gd name="connsiteX12" fmla="*/ 57507 w 60786"/>
                  <a:gd name="connsiteY12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786" h="99393">
                    <a:moveTo>
                      <a:pt x="57507" y="38"/>
                    </a:moveTo>
                    <a:lnTo>
                      <a:pt x="6" y="38"/>
                    </a:lnTo>
                    <a:lnTo>
                      <a:pt x="6" y="99432"/>
                    </a:lnTo>
                    <a:lnTo>
                      <a:pt x="59971" y="99432"/>
                    </a:lnTo>
                    <a:lnTo>
                      <a:pt x="60793" y="83003"/>
                    </a:lnTo>
                    <a:lnTo>
                      <a:pt x="18899" y="83003"/>
                    </a:lnTo>
                    <a:lnTo>
                      <a:pt x="18899" y="56717"/>
                    </a:lnTo>
                    <a:lnTo>
                      <a:pt x="53400" y="56717"/>
                    </a:lnTo>
                    <a:lnTo>
                      <a:pt x="53400" y="41110"/>
                    </a:lnTo>
                    <a:lnTo>
                      <a:pt x="18899" y="41110"/>
                    </a:lnTo>
                    <a:lnTo>
                      <a:pt x="18899" y="15645"/>
                    </a:lnTo>
                    <a:lnTo>
                      <a:pt x="56685" y="15645"/>
                    </a:lnTo>
                    <a:lnTo>
                      <a:pt x="57507" y="38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" name="Freihandform: Form 39">
                <a:extLst>
                  <a:ext uri="{FF2B5EF4-FFF2-40B4-BE49-F238E27FC236}">
                    <a16:creationId xmlns:a16="http://schemas.microsoft.com/office/drawing/2014/main" id="{7F2277DC-E543-5645-87E4-D55EDF220C57}"/>
                  </a:ext>
                </a:extLst>
              </p:cNvPr>
              <p:cNvSpPr/>
              <p:nvPr/>
            </p:nvSpPr>
            <p:spPr>
              <a:xfrm>
                <a:off x="1218950" y="6136579"/>
                <a:ext cx="18893" cy="99393"/>
              </a:xfrm>
              <a:custGeom>
                <a:avLst/>
                <a:gdLst>
                  <a:gd name="connsiteX0" fmla="*/ 10 w 18893"/>
                  <a:gd name="connsiteY0" fmla="*/ 38 h 99393"/>
                  <a:gd name="connsiteX1" fmla="*/ 18903 w 18893"/>
                  <a:gd name="connsiteY1" fmla="*/ 38 h 99393"/>
                  <a:gd name="connsiteX2" fmla="*/ 18903 w 18893"/>
                  <a:gd name="connsiteY2" fmla="*/ 99432 h 99393"/>
                  <a:gd name="connsiteX3" fmla="*/ 10 w 18893"/>
                  <a:gd name="connsiteY3" fmla="*/ 99432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893" h="99393">
                    <a:moveTo>
                      <a:pt x="10" y="38"/>
                    </a:moveTo>
                    <a:lnTo>
                      <a:pt x="18903" y="38"/>
                    </a:lnTo>
                    <a:lnTo>
                      <a:pt x="18903" y="99432"/>
                    </a:lnTo>
                    <a:lnTo>
                      <a:pt x="10" y="99432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3B70635D-AE7C-B9EB-E156-A53E2A69A5AB}"/>
                  </a:ext>
                </a:extLst>
              </p:cNvPr>
              <p:cNvSpPr/>
              <p:nvPr/>
            </p:nvSpPr>
            <p:spPr>
              <a:xfrm>
                <a:off x="675159" y="6136579"/>
                <a:ext cx="56679" cy="99393"/>
              </a:xfrm>
              <a:custGeom>
                <a:avLst/>
                <a:gdLst>
                  <a:gd name="connsiteX0" fmla="*/ 23840 w 56679"/>
                  <a:gd name="connsiteY0" fmla="*/ 38 h 99393"/>
                  <a:gd name="connsiteX1" fmla="*/ 1661 w 56679"/>
                  <a:gd name="connsiteY1" fmla="*/ 38 h 99393"/>
                  <a:gd name="connsiteX2" fmla="*/ 36162 w 56679"/>
                  <a:gd name="connsiteY2" fmla="*/ 48502 h 99393"/>
                  <a:gd name="connsiteX3" fmla="*/ 18 w 56679"/>
                  <a:gd name="connsiteY3" fmla="*/ 99432 h 99393"/>
                  <a:gd name="connsiteX4" fmla="*/ 23019 w 56679"/>
                  <a:gd name="connsiteY4" fmla="*/ 99432 h 99393"/>
                  <a:gd name="connsiteX5" fmla="*/ 56698 w 56679"/>
                  <a:gd name="connsiteY5" fmla="*/ 49324 h 99393"/>
                  <a:gd name="connsiteX6" fmla="*/ 23840 w 56679"/>
                  <a:gd name="connsiteY6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679" h="99393">
                    <a:moveTo>
                      <a:pt x="23840" y="38"/>
                    </a:moveTo>
                    <a:lnTo>
                      <a:pt x="1661" y="38"/>
                    </a:lnTo>
                    <a:lnTo>
                      <a:pt x="36162" y="48502"/>
                    </a:lnTo>
                    <a:lnTo>
                      <a:pt x="18" y="99432"/>
                    </a:lnTo>
                    <a:lnTo>
                      <a:pt x="23019" y="99432"/>
                    </a:lnTo>
                    <a:lnTo>
                      <a:pt x="56698" y="49324"/>
                    </a:lnTo>
                    <a:lnTo>
                      <a:pt x="23840" y="38"/>
                    </a:lnTo>
                    <a:close/>
                  </a:path>
                </a:pathLst>
              </a:custGeom>
              <a:solidFill>
                <a:srgbClr val="00427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BD9C43B5-C373-DCD8-8562-8F7FF5F7AC43}"/>
                  </a:ext>
                </a:extLst>
              </p:cNvPr>
              <p:cNvSpPr/>
              <p:nvPr/>
            </p:nvSpPr>
            <p:spPr>
              <a:xfrm>
                <a:off x="726910" y="6136579"/>
                <a:ext cx="57500" cy="99393"/>
              </a:xfrm>
              <a:custGeom>
                <a:avLst/>
                <a:gdLst>
                  <a:gd name="connsiteX0" fmla="*/ 23839 w 57500"/>
                  <a:gd name="connsiteY0" fmla="*/ 38 h 99393"/>
                  <a:gd name="connsiteX1" fmla="*/ 2482 w 57500"/>
                  <a:gd name="connsiteY1" fmla="*/ 38 h 99393"/>
                  <a:gd name="connsiteX2" fmla="*/ 36161 w 57500"/>
                  <a:gd name="connsiteY2" fmla="*/ 48502 h 99393"/>
                  <a:gd name="connsiteX3" fmla="*/ 18 w 57500"/>
                  <a:gd name="connsiteY3" fmla="*/ 99432 h 99393"/>
                  <a:gd name="connsiteX4" fmla="*/ 23839 w 57500"/>
                  <a:gd name="connsiteY4" fmla="*/ 99432 h 99393"/>
                  <a:gd name="connsiteX5" fmla="*/ 57518 w 57500"/>
                  <a:gd name="connsiteY5" fmla="*/ 49324 h 99393"/>
                  <a:gd name="connsiteX6" fmla="*/ 23839 w 57500"/>
                  <a:gd name="connsiteY6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00" h="99393">
                    <a:moveTo>
                      <a:pt x="23839" y="38"/>
                    </a:moveTo>
                    <a:lnTo>
                      <a:pt x="2482" y="38"/>
                    </a:lnTo>
                    <a:lnTo>
                      <a:pt x="36161" y="48502"/>
                    </a:lnTo>
                    <a:lnTo>
                      <a:pt x="18" y="99432"/>
                    </a:lnTo>
                    <a:lnTo>
                      <a:pt x="23839" y="99432"/>
                    </a:lnTo>
                    <a:lnTo>
                      <a:pt x="57518" y="49324"/>
                    </a:lnTo>
                    <a:lnTo>
                      <a:pt x="23839" y="38"/>
                    </a:lnTo>
                    <a:close/>
                  </a:path>
                </a:pathLst>
              </a:custGeom>
              <a:solidFill>
                <a:srgbClr val="218F9D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C3283B48-5128-A37A-92C4-5CF6EB082EFD}"/>
                  </a:ext>
                </a:extLst>
              </p:cNvPr>
              <p:cNvSpPr/>
              <p:nvPr/>
            </p:nvSpPr>
            <p:spPr>
              <a:xfrm>
                <a:off x="629159" y="5999399"/>
                <a:ext cx="56679" cy="99393"/>
              </a:xfrm>
              <a:custGeom>
                <a:avLst/>
                <a:gdLst>
                  <a:gd name="connsiteX0" fmla="*/ 33698 w 56679"/>
                  <a:gd name="connsiteY0" fmla="*/ 40 h 99393"/>
                  <a:gd name="connsiteX1" fmla="*/ 19 w 56679"/>
                  <a:gd name="connsiteY1" fmla="*/ 49326 h 99393"/>
                  <a:gd name="connsiteX2" fmla="*/ 9055 w 56679"/>
                  <a:gd name="connsiteY2" fmla="*/ 63291 h 99393"/>
                  <a:gd name="connsiteX3" fmla="*/ 33698 w 56679"/>
                  <a:gd name="connsiteY3" fmla="*/ 99434 h 99393"/>
                  <a:gd name="connsiteX4" fmla="*/ 56698 w 56679"/>
                  <a:gd name="connsiteY4" fmla="*/ 99434 h 99393"/>
                  <a:gd name="connsiteX5" fmla="*/ 20555 w 56679"/>
                  <a:gd name="connsiteY5" fmla="*/ 48505 h 99393"/>
                  <a:gd name="connsiteX6" fmla="*/ 55055 w 56679"/>
                  <a:gd name="connsiteY6" fmla="*/ 40 h 99393"/>
                  <a:gd name="connsiteX7" fmla="*/ 33698 w 56679"/>
                  <a:gd name="connsiteY7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6679" h="99393">
                    <a:moveTo>
                      <a:pt x="33698" y="40"/>
                    </a:moveTo>
                    <a:lnTo>
                      <a:pt x="19" y="49326"/>
                    </a:lnTo>
                    <a:lnTo>
                      <a:pt x="9055" y="63291"/>
                    </a:lnTo>
                    <a:lnTo>
                      <a:pt x="33698" y="99434"/>
                    </a:lnTo>
                    <a:lnTo>
                      <a:pt x="56698" y="99434"/>
                    </a:lnTo>
                    <a:lnTo>
                      <a:pt x="20555" y="48505"/>
                    </a:lnTo>
                    <a:lnTo>
                      <a:pt x="55055" y="40"/>
                    </a:lnTo>
                    <a:lnTo>
                      <a:pt x="33698" y="40"/>
                    </a:lnTo>
                    <a:close/>
                  </a:path>
                </a:pathLst>
              </a:custGeom>
              <a:solidFill>
                <a:srgbClr val="8F3547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5FA2073B-BD76-A65F-E906-2877DC7FC634}"/>
                  </a:ext>
                </a:extLst>
              </p:cNvPr>
              <p:cNvSpPr/>
              <p:nvPr/>
            </p:nvSpPr>
            <p:spPr>
              <a:xfrm>
                <a:off x="1238665" y="6135758"/>
                <a:ext cx="57500" cy="100215"/>
              </a:xfrm>
              <a:custGeom>
                <a:avLst/>
                <a:gdLst>
                  <a:gd name="connsiteX0" fmla="*/ 21366 w 57500"/>
                  <a:gd name="connsiteY0" fmla="*/ 49324 h 100215"/>
                  <a:gd name="connsiteX1" fmla="*/ 55045 w 57500"/>
                  <a:gd name="connsiteY1" fmla="*/ 38 h 100215"/>
                  <a:gd name="connsiteX2" fmla="*/ 33688 w 57500"/>
                  <a:gd name="connsiteY2" fmla="*/ 38 h 100215"/>
                  <a:gd name="connsiteX3" fmla="*/ 9 w 57500"/>
                  <a:gd name="connsiteY3" fmla="*/ 50145 h 100215"/>
                  <a:gd name="connsiteX4" fmla="*/ 33688 w 57500"/>
                  <a:gd name="connsiteY4" fmla="*/ 100253 h 100215"/>
                  <a:gd name="connsiteX5" fmla="*/ 57510 w 57500"/>
                  <a:gd name="connsiteY5" fmla="*/ 100253 h 100215"/>
                  <a:gd name="connsiteX6" fmla="*/ 21366 w 57500"/>
                  <a:gd name="connsiteY6" fmla="*/ 49324 h 10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00" h="100215">
                    <a:moveTo>
                      <a:pt x="21366" y="49324"/>
                    </a:moveTo>
                    <a:lnTo>
                      <a:pt x="55045" y="38"/>
                    </a:lnTo>
                    <a:lnTo>
                      <a:pt x="33688" y="38"/>
                    </a:lnTo>
                    <a:lnTo>
                      <a:pt x="9" y="50145"/>
                    </a:lnTo>
                    <a:lnTo>
                      <a:pt x="33688" y="100253"/>
                    </a:lnTo>
                    <a:lnTo>
                      <a:pt x="57510" y="100253"/>
                    </a:lnTo>
                    <a:lnTo>
                      <a:pt x="21366" y="49324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" name="Freihandform: Form 44">
                <a:extLst>
                  <a:ext uri="{FF2B5EF4-FFF2-40B4-BE49-F238E27FC236}">
                    <a16:creationId xmlns:a16="http://schemas.microsoft.com/office/drawing/2014/main" id="{87DED761-5B78-5FFF-55D4-9141E5D08442}"/>
                  </a:ext>
                </a:extLst>
              </p:cNvPr>
              <p:cNvSpPr/>
              <p:nvPr/>
            </p:nvSpPr>
            <p:spPr>
              <a:xfrm>
                <a:off x="675159" y="6271295"/>
                <a:ext cx="911795" cy="76393"/>
              </a:xfrm>
              <a:custGeom>
                <a:avLst/>
                <a:gdLst>
                  <a:gd name="connsiteX0" fmla="*/ 897842 w 911795"/>
                  <a:gd name="connsiteY0" fmla="*/ 23857 h 76393"/>
                  <a:gd name="connsiteX1" fmla="*/ 905235 w 911795"/>
                  <a:gd name="connsiteY1" fmla="*/ 32072 h 76393"/>
                  <a:gd name="connsiteX2" fmla="*/ 905235 w 911795"/>
                  <a:gd name="connsiteY2" fmla="*/ 34536 h 76393"/>
                  <a:gd name="connsiteX3" fmla="*/ 887985 w 911795"/>
                  <a:gd name="connsiteY3" fmla="*/ 34536 h 76393"/>
                  <a:gd name="connsiteX4" fmla="*/ 897842 w 911795"/>
                  <a:gd name="connsiteY4" fmla="*/ 23857 h 76393"/>
                  <a:gd name="connsiteX5" fmla="*/ 910985 w 911795"/>
                  <a:gd name="connsiteY5" fmla="*/ 33715 h 76393"/>
                  <a:gd name="connsiteX6" fmla="*/ 897842 w 911795"/>
                  <a:gd name="connsiteY6" fmla="*/ 18107 h 76393"/>
                  <a:gd name="connsiteX7" fmla="*/ 881413 w 911795"/>
                  <a:gd name="connsiteY7" fmla="*/ 37822 h 76393"/>
                  <a:gd name="connsiteX8" fmla="*/ 898663 w 911795"/>
                  <a:gd name="connsiteY8" fmla="*/ 58358 h 76393"/>
                  <a:gd name="connsiteX9" fmla="*/ 911806 w 911795"/>
                  <a:gd name="connsiteY9" fmla="*/ 53429 h 76393"/>
                  <a:gd name="connsiteX10" fmla="*/ 910163 w 911795"/>
                  <a:gd name="connsiteY10" fmla="*/ 48500 h 76393"/>
                  <a:gd name="connsiteX11" fmla="*/ 900306 w 911795"/>
                  <a:gd name="connsiteY11" fmla="*/ 51786 h 76393"/>
                  <a:gd name="connsiteX12" fmla="*/ 888806 w 911795"/>
                  <a:gd name="connsiteY12" fmla="*/ 38643 h 76393"/>
                  <a:gd name="connsiteX13" fmla="*/ 910985 w 911795"/>
                  <a:gd name="connsiteY13" fmla="*/ 38643 h 76393"/>
                  <a:gd name="connsiteX14" fmla="*/ 910985 w 911795"/>
                  <a:gd name="connsiteY14" fmla="*/ 33715 h 76393"/>
                  <a:gd name="connsiteX15" fmla="*/ 871556 w 911795"/>
                  <a:gd name="connsiteY15" fmla="*/ 19750 h 76393"/>
                  <a:gd name="connsiteX16" fmla="*/ 864984 w 911795"/>
                  <a:gd name="connsiteY16" fmla="*/ 19750 h 76393"/>
                  <a:gd name="connsiteX17" fmla="*/ 864984 w 911795"/>
                  <a:gd name="connsiteY17" fmla="*/ 58358 h 76393"/>
                  <a:gd name="connsiteX18" fmla="*/ 871556 w 911795"/>
                  <a:gd name="connsiteY18" fmla="*/ 58358 h 76393"/>
                  <a:gd name="connsiteX19" fmla="*/ 871556 w 911795"/>
                  <a:gd name="connsiteY19" fmla="*/ 19750 h 76393"/>
                  <a:gd name="connsiteX20" fmla="*/ 873199 w 911795"/>
                  <a:gd name="connsiteY20" fmla="*/ 5786 h 76393"/>
                  <a:gd name="connsiteX21" fmla="*/ 868270 w 911795"/>
                  <a:gd name="connsiteY21" fmla="*/ 857 h 76393"/>
                  <a:gd name="connsiteX22" fmla="*/ 863342 w 911795"/>
                  <a:gd name="connsiteY22" fmla="*/ 5786 h 76393"/>
                  <a:gd name="connsiteX23" fmla="*/ 868270 w 911795"/>
                  <a:gd name="connsiteY23" fmla="*/ 10714 h 76393"/>
                  <a:gd name="connsiteX24" fmla="*/ 873199 w 911795"/>
                  <a:gd name="connsiteY24" fmla="*/ 5786 h 76393"/>
                  <a:gd name="connsiteX25" fmla="*/ 846091 w 911795"/>
                  <a:gd name="connsiteY25" fmla="*/ 31250 h 76393"/>
                  <a:gd name="connsiteX26" fmla="*/ 837877 w 911795"/>
                  <a:gd name="connsiteY26" fmla="*/ 38643 h 76393"/>
                  <a:gd name="connsiteX27" fmla="*/ 829663 w 911795"/>
                  <a:gd name="connsiteY27" fmla="*/ 31250 h 76393"/>
                  <a:gd name="connsiteX28" fmla="*/ 837877 w 911795"/>
                  <a:gd name="connsiteY28" fmla="*/ 23857 h 76393"/>
                  <a:gd name="connsiteX29" fmla="*/ 846091 w 911795"/>
                  <a:gd name="connsiteY29" fmla="*/ 31250 h 76393"/>
                  <a:gd name="connsiteX30" fmla="*/ 834591 w 911795"/>
                  <a:gd name="connsiteY30" fmla="*/ 56715 h 76393"/>
                  <a:gd name="connsiteX31" fmla="*/ 842806 w 911795"/>
                  <a:gd name="connsiteY31" fmla="*/ 56715 h 76393"/>
                  <a:gd name="connsiteX32" fmla="*/ 849377 w 911795"/>
                  <a:gd name="connsiteY32" fmla="*/ 61643 h 76393"/>
                  <a:gd name="connsiteX33" fmla="*/ 836234 w 911795"/>
                  <a:gd name="connsiteY33" fmla="*/ 69036 h 76393"/>
                  <a:gd name="connsiteX34" fmla="*/ 827198 w 911795"/>
                  <a:gd name="connsiteY34" fmla="*/ 62465 h 76393"/>
                  <a:gd name="connsiteX35" fmla="*/ 831305 w 911795"/>
                  <a:gd name="connsiteY35" fmla="*/ 55893 h 76393"/>
                  <a:gd name="connsiteX36" fmla="*/ 834591 w 911795"/>
                  <a:gd name="connsiteY36" fmla="*/ 56715 h 76393"/>
                  <a:gd name="connsiteX37" fmla="*/ 857591 w 911795"/>
                  <a:gd name="connsiteY37" fmla="*/ 19750 h 76393"/>
                  <a:gd name="connsiteX38" fmla="*/ 844448 w 911795"/>
                  <a:gd name="connsiteY38" fmla="*/ 19750 h 76393"/>
                  <a:gd name="connsiteX39" fmla="*/ 838698 w 911795"/>
                  <a:gd name="connsiteY39" fmla="*/ 18929 h 76393"/>
                  <a:gd name="connsiteX40" fmla="*/ 823913 w 911795"/>
                  <a:gd name="connsiteY40" fmla="*/ 32072 h 76393"/>
                  <a:gd name="connsiteX41" fmla="*/ 830484 w 911795"/>
                  <a:gd name="connsiteY41" fmla="*/ 43572 h 76393"/>
                  <a:gd name="connsiteX42" fmla="*/ 825555 w 911795"/>
                  <a:gd name="connsiteY42" fmla="*/ 50143 h 76393"/>
                  <a:gd name="connsiteX43" fmla="*/ 828020 w 911795"/>
                  <a:gd name="connsiteY43" fmla="*/ 55893 h 76393"/>
                  <a:gd name="connsiteX44" fmla="*/ 821448 w 911795"/>
                  <a:gd name="connsiteY44" fmla="*/ 65751 h 76393"/>
                  <a:gd name="connsiteX45" fmla="*/ 836234 w 911795"/>
                  <a:gd name="connsiteY45" fmla="*/ 76429 h 76393"/>
                  <a:gd name="connsiteX46" fmla="*/ 856770 w 911795"/>
                  <a:gd name="connsiteY46" fmla="*/ 62465 h 76393"/>
                  <a:gd name="connsiteX47" fmla="*/ 843627 w 911795"/>
                  <a:gd name="connsiteY47" fmla="*/ 51786 h 76393"/>
                  <a:gd name="connsiteX48" fmla="*/ 835413 w 911795"/>
                  <a:gd name="connsiteY48" fmla="*/ 51786 h 76393"/>
                  <a:gd name="connsiteX49" fmla="*/ 831305 w 911795"/>
                  <a:gd name="connsiteY49" fmla="*/ 49322 h 76393"/>
                  <a:gd name="connsiteX50" fmla="*/ 834591 w 911795"/>
                  <a:gd name="connsiteY50" fmla="*/ 45215 h 76393"/>
                  <a:gd name="connsiteX51" fmla="*/ 837877 w 911795"/>
                  <a:gd name="connsiteY51" fmla="*/ 45215 h 76393"/>
                  <a:gd name="connsiteX52" fmla="*/ 853484 w 911795"/>
                  <a:gd name="connsiteY52" fmla="*/ 32072 h 76393"/>
                  <a:gd name="connsiteX53" fmla="*/ 851020 w 911795"/>
                  <a:gd name="connsiteY53" fmla="*/ 24679 h 76393"/>
                  <a:gd name="connsiteX54" fmla="*/ 856770 w 911795"/>
                  <a:gd name="connsiteY54" fmla="*/ 24679 h 76393"/>
                  <a:gd name="connsiteX55" fmla="*/ 857591 w 911795"/>
                  <a:gd name="connsiteY55" fmla="*/ 19750 h 76393"/>
                  <a:gd name="connsiteX56" fmla="*/ 817341 w 911795"/>
                  <a:gd name="connsiteY56" fmla="*/ 18929 h 76393"/>
                  <a:gd name="connsiteX57" fmla="*/ 814055 w 911795"/>
                  <a:gd name="connsiteY57" fmla="*/ 18107 h 76393"/>
                  <a:gd name="connsiteX58" fmla="*/ 804198 w 911795"/>
                  <a:gd name="connsiteY58" fmla="*/ 24679 h 76393"/>
                  <a:gd name="connsiteX59" fmla="*/ 804198 w 911795"/>
                  <a:gd name="connsiteY59" fmla="*/ 18929 h 76393"/>
                  <a:gd name="connsiteX60" fmla="*/ 798448 w 911795"/>
                  <a:gd name="connsiteY60" fmla="*/ 18929 h 76393"/>
                  <a:gd name="connsiteX61" fmla="*/ 798448 w 911795"/>
                  <a:gd name="connsiteY61" fmla="*/ 57536 h 76393"/>
                  <a:gd name="connsiteX62" fmla="*/ 805019 w 911795"/>
                  <a:gd name="connsiteY62" fmla="*/ 57536 h 76393"/>
                  <a:gd name="connsiteX63" fmla="*/ 805019 w 911795"/>
                  <a:gd name="connsiteY63" fmla="*/ 29607 h 76393"/>
                  <a:gd name="connsiteX64" fmla="*/ 814055 w 911795"/>
                  <a:gd name="connsiteY64" fmla="*/ 23857 h 76393"/>
                  <a:gd name="connsiteX65" fmla="*/ 817341 w 911795"/>
                  <a:gd name="connsiteY65" fmla="*/ 24679 h 76393"/>
                  <a:gd name="connsiteX66" fmla="*/ 817341 w 911795"/>
                  <a:gd name="connsiteY66" fmla="*/ 18929 h 76393"/>
                  <a:gd name="connsiteX67" fmla="*/ 773805 w 911795"/>
                  <a:gd name="connsiteY67" fmla="*/ 23857 h 76393"/>
                  <a:gd name="connsiteX68" fmla="*/ 781198 w 911795"/>
                  <a:gd name="connsiteY68" fmla="*/ 32072 h 76393"/>
                  <a:gd name="connsiteX69" fmla="*/ 781198 w 911795"/>
                  <a:gd name="connsiteY69" fmla="*/ 34536 h 76393"/>
                  <a:gd name="connsiteX70" fmla="*/ 763948 w 911795"/>
                  <a:gd name="connsiteY70" fmla="*/ 34536 h 76393"/>
                  <a:gd name="connsiteX71" fmla="*/ 773805 w 911795"/>
                  <a:gd name="connsiteY71" fmla="*/ 23857 h 76393"/>
                  <a:gd name="connsiteX72" fmla="*/ 787769 w 911795"/>
                  <a:gd name="connsiteY72" fmla="*/ 33715 h 76393"/>
                  <a:gd name="connsiteX73" fmla="*/ 774626 w 911795"/>
                  <a:gd name="connsiteY73" fmla="*/ 18107 h 76393"/>
                  <a:gd name="connsiteX74" fmla="*/ 758198 w 911795"/>
                  <a:gd name="connsiteY74" fmla="*/ 37822 h 76393"/>
                  <a:gd name="connsiteX75" fmla="*/ 775448 w 911795"/>
                  <a:gd name="connsiteY75" fmla="*/ 58358 h 76393"/>
                  <a:gd name="connsiteX76" fmla="*/ 788591 w 911795"/>
                  <a:gd name="connsiteY76" fmla="*/ 53429 h 76393"/>
                  <a:gd name="connsiteX77" fmla="*/ 786948 w 911795"/>
                  <a:gd name="connsiteY77" fmla="*/ 48500 h 76393"/>
                  <a:gd name="connsiteX78" fmla="*/ 777091 w 911795"/>
                  <a:gd name="connsiteY78" fmla="*/ 51786 h 76393"/>
                  <a:gd name="connsiteX79" fmla="*/ 765590 w 911795"/>
                  <a:gd name="connsiteY79" fmla="*/ 38643 h 76393"/>
                  <a:gd name="connsiteX80" fmla="*/ 787769 w 911795"/>
                  <a:gd name="connsiteY80" fmla="*/ 38643 h 76393"/>
                  <a:gd name="connsiteX81" fmla="*/ 787769 w 911795"/>
                  <a:gd name="connsiteY81" fmla="*/ 33715 h 76393"/>
                  <a:gd name="connsiteX82" fmla="*/ 748340 w 911795"/>
                  <a:gd name="connsiteY82" fmla="*/ 59179 h 76393"/>
                  <a:gd name="connsiteX83" fmla="*/ 748340 w 911795"/>
                  <a:gd name="connsiteY83" fmla="*/ 34536 h 76393"/>
                  <a:gd name="connsiteX84" fmla="*/ 735197 w 911795"/>
                  <a:gd name="connsiteY84" fmla="*/ 18929 h 76393"/>
                  <a:gd name="connsiteX85" fmla="*/ 722876 w 911795"/>
                  <a:gd name="connsiteY85" fmla="*/ 24679 h 76393"/>
                  <a:gd name="connsiteX86" fmla="*/ 722876 w 911795"/>
                  <a:gd name="connsiteY86" fmla="*/ 20572 h 76393"/>
                  <a:gd name="connsiteX87" fmla="*/ 717126 w 911795"/>
                  <a:gd name="connsiteY87" fmla="*/ 20572 h 76393"/>
                  <a:gd name="connsiteX88" fmla="*/ 717126 w 911795"/>
                  <a:gd name="connsiteY88" fmla="*/ 59179 h 76393"/>
                  <a:gd name="connsiteX89" fmla="*/ 723697 w 911795"/>
                  <a:gd name="connsiteY89" fmla="*/ 59179 h 76393"/>
                  <a:gd name="connsiteX90" fmla="*/ 723697 w 911795"/>
                  <a:gd name="connsiteY90" fmla="*/ 29607 h 76393"/>
                  <a:gd name="connsiteX91" fmla="*/ 733554 w 911795"/>
                  <a:gd name="connsiteY91" fmla="*/ 25500 h 76393"/>
                  <a:gd name="connsiteX92" fmla="*/ 740947 w 911795"/>
                  <a:gd name="connsiteY92" fmla="*/ 36179 h 76393"/>
                  <a:gd name="connsiteX93" fmla="*/ 740947 w 911795"/>
                  <a:gd name="connsiteY93" fmla="*/ 59179 h 76393"/>
                  <a:gd name="connsiteX94" fmla="*/ 748340 w 911795"/>
                  <a:gd name="connsiteY94" fmla="*/ 59179 h 76393"/>
                  <a:gd name="connsiteX95" fmla="*/ 706447 w 911795"/>
                  <a:gd name="connsiteY95" fmla="*/ 2500 h 76393"/>
                  <a:gd name="connsiteX96" fmla="*/ 675232 w 911795"/>
                  <a:gd name="connsiteY96" fmla="*/ 2500 h 76393"/>
                  <a:gd name="connsiteX97" fmla="*/ 675232 w 911795"/>
                  <a:gd name="connsiteY97" fmla="*/ 58358 h 76393"/>
                  <a:gd name="connsiteX98" fmla="*/ 707269 w 911795"/>
                  <a:gd name="connsiteY98" fmla="*/ 58358 h 76393"/>
                  <a:gd name="connsiteX99" fmla="*/ 708090 w 911795"/>
                  <a:gd name="connsiteY99" fmla="*/ 52608 h 76393"/>
                  <a:gd name="connsiteX100" fmla="*/ 682625 w 911795"/>
                  <a:gd name="connsiteY100" fmla="*/ 52608 h 76393"/>
                  <a:gd name="connsiteX101" fmla="*/ 682625 w 911795"/>
                  <a:gd name="connsiteY101" fmla="*/ 32893 h 76393"/>
                  <a:gd name="connsiteX102" fmla="*/ 703983 w 911795"/>
                  <a:gd name="connsiteY102" fmla="*/ 32893 h 76393"/>
                  <a:gd name="connsiteX103" fmla="*/ 703983 w 911795"/>
                  <a:gd name="connsiteY103" fmla="*/ 27143 h 76393"/>
                  <a:gd name="connsiteX104" fmla="*/ 682625 w 911795"/>
                  <a:gd name="connsiteY104" fmla="*/ 27143 h 76393"/>
                  <a:gd name="connsiteX105" fmla="*/ 682625 w 911795"/>
                  <a:gd name="connsiteY105" fmla="*/ 8250 h 76393"/>
                  <a:gd name="connsiteX106" fmla="*/ 705626 w 911795"/>
                  <a:gd name="connsiteY106" fmla="*/ 8250 h 76393"/>
                  <a:gd name="connsiteX107" fmla="*/ 706447 w 911795"/>
                  <a:gd name="connsiteY107" fmla="*/ 2500 h 76393"/>
                  <a:gd name="connsiteX108" fmla="*/ 648125 w 911795"/>
                  <a:gd name="connsiteY108" fmla="*/ 18929 h 76393"/>
                  <a:gd name="connsiteX109" fmla="*/ 644839 w 911795"/>
                  <a:gd name="connsiteY109" fmla="*/ 18107 h 76393"/>
                  <a:gd name="connsiteX110" fmla="*/ 634982 w 911795"/>
                  <a:gd name="connsiteY110" fmla="*/ 24679 h 76393"/>
                  <a:gd name="connsiteX111" fmla="*/ 634982 w 911795"/>
                  <a:gd name="connsiteY111" fmla="*/ 18929 h 76393"/>
                  <a:gd name="connsiteX112" fmla="*/ 629232 w 911795"/>
                  <a:gd name="connsiteY112" fmla="*/ 18929 h 76393"/>
                  <a:gd name="connsiteX113" fmla="*/ 629232 w 911795"/>
                  <a:gd name="connsiteY113" fmla="*/ 57536 h 76393"/>
                  <a:gd name="connsiteX114" fmla="*/ 635803 w 911795"/>
                  <a:gd name="connsiteY114" fmla="*/ 57536 h 76393"/>
                  <a:gd name="connsiteX115" fmla="*/ 635803 w 911795"/>
                  <a:gd name="connsiteY115" fmla="*/ 29607 h 76393"/>
                  <a:gd name="connsiteX116" fmla="*/ 644839 w 911795"/>
                  <a:gd name="connsiteY116" fmla="*/ 23857 h 76393"/>
                  <a:gd name="connsiteX117" fmla="*/ 648125 w 911795"/>
                  <a:gd name="connsiteY117" fmla="*/ 24679 h 76393"/>
                  <a:gd name="connsiteX118" fmla="*/ 648125 w 911795"/>
                  <a:gd name="connsiteY118" fmla="*/ 18929 h 76393"/>
                  <a:gd name="connsiteX119" fmla="*/ 604589 w 911795"/>
                  <a:gd name="connsiteY119" fmla="*/ 23857 h 76393"/>
                  <a:gd name="connsiteX120" fmla="*/ 611982 w 911795"/>
                  <a:gd name="connsiteY120" fmla="*/ 32072 h 76393"/>
                  <a:gd name="connsiteX121" fmla="*/ 611982 w 911795"/>
                  <a:gd name="connsiteY121" fmla="*/ 34536 h 76393"/>
                  <a:gd name="connsiteX122" fmla="*/ 594732 w 911795"/>
                  <a:gd name="connsiteY122" fmla="*/ 34536 h 76393"/>
                  <a:gd name="connsiteX123" fmla="*/ 604589 w 911795"/>
                  <a:gd name="connsiteY123" fmla="*/ 23857 h 76393"/>
                  <a:gd name="connsiteX124" fmla="*/ 617732 w 911795"/>
                  <a:gd name="connsiteY124" fmla="*/ 33715 h 76393"/>
                  <a:gd name="connsiteX125" fmla="*/ 604589 w 911795"/>
                  <a:gd name="connsiteY125" fmla="*/ 18107 h 76393"/>
                  <a:gd name="connsiteX126" fmla="*/ 588160 w 911795"/>
                  <a:gd name="connsiteY126" fmla="*/ 37822 h 76393"/>
                  <a:gd name="connsiteX127" fmla="*/ 605410 w 911795"/>
                  <a:gd name="connsiteY127" fmla="*/ 58358 h 76393"/>
                  <a:gd name="connsiteX128" fmla="*/ 618553 w 911795"/>
                  <a:gd name="connsiteY128" fmla="*/ 53429 h 76393"/>
                  <a:gd name="connsiteX129" fmla="*/ 616910 w 911795"/>
                  <a:gd name="connsiteY129" fmla="*/ 48500 h 76393"/>
                  <a:gd name="connsiteX130" fmla="*/ 607053 w 911795"/>
                  <a:gd name="connsiteY130" fmla="*/ 51786 h 76393"/>
                  <a:gd name="connsiteX131" fmla="*/ 595553 w 911795"/>
                  <a:gd name="connsiteY131" fmla="*/ 38643 h 76393"/>
                  <a:gd name="connsiteX132" fmla="*/ 617732 w 911795"/>
                  <a:gd name="connsiteY132" fmla="*/ 38643 h 76393"/>
                  <a:gd name="connsiteX133" fmla="*/ 617732 w 911795"/>
                  <a:gd name="connsiteY133" fmla="*/ 33715 h 76393"/>
                  <a:gd name="connsiteX134" fmla="*/ 583232 w 911795"/>
                  <a:gd name="connsiteY134" fmla="*/ 18929 h 76393"/>
                  <a:gd name="connsiteX135" fmla="*/ 579946 w 911795"/>
                  <a:gd name="connsiteY135" fmla="*/ 18107 h 76393"/>
                  <a:gd name="connsiteX136" fmla="*/ 570089 w 911795"/>
                  <a:gd name="connsiteY136" fmla="*/ 24679 h 76393"/>
                  <a:gd name="connsiteX137" fmla="*/ 570089 w 911795"/>
                  <a:gd name="connsiteY137" fmla="*/ 18929 h 76393"/>
                  <a:gd name="connsiteX138" fmla="*/ 564338 w 911795"/>
                  <a:gd name="connsiteY138" fmla="*/ 18929 h 76393"/>
                  <a:gd name="connsiteX139" fmla="*/ 564338 w 911795"/>
                  <a:gd name="connsiteY139" fmla="*/ 57536 h 76393"/>
                  <a:gd name="connsiteX140" fmla="*/ 570910 w 911795"/>
                  <a:gd name="connsiteY140" fmla="*/ 57536 h 76393"/>
                  <a:gd name="connsiteX141" fmla="*/ 570910 w 911795"/>
                  <a:gd name="connsiteY141" fmla="*/ 29607 h 76393"/>
                  <a:gd name="connsiteX142" fmla="*/ 579946 w 911795"/>
                  <a:gd name="connsiteY142" fmla="*/ 23857 h 76393"/>
                  <a:gd name="connsiteX143" fmla="*/ 583232 w 911795"/>
                  <a:gd name="connsiteY143" fmla="*/ 24679 h 76393"/>
                  <a:gd name="connsiteX144" fmla="*/ 583232 w 911795"/>
                  <a:gd name="connsiteY144" fmla="*/ 18929 h 76393"/>
                  <a:gd name="connsiteX145" fmla="*/ 539695 w 911795"/>
                  <a:gd name="connsiteY145" fmla="*/ 23857 h 76393"/>
                  <a:gd name="connsiteX146" fmla="*/ 547088 w 911795"/>
                  <a:gd name="connsiteY146" fmla="*/ 32072 h 76393"/>
                  <a:gd name="connsiteX147" fmla="*/ 547088 w 911795"/>
                  <a:gd name="connsiteY147" fmla="*/ 34536 h 76393"/>
                  <a:gd name="connsiteX148" fmla="*/ 529838 w 911795"/>
                  <a:gd name="connsiteY148" fmla="*/ 34536 h 76393"/>
                  <a:gd name="connsiteX149" fmla="*/ 539695 w 911795"/>
                  <a:gd name="connsiteY149" fmla="*/ 23857 h 76393"/>
                  <a:gd name="connsiteX150" fmla="*/ 553660 w 911795"/>
                  <a:gd name="connsiteY150" fmla="*/ 33715 h 76393"/>
                  <a:gd name="connsiteX151" fmla="*/ 540517 w 911795"/>
                  <a:gd name="connsiteY151" fmla="*/ 18107 h 76393"/>
                  <a:gd name="connsiteX152" fmla="*/ 524088 w 911795"/>
                  <a:gd name="connsiteY152" fmla="*/ 37822 h 76393"/>
                  <a:gd name="connsiteX153" fmla="*/ 541338 w 911795"/>
                  <a:gd name="connsiteY153" fmla="*/ 58358 h 76393"/>
                  <a:gd name="connsiteX154" fmla="*/ 554481 w 911795"/>
                  <a:gd name="connsiteY154" fmla="*/ 53429 h 76393"/>
                  <a:gd name="connsiteX155" fmla="*/ 552838 w 911795"/>
                  <a:gd name="connsiteY155" fmla="*/ 48500 h 76393"/>
                  <a:gd name="connsiteX156" fmla="*/ 542981 w 911795"/>
                  <a:gd name="connsiteY156" fmla="*/ 51786 h 76393"/>
                  <a:gd name="connsiteX157" fmla="*/ 531481 w 911795"/>
                  <a:gd name="connsiteY157" fmla="*/ 38643 h 76393"/>
                  <a:gd name="connsiteX158" fmla="*/ 553660 w 911795"/>
                  <a:gd name="connsiteY158" fmla="*/ 38643 h 76393"/>
                  <a:gd name="connsiteX159" fmla="*/ 553660 w 911795"/>
                  <a:gd name="connsiteY159" fmla="*/ 33715 h 76393"/>
                  <a:gd name="connsiteX160" fmla="*/ 515052 w 911795"/>
                  <a:gd name="connsiteY160" fmla="*/ 22214 h 76393"/>
                  <a:gd name="connsiteX161" fmla="*/ 504374 w 911795"/>
                  <a:gd name="connsiteY161" fmla="*/ 18107 h 76393"/>
                  <a:gd name="connsiteX162" fmla="*/ 492052 w 911795"/>
                  <a:gd name="connsiteY162" fmla="*/ 27965 h 76393"/>
                  <a:gd name="connsiteX163" fmla="*/ 500266 w 911795"/>
                  <a:gd name="connsiteY163" fmla="*/ 39465 h 76393"/>
                  <a:gd name="connsiteX164" fmla="*/ 502731 w 911795"/>
                  <a:gd name="connsiteY164" fmla="*/ 41108 h 76393"/>
                  <a:gd name="connsiteX165" fmla="*/ 509302 w 911795"/>
                  <a:gd name="connsiteY165" fmla="*/ 48500 h 76393"/>
                  <a:gd name="connsiteX166" fmla="*/ 501909 w 911795"/>
                  <a:gd name="connsiteY166" fmla="*/ 52608 h 76393"/>
                  <a:gd name="connsiteX167" fmla="*/ 492873 w 911795"/>
                  <a:gd name="connsiteY167" fmla="*/ 48500 h 76393"/>
                  <a:gd name="connsiteX168" fmla="*/ 490409 w 911795"/>
                  <a:gd name="connsiteY168" fmla="*/ 54251 h 76393"/>
                  <a:gd name="connsiteX169" fmla="*/ 501909 w 911795"/>
                  <a:gd name="connsiteY169" fmla="*/ 58358 h 76393"/>
                  <a:gd name="connsiteX170" fmla="*/ 515874 w 911795"/>
                  <a:gd name="connsiteY170" fmla="*/ 47679 h 76393"/>
                  <a:gd name="connsiteX171" fmla="*/ 506838 w 911795"/>
                  <a:gd name="connsiteY171" fmla="*/ 35357 h 76393"/>
                  <a:gd name="connsiteX172" fmla="*/ 503552 w 911795"/>
                  <a:gd name="connsiteY172" fmla="*/ 33715 h 76393"/>
                  <a:gd name="connsiteX173" fmla="*/ 497802 w 911795"/>
                  <a:gd name="connsiteY173" fmla="*/ 27143 h 76393"/>
                  <a:gd name="connsiteX174" fmla="*/ 504374 w 911795"/>
                  <a:gd name="connsiteY174" fmla="*/ 23036 h 76393"/>
                  <a:gd name="connsiteX175" fmla="*/ 512588 w 911795"/>
                  <a:gd name="connsiteY175" fmla="*/ 26322 h 76393"/>
                  <a:gd name="connsiteX176" fmla="*/ 515052 w 911795"/>
                  <a:gd name="connsiteY176" fmla="*/ 22214 h 76393"/>
                  <a:gd name="connsiteX177" fmla="*/ 483016 w 911795"/>
                  <a:gd name="connsiteY177" fmla="*/ 59179 h 76393"/>
                  <a:gd name="connsiteX178" fmla="*/ 483016 w 911795"/>
                  <a:gd name="connsiteY178" fmla="*/ 34536 h 76393"/>
                  <a:gd name="connsiteX179" fmla="*/ 469873 w 911795"/>
                  <a:gd name="connsiteY179" fmla="*/ 18929 h 76393"/>
                  <a:gd name="connsiteX180" fmla="*/ 457552 w 911795"/>
                  <a:gd name="connsiteY180" fmla="*/ 24679 h 76393"/>
                  <a:gd name="connsiteX181" fmla="*/ 457552 w 911795"/>
                  <a:gd name="connsiteY181" fmla="*/ 20572 h 76393"/>
                  <a:gd name="connsiteX182" fmla="*/ 451802 w 911795"/>
                  <a:gd name="connsiteY182" fmla="*/ 20572 h 76393"/>
                  <a:gd name="connsiteX183" fmla="*/ 451802 w 911795"/>
                  <a:gd name="connsiteY183" fmla="*/ 59179 h 76393"/>
                  <a:gd name="connsiteX184" fmla="*/ 458373 w 911795"/>
                  <a:gd name="connsiteY184" fmla="*/ 59179 h 76393"/>
                  <a:gd name="connsiteX185" fmla="*/ 458373 w 911795"/>
                  <a:gd name="connsiteY185" fmla="*/ 29607 h 76393"/>
                  <a:gd name="connsiteX186" fmla="*/ 468230 w 911795"/>
                  <a:gd name="connsiteY186" fmla="*/ 25500 h 76393"/>
                  <a:gd name="connsiteX187" fmla="*/ 475623 w 911795"/>
                  <a:gd name="connsiteY187" fmla="*/ 36179 h 76393"/>
                  <a:gd name="connsiteX188" fmla="*/ 475623 w 911795"/>
                  <a:gd name="connsiteY188" fmla="*/ 59179 h 76393"/>
                  <a:gd name="connsiteX189" fmla="*/ 483016 w 911795"/>
                  <a:gd name="connsiteY189" fmla="*/ 59179 h 76393"/>
                  <a:gd name="connsiteX190" fmla="*/ 440301 w 911795"/>
                  <a:gd name="connsiteY190" fmla="*/ 19750 h 76393"/>
                  <a:gd name="connsiteX191" fmla="*/ 433730 w 911795"/>
                  <a:gd name="connsiteY191" fmla="*/ 19750 h 76393"/>
                  <a:gd name="connsiteX192" fmla="*/ 433730 w 911795"/>
                  <a:gd name="connsiteY192" fmla="*/ 49322 h 76393"/>
                  <a:gd name="connsiteX193" fmla="*/ 423873 w 911795"/>
                  <a:gd name="connsiteY193" fmla="*/ 53429 h 76393"/>
                  <a:gd name="connsiteX194" fmla="*/ 416480 w 911795"/>
                  <a:gd name="connsiteY194" fmla="*/ 42750 h 76393"/>
                  <a:gd name="connsiteX195" fmla="*/ 416480 w 911795"/>
                  <a:gd name="connsiteY195" fmla="*/ 19750 h 76393"/>
                  <a:gd name="connsiteX196" fmla="*/ 409908 w 911795"/>
                  <a:gd name="connsiteY196" fmla="*/ 19750 h 76393"/>
                  <a:gd name="connsiteX197" fmla="*/ 409908 w 911795"/>
                  <a:gd name="connsiteY197" fmla="*/ 43572 h 76393"/>
                  <a:gd name="connsiteX198" fmla="*/ 422230 w 911795"/>
                  <a:gd name="connsiteY198" fmla="*/ 59179 h 76393"/>
                  <a:gd name="connsiteX199" fmla="*/ 434551 w 911795"/>
                  <a:gd name="connsiteY199" fmla="*/ 53429 h 76393"/>
                  <a:gd name="connsiteX200" fmla="*/ 434551 w 911795"/>
                  <a:gd name="connsiteY200" fmla="*/ 57536 h 76393"/>
                  <a:gd name="connsiteX201" fmla="*/ 440301 w 911795"/>
                  <a:gd name="connsiteY201" fmla="*/ 57536 h 76393"/>
                  <a:gd name="connsiteX202" fmla="*/ 440301 w 911795"/>
                  <a:gd name="connsiteY202" fmla="*/ 19750 h 76393"/>
                  <a:gd name="connsiteX203" fmla="*/ 382801 w 911795"/>
                  <a:gd name="connsiteY203" fmla="*/ 19750 h 76393"/>
                  <a:gd name="connsiteX204" fmla="*/ 372122 w 911795"/>
                  <a:gd name="connsiteY204" fmla="*/ 19750 h 76393"/>
                  <a:gd name="connsiteX205" fmla="*/ 372122 w 911795"/>
                  <a:gd name="connsiteY205" fmla="*/ 9071 h 76393"/>
                  <a:gd name="connsiteX206" fmla="*/ 366372 w 911795"/>
                  <a:gd name="connsiteY206" fmla="*/ 9071 h 76393"/>
                  <a:gd name="connsiteX207" fmla="*/ 365551 w 911795"/>
                  <a:gd name="connsiteY207" fmla="*/ 19750 h 76393"/>
                  <a:gd name="connsiteX208" fmla="*/ 359801 w 911795"/>
                  <a:gd name="connsiteY208" fmla="*/ 20572 h 76393"/>
                  <a:gd name="connsiteX209" fmla="*/ 359801 w 911795"/>
                  <a:gd name="connsiteY209" fmla="*/ 25500 h 76393"/>
                  <a:gd name="connsiteX210" fmla="*/ 365551 w 911795"/>
                  <a:gd name="connsiteY210" fmla="*/ 25500 h 76393"/>
                  <a:gd name="connsiteX211" fmla="*/ 365551 w 911795"/>
                  <a:gd name="connsiteY211" fmla="*/ 46858 h 76393"/>
                  <a:gd name="connsiteX212" fmla="*/ 376229 w 911795"/>
                  <a:gd name="connsiteY212" fmla="*/ 60001 h 76393"/>
                  <a:gd name="connsiteX213" fmla="*/ 382801 w 911795"/>
                  <a:gd name="connsiteY213" fmla="*/ 58358 h 76393"/>
                  <a:gd name="connsiteX214" fmla="*/ 381979 w 911795"/>
                  <a:gd name="connsiteY214" fmla="*/ 53429 h 76393"/>
                  <a:gd name="connsiteX215" fmla="*/ 377051 w 911795"/>
                  <a:gd name="connsiteY215" fmla="*/ 54251 h 76393"/>
                  <a:gd name="connsiteX216" fmla="*/ 371301 w 911795"/>
                  <a:gd name="connsiteY216" fmla="*/ 46036 h 76393"/>
                  <a:gd name="connsiteX217" fmla="*/ 371301 w 911795"/>
                  <a:gd name="connsiteY217" fmla="*/ 26322 h 76393"/>
                  <a:gd name="connsiteX218" fmla="*/ 381158 w 911795"/>
                  <a:gd name="connsiteY218" fmla="*/ 26322 h 76393"/>
                  <a:gd name="connsiteX219" fmla="*/ 382801 w 911795"/>
                  <a:gd name="connsiteY219" fmla="*/ 19750 h 76393"/>
                  <a:gd name="connsiteX220" fmla="*/ 354872 w 911795"/>
                  <a:gd name="connsiteY220" fmla="*/ 19750 h 76393"/>
                  <a:gd name="connsiteX221" fmla="*/ 345015 w 911795"/>
                  <a:gd name="connsiteY221" fmla="*/ 19750 h 76393"/>
                  <a:gd name="connsiteX222" fmla="*/ 345015 w 911795"/>
                  <a:gd name="connsiteY222" fmla="*/ 13179 h 76393"/>
                  <a:gd name="connsiteX223" fmla="*/ 350765 w 911795"/>
                  <a:gd name="connsiteY223" fmla="*/ 5786 h 76393"/>
                  <a:gd name="connsiteX224" fmla="*/ 354872 w 911795"/>
                  <a:gd name="connsiteY224" fmla="*/ 6607 h 76393"/>
                  <a:gd name="connsiteX225" fmla="*/ 355693 w 911795"/>
                  <a:gd name="connsiteY225" fmla="*/ 857 h 76393"/>
                  <a:gd name="connsiteX226" fmla="*/ 350765 w 911795"/>
                  <a:gd name="connsiteY226" fmla="*/ 36 h 76393"/>
                  <a:gd name="connsiteX227" fmla="*/ 338443 w 911795"/>
                  <a:gd name="connsiteY227" fmla="*/ 13179 h 76393"/>
                  <a:gd name="connsiteX228" fmla="*/ 338443 w 911795"/>
                  <a:gd name="connsiteY228" fmla="*/ 19750 h 76393"/>
                  <a:gd name="connsiteX229" fmla="*/ 332693 w 911795"/>
                  <a:gd name="connsiteY229" fmla="*/ 20572 h 76393"/>
                  <a:gd name="connsiteX230" fmla="*/ 332693 w 911795"/>
                  <a:gd name="connsiteY230" fmla="*/ 25500 h 76393"/>
                  <a:gd name="connsiteX231" fmla="*/ 338443 w 911795"/>
                  <a:gd name="connsiteY231" fmla="*/ 25500 h 76393"/>
                  <a:gd name="connsiteX232" fmla="*/ 338443 w 911795"/>
                  <a:gd name="connsiteY232" fmla="*/ 58358 h 76393"/>
                  <a:gd name="connsiteX233" fmla="*/ 345015 w 911795"/>
                  <a:gd name="connsiteY233" fmla="*/ 58358 h 76393"/>
                  <a:gd name="connsiteX234" fmla="*/ 345015 w 911795"/>
                  <a:gd name="connsiteY234" fmla="*/ 25500 h 76393"/>
                  <a:gd name="connsiteX235" fmla="*/ 354051 w 911795"/>
                  <a:gd name="connsiteY235" fmla="*/ 25500 h 76393"/>
                  <a:gd name="connsiteX236" fmla="*/ 354872 w 911795"/>
                  <a:gd name="connsiteY236" fmla="*/ 19750 h 76393"/>
                  <a:gd name="connsiteX237" fmla="*/ 325300 w 911795"/>
                  <a:gd name="connsiteY237" fmla="*/ 59179 h 76393"/>
                  <a:gd name="connsiteX238" fmla="*/ 325300 w 911795"/>
                  <a:gd name="connsiteY238" fmla="*/ 34536 h 76393"/>
                  <a:gd name="connsiteX239" fmla="*/ 312157 w 911795"/>
                  <a:gd name="connsiteY239" fmla="*/ 18929 h 76393"/>
                  <a:gd name="connsiteX240" fmla="*/ 299836 w 911795"/>
                  <a:gd name="connsiteY240" fmla="*/ 24679 h 76393"/>
                  <a:gd name="connsiteX241" fmla="*/ 299836 w 911795"/>
                  <a:gd name="connsiteY241" fmla="*/ 20572 h 76393"/>
                  <a:gd name="connsiteX242" fmla="*/ 294086 w 911795"/>
                  <a:gd name="connsiteY242" fmla="*/ 20572 h 76393"/>
                  <a:gd name="connsiteX243" fmla="*/ 294086 w 911795"/>
                  <a:gd name="connsiteY243" fmla="*/ 59179 h 76393"/>
                  <a:gd name="connsiteX244" fmla="*/ 300657 w 911795"/>
                  <a:gd name="connsiteY244" fmla="*/ 59179 h 76393"/>
                  <a:gd name="connsiteX245" fmla="*/ 300657 w 911795"/>
                  <a:gd name="connsiteY245" fmla="*/ 29607 h 76393"/>
                  <a:gd name="connsiteX246" fmla="*/ 310514 w 911795"/>
                  <a:gd name="connsiteY246" fmla="*/ 25500 h 76393"/>
                  <a:gd name="connsiteX247" fmla="*/ 317907 w 911795"/>
                  <a:gd name="connsiteY247" fmla="*/ 36179 h 76393"/>
                  <a:gd name="connsiteX248" fmla="*/ 317907 w 911795"/>
                  <a:gd name="connsiteY248" fmla="*/ 59179 h 76393"/>
                  <a:gd name="connsiteX249" fmla="*/ 325300 w 911795"/>
                  <a:gd name="connsiteY249" fmla="*/ 59179 h 76393"/>
                  <a:gd name="connsiteX250" fmla="*/ 282586 w 911795"/>
                  <a:gd name="connsiteY250" fmla="*/ 19750 h 76393"/>
                  <a:gd name="connsiteX251" fmla="*/ 276014 w 911795"/>
                  <a:gd name="connsiteY251" fmla="*/ 19750 h 76393"/>
                  <a:gd name="connsiteX252" fmla="*/ 276014 w 911795"/>
                  <a:gd name="connsiteY252" fmla="*/ 49322 h 76393"/>
                  <a:gd name="connsiteX253" fmla="*/ 266157 w 911795"/>
                  <a:gd name="connsiteY253" fmla="*/ 53429 h 76393"/>
                  <a:gd name="connsiteX254" fmla="*/ 258764 w 911795"/>
                  <a:gd name="connsiteY254" fmla="*/ 42750 h 76393"/>
                  <a:gd name="connsiteX255" fmla="*/ 258764 w 911795"/>
                  <a:gd name="connsiteY255" fmla="*/ 19750 h 76393"/>
                  <a:gd name="connsiteX256" fmla="*/ 252192 w 911795"/>
                  <a:gd name="connsiteY256" fmla="*/ 19750 h 76393"/>
                  <a:gd name="connsiteX257" fmla="*/ 252192 w 911795"/>
                  <a:gd name="connsiteY257" fmla="*/ 43572 h 76393"/>
                  <a:gd name="connsiteX258" fmla="*/ 264514 w 911795"/>
                  <a:gd name="connsiteY258" fmla="*/ 59179 h 76393"/>
                  <a:gd name="connsiteX259" fmla="*/ 276835 w 911795"/>
                  <a:gd name="connsiteY259" fmla="*/ 53429 h 76393"/>
                  <a:gd name="connsiteX260" fmla="*/ 276835 w 911795"/>
                  <a:gd name="connsiteY260" fmla="*/ 57536 h 76393"/>
                  <a:gd name="connsiteX261" fmla="*/ 282586 w 911795"/>
                  <a:gd name="connsiteY261" fmla="*/ 57536 h 76393"/>
                  <a:gd name="connsiteX262" fmla="*/ 282586 w 911795"/>
                  <a:gd name="connsiteY262" fmla="*/ 19750 h 76393"/>
                  <a:gd name="connsiteX263" fmla="*/ 244799 w 911795"/>
                  <a:gd name="connsiteY263" fmla="*/ 19750 h 76393"/>
                  <a:gd name="connsiteX264" fmla="*/ 236585 w 911795"/>
                  <a:gd name="connsiteY264" fmla="*/ 19750 h 76393"/>
                  <a:gd name="connsiteX265" fmla="*/ 223442 w 911795"/>
                  <a:gd name="connsiteY265" fmla="*/ 34536 h 76393"/>
                  <a:gd name="connsiteX266" fmla="*/ 220156 w 911795"/>
                  <a:gd name="connsiteY266" fmla="*/ 34536 h 76393"/>
                  <a:gd name="connsiteX267" fmla="*/ 220156 w 911795"/>
                  <a:gd name="connsiteY267" fmla="*/ 36 h 76393"/>
                  <a:gd name="connsiteX268" fmla="*/ 213585 w 911795"/>
                  <a:gd name="connsiteY268" fmla="*/ 857 h 76393"/>
                  <a:gd name="connsiteX269" fmla="*/ 213585 w 911795"/>
                  <a:gd name="connsiteY269" fmla="*/ 58358 h 76393"/>
                  <a:gd name="connsiteX270" fmla="*/ 220156 w 911795"/>
                  <a:gd name="connsiteY270" fmla="*/ 58358 h 76393"/>
                  <a:gd name="connsiteX271" fmla="*/ 220156 w 911795"/>
                  <a:gd name="connsiteY271" fmla="*/ 40286 h 76393"/>
                  <a:gd name="connsiteX272" fmla="*/ 223442 w 911795"/>
                  <a:gd name="connsiteY272" fmla="*/ 40286 h 76393"/>
                  <a:gd name="connsiteX273" fmla="*/ 236585 w 911795"/>
                  <a:gd name="connsiteY273" fmla="*/ 58358 h 76393"/>
                  <a:gd name="connsiteX274" fmla="*/ 244799 w 911795"/>
                  <a:gd name="connsiteY274" fmla="*/ 58358 h 76393"/>
                  <a:gd name="connsiteX275" fmla="*/ 228371 w 911795"/>
                  <a:gd name="connsiteY275" fmla="*/ 37000 h 76393"/>
                  <a:gd name="connsiteX276" fmla="*/ 244799 w 911795"/>
                  <a:gd name="connsiteY276" fmla="*/ 19750 h 76393"/>
                  <a:gd name="connsiteX277" fmla="*/ 202085 w 911795"/>
                  <a:gd name="connsiteY277" fmla="*/ 19750 h 76393"/>
                  <a:gd name="connsiteX278" fmla="*/ 195513 w 911795"/>
                  <a:gd name="connsiteY278" fmla="*/ 19750 h 76393"/>
                  <a:gd name="connsiteX279" fmla="*/ 195513 w 911795"/>
                  <a:gd name="connsiteY279" fmla="*/ 49322 h 76393"/>
                  <a:gd name="connsiteX280" fmla="*/ 185656 w 911795"/>
                  <a:gd name="connsiteY280" fmla="*/ 53429 h 76393"/>
                  <a:gd name="connsiteX281" fmla="*/ 178263 w 911795"/>
                  <a:gd name="connsiteY281" fmla="*/ 42750 h 76393"/>
                  <a:gd name="connsiteX282" fmla="*/ 178263 w 911795"/>
                  <a:gd name="connsiteY282" fmla="*/ 19750 h 76393"/>
                  <a:gd name="connsiteX283" fmla="*/ 171692 w 911795"/>
                  <a:gd name="connsiteY283" fmla="*/ 19750 h 76393"/>
                  <a:gd name="connsiteX284" fmla="*/ 171692 w 911795"/>
                  <a:gd name="connsiteY284" fmla="*/ 43572 h 76393"/>
                  <a:gd name="connsiteX285" fmla="*/ 184013 w 911795"/>
                  <a:gd name="connsiteY285" fmla="*/ 59179 h 76393"/>
                  <a:gd name="connsiteX286" fmla="*/ 196335 w 911795"/>
                  <a:gd name="connsiteY286" fmla="*/ 53429 h 76393"/>
                  <a:gd name="connsiteX287" fmla="*/ 196335 w 911795"/>
                  <a:gd name="connsiteY287" fmla="*/ 57536 h 76393"/>
                  <a:gd name="connsiteX288" fmla="*/ 202085 w 911795"/>
                  <a:gd name="connsiteY288" fmla="*/ 57536 h 76393"/>
                  <a:gd name="connsiteX289" fmla="*/ 202085 w 911795"/>
                  <a:gd name="connsiteY289" fmla="*/ 19750 h 76393"/>
                  <a:gd name="connsiteX290" fmla="*/ 162656 w 911795"/>
                  <a:gd name="connsiteY290" fmla="*/ 2500 h 76393"/>
                  <a:gd name="connsiteX291" fmla="*/ 126513 w 911795"/>
                  <a:gd name="connsiteY291" fmla="*/ 2500 h 76393"/>
                  <a:gd name="connsiteX292" fmla="*/ 126513 w 911795"/>
                  <a:gd name="connsiteY292" fmla="*/ 8250 h 76393"/>
                  <a:gd name="connsiteX293" fmla="*/ 153620 w 911795"/>
                  <a:gd name="connsiteY293" fmla="*/ 8250 h 76393"/>
                  <a:gd name="connsiteX294" fmla="*/ 125691 w 911795"/>
                  <a:gd name="connsiteY294" fmla="*/ 53429 h 76393"/>
                  <a:gd name="connsiteX295" fmla="*/ 125691 w 911795"/>
                  <a:gd name="connsiteY295" fmla="*/ 57536 h 76393"/>
                  <a:gd name="connsiteX296" fmla="*/ 164299 w 911795"/>
                  <a:gd name="connsiteY296" fmla="*/ 57536 h 76393"/>
                  <a:gd name="connsiteX297" fmla="*/ 165120 w 911795"/>
                  <a:gd name="connsiteY297" fmla="*/ 51786 h 76393"/>
                  <a:gd name="connsiteX298" fmla="*/ 134727 w 911795"/>
                  <a:gd name="connsiteY298" fmla="*/ 51786 h 76393"/>
                  <a:gd name="connsiteX299" fmla="*/ 162656 w 911795"/>
                  <a:gd name="connsiteY299" fmla="*/ 6607 h 76393"/>
                  <a:gd name="connsiteX300" fmla="*/ 162656 w 911795"/>
                  <a:gd name="connsiteY300" fmla="*/ 2500 h 76393"/>
                  <a:gd name="connsiteX301" fmla="*/ 84619 w 911795"/>
                  <a:gd name="connsiteY301" fmla="*/ 23857 h 76393"/>
                  <a:gd name="connsiteX302" fmla="*/ 92012 w 911795"/>
                  <a:gd name="connsiteY302" fmla="*/ 32072 h 76393"/>
                  <a:gd name="connsiteX303" fmla="*/ 92012 w 911795"/>
                  <a:gd name="connsiteY303" fmla="*/ 34536 h 76393"/>
                  <a:gd name="connsiteX304" fmla="*/ 74762 w 911795"/>
                  <a:gd name="connsiteY304" fmla="*/ 34536 h 76393"/>
                  <a:gd name="connsiteX305" fmla="*/ 84619 w 911795"/>
                  <a:gd name="connsiteY305" fmla="*/ 23857 h 76393"/>
                  <a:gd name="connsiteX306" fmla="*/ 98584 w 911795"/>
                  <a:gd name="connsiteY306" fmla="*/ 33715 h 76393"/>
                  <a:gd name="connsiteX307" fmla="*/ 85441 w 911795"/>
                  <a:gd name="connsiteY307" fmla="*/ 18107 h 76393"/>
                  <a:gd name="connsiteX308" fmla="*/ 69012 w 911795"/>
                  <a:gd name="connsiteY308" fmla="*/ 37822 h 76393"/>
                  <a:gd name="connsiteX309" fmla="*/ 86262 w 911795"/>
                  <a:gd name="connsiteY309" fmla="*/ 58358 h 76393"/>
                  <a:gd name="connsiteX310" fmla="*/ 99405 w 911795"/>
                  <a:gd name="connsiteY310" fmla="*/ 53429 h 76393"/>
                  <a:gd name="connsiteX311" fmla="*/ 97762 w 911795"/>
                  <a:gd name="connsiteY311" fmla="*/ 48500 h 76393"/>
                  <a:gd name="connsiteX312" fmla="*/ 87905 w 911795"/>
                  <a:gd name="connsiteY312" fmla="*/ 51786 h 76393"/>
                  <a:gd name="connsiteX313" fmla="*/ 76405 w 911795"/>
                  <a:gd name="connsiteY313" fmla="*/ 38643 h 76393"/>
                  <a:gd name="connsiteX314" fmla="*/ 98584 w 911795"/>
                  <a:gd name="connsiteY314" fmla="*/ 38643 h 76393"/>
                  <a:gd name="connsiteX315" fmla="*/ 98584 w 911795"/>
                  <a:gd name="connsiteY315" fmla="*/ 33715 h 76393"/>
                  <a:gd name="connsiteX316" fmla="*/ 59155 w 911795"/>
                  <a:gd name="connsiteY316" fmla="*/ 19750 h 76393"/>
                  <a:gd name="connsiteX317" fmla="*/ 52583 w 911795"/>
                  <a:gd name="connsiteY317" fmla="*/ 19750 h 76393"/>
                  <a:gd name="connsiteX318" fmla="*/ 52583 w 911795"/>
                  <a:gd name="connsiteY318" fmla="*/ 58358 h 76393"/>
                  <a:gd name="connsiteX319" fmla="*/ 59155 w 911795"/>
                  <a:gd name="connsiteY319" fmla="*/ 58358 h 76393"/>
                  <a:gd name="connsiteX320" fmla="*/ 59155 w 911795"/>
                  <a:gd name="connsiteY320" fmla="*/ 19750 h 76393"/>
                  <a:gd name="connsiteX321" fmla="*/ 60798 w 911795"/>
                  <a:gd name="connsiteY321" fmla="*/ 5786 h 76393"/>
                  <a:gd name="connsiteX322" fmla="*/ 55869 w 911795"/>
                  <a:gd name="connsiteY322" fmla="*/ 857 h 76393"/>
                  <a:gd name="connsiteX323" fmla="*/ 50940 w 911795"/>
                  <a:gd name="connsiteY323" fmla="*/ 5786 h 76393"/>
                  <a:gd name="connsiteX324" fmla="*/ 55869 w 911795"/>
                  <a:gd name="connsiteY324" fmla="*/ 10714 h 76393"/>
                  <a:gd name="connsiteX325" fmla="*/ 60798 w 911795"/>
                  <a:gd name="connsiteY325" fmla="*/ 5786 h 76393"/>
                  <a:gd name="connsiteX326" fmla="*/ 11511 w 911795"/>
                  <a:gd name="connsiteY326" fmla="*/ 8250 h 76393"/>
                  <a:gd name="connsiteX327" fmla="*/ 34512 w 911795"/>
                  <a:gd name="connsiteY327" fmla="*/ 28786 h 76393"/>
                  <a:gd name="connsiteX328" fmla="*/ 10690 w 911795"/>
                  <a:gd name="connsiteY328" fmla="*/ 51786 h 76393"/>
                  <a:gd name="connsiteX329" fmla="*/ 7404 w 911795"/>
                  <a:gd name="connsiteY329" fmla="*/ 51786 h 76393"/>
                  <a:gd name="connsiteX330" fmla="*/ 7404 w 911795"/>
                  <a:gd name="connsiteY330" fmla="*/ 8250 h 76393"/>
                  <a:gd name="connsiteX331" fmla="*/ 11511 w 911795"/>
                  <a:gd name="connsiteY331" fmla="*/ 8250 h 76393"/>
                  <a:gd name="connsiteX332" fmla="*/ 10690 w 911795"/>
                  <a:gd name="connsiteY332" fmla="*/ 58358 h 76393"/>
                  <a:gd name="connsiteX333" fmla="*/ 41905 w 911795"/>
                  <a:gd name="connsiteY333" fmla="*/ 28786 h 76393"/>
                  <a:gd name="connsiteX334" fmla="*/ 11511 w 911795"/>
                  <a:gd name="connsiteY334" fmla="*/ 2500 h 76393"/>
                  <a:gd name="connsiteX335" fmla="*/ 11 w 911795"/>
                  <a:gd name="connsiteY335" fmla="*/ 2500 h 76393"/>
                  <a:gd name="connsiteX336" fmla="*/ 11 w 911795"/>
                  <a:gd name="connsiteY336" fmla="*/ 58358 h 76393"/>
                  <a:gd name="connsiteX337" fmla="*/ 10690 w 911795"/>
                  <a:gd name="connsiteY337" fmla="*/ 58358 h 76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</a:cxnLst>
                <a:rect l="l" t="t" r="r" b="b"/>
                <a:pathLst>
                  <a:path w="911795" h="76393">
                    <a:moveTo>
                      <a:pt x="897842" y="23857"/>
                    </a:moveTo>
                    <a:cubicBezTo>
                      <a:pt x="902770" y="23857"/>
                      <a:pt x="905235" y="27143"/>
                      <a:pt x="905235" y="32072"/>
                    </a:cubicBezTo>
                    <a:lnTo>
                      <a:pt x="905235" y="34536"/>
                    </a:lnTo>
                    <a:lnTo>
                      <a:pt x="887985" y="34536"/>
                    </a:lnTo>
                    <a:cubicBezTo>
                      <a:pt x="887985" y="27965"/>
                      <a:pt x="892092" y="23857"/>
                      <a:pt x="897842" y="23857"/>
                    </a:cubicBezTo>
                    <a:moveTo>
                      <a:pt x="910985" y="33715"/>
                    </a:moveTo>
                    <a:cubicBezTo>
                      <a:pt x="910985" y="23857"/>
                      <a:pt x="906056" y="18107"/>
                      <a:pt x="897842" y="18107"/>
                    </a:cubicBezTo>
                    <a:cubicBezTo>
                      <a:pt x="888806" y="18107"/>
                      <a:pt x="881413" y="24679"/>
                      <a:pt x="881413" y="37822"/>
                    </a:cubicBezTo>
                    <a:cubicBezTo>
                      <a:pt x="881413" y="52608"/>
                      <a:pt x="887985" y="58358"/>
                      <a:pt x="898663" y="58358"/>
                    </a:cubicBezTo>
                    <a:cubicBezTo>
                      <a:pt x="906878" y="58358"/>
                      <a:pt x="910163" y="55072"/>
                      <a:pt x="911806" y="53429"/>
                    </a:cubicBezTo>
                    <a:lnTo>
                      <a:pt x="910163" y="48500"/>
                    </a:lnTo>
                    <a:cubicBezTo>
                      <a:pt x="909342" y="49322"/>
                      <a:pt x="906056" y="51786"/>
                      <a:pt x="900306" y="51786"/>
                    </a:cubicBezTo>
                    <a:cubicBezTo>
                      <a:pt x="892913" y="51786"/>
                      <a:pt x="888806" y="47679"/>
                      <a:pt x="888806" y="38643"/>
                    </a:cubicBezTo>
                    <a:lnTo>
                      <a:pt x="910985" y="38643"/>
                    </a:lnTo>
                    <a:lnTo>
                      <a:pt x="910985" y="33715"/>
                    </a:lnTo>
                    <a:moveTo>
                      <a:pt x="871556" y="19750"/>
                    </a:moveTo>
                    <a:lnTo>
                      <a:pt x="864984" y="19750"/>
                    </a:lnTo>
                    <a:lnTo>
                      <a:pt x="864984" y="58358"/>
                    </a:lnTo>
                    <a:lnTo>
                      <a:pt x="871556" y="58358"/>
                    </a:lnTo>
                    <a:lnTo>
                      <a:pt x="871556" y="19750"/>
                    </a:lnTo>
                    <a:close/>
                    <a:moveTo>
                      <a:pt x="873199" y="5786"/>
                    </a:moveTo>
                    <a:cubicBezTo>
                      <a:pt x="873199" y="3321"/>
                      <a:pt x="870734" y="857"/>
                      <a:pt x="868270" y="857"/>
                    </a:cubicBezTo>
                    <a:cubicBezTo>
                      <a:pt x="865806" y="857"/>
                      <a:pt x="863342" y="2500"/>
                      <a:pt x="863342" y="5786"/>
                    </a:cubicBezTo>
                    <a:cubicBezTo>
                      <a:pt x="863342" y="9071"/>
                      <a:pt x="864984" y="10714"/>
                      <a:pt x="868270" y="10714"/>
                    </a:cubicBezTo>
                    <a:cubicBezTo>
                      <a:pt x="870734" y="9893"/>
                      <a:pt x="873199" y="8250"/>
                      <a:pt x="873199" y="5786"/>
                    </a:cubicBezTo>
                    <a:moveTo>
                      <a:pt x="846091" y="31250"/>
                    </a:moveTo>
                    <a:cubicBezTo>
                      <a:pt x="846091" y="37000"/>
                      <a:pt x="841984" y="38643"/>
                      <a:pt x="837877" y="38643"/>
                    </a:cubicBezTo>
                    <a:cubicBezTo>
                      <a:pt x="833770" y="38643"/>
                      <a:pt x="829663" y="36179"/>
                      <a:pt x="829663" y="31250"/>
                    </a:cubicBezTo>
                    <a:cubicBezTo>
                      <a:pt x="829663" y="25500"/>
                      <a:pt x="833770" y="23857"/>
                      <a:pt x="837877" y="23857"/>
                    </a:cubicBezTo>
                    <a:cubicBezTo>
                      <a:pt x="842806" y="23857"/>
                      <a:pt x="846091" y="26322"/>
                      <a:pt x="846091" y="31250"/>
                    </a:cubicBezTo>
                    <a:moveTo>
                      <a:pt x="834591" y="56715"/>
                    </a:moveTo>
                    <a:lnTo>
                      <a:pt x="842806" y="56715"/>
                    </a:lnTo>
                    <a:cubicBezTo>
                      <a:pt x="846913" y="56715"/>
                      <a:pt x="849377" y="58358"/>
                      <a:pt x="849377" y="61643"/>
                    </a:cubicBezTo>
                    <a:cubicBezTo>
                      <a:pt x="849377" y="65751"/>
                      <a:pt x="845270" y="69036"/>
                      <a:pt x="836234" y="69036"/>
                    </a:cubicBezTo>
                    <a:cubicBezTo>
                      <a:pt x="830484" y="69036"/>
                      <a:pt x="827198" y="67394"/>
                      <a:pt x="827198" y="62465"/>
                    </a:cubicBezTo>
                    <a:cubicBezTo>
                      <a:pt x="827198" y="58358"/>
                      <a:pt x="828841" y="56715"/>
                      <a:pt x="831305" y="55893"/>
                    </a:cubicBezTo>
                    <a:cubicBezTo>
                      <a:pt x="832127" y="56715"/>
                      <a:pt x="832948" y="56715"/>
                      <a:pt x="834591" y="56715"/>
                    </a:cubicBezTo>
                    <a:moveTo>
                      <a:pt x="857591" y="19750"/>
                    </a:moveTo>
                    <a:lnTo>
                      <a:pt x="844448" y="19750"/>
                    </a:lnTo>
                    <a:cubicBezTo>
                      <a:pt x="842806" y="18929"/>
                      <a:pt x="840341" y="18929"/>
                      <a:pt x="838698" y="18929"/>
                    </a:cubicBezTo>
                    <a:cubicBezTo>
                      <a:pt x="830484" y="18929"/>
                      <a:pt x="823913" y="23036"/>
                      <a:pt x="823913" y="32072"/>
                    </a:cubicBezTo>
                    <a:cubicBezTo>
                      <a:pt x="823913" y="37822"/>
                      <a:pt x="826377" y="41929"/>
                      <a:pt x="830484" y="43572"/>
                    </a:cubicBezTo>
                    <a:cubicBezTo>
                      <a:pt x="829663" y="44393"/>
                      <a:pt x="825555" y="46036"/>
                      <a:pt x="825555" y="50143"/>
                    </a:cubicBezTo>
                    <a:cubicBezTo>
                      <a:pt x="825555" y="52608"/>
                      <a:pt x="826377" y="54251"/>
                      <a:pt x="828020" y="55893"/>
                    </a:cubicBezTo>
                    <a:cubicBezTo>
                      <a:pt x="825555" y="56715"/>
                      <a:pt x="821448" y="59179"/>
                      <a:pt x="821448" y="65751"/>
                    </a:cubicBezTo>
                    <a:cubicBezTo>
                      <a:pt x="821448" y="72322"/>
                      <a:pt x="827198" y="76429"/>
                      <a:pt x="836234" y="76429"/>
                    </a:cubicBezTo>
                    <a:cubicBezTo>
                      <a:pt x="849377" y="76429"/>
                      <a:pt x="856770" y="69858"/>
                      <a:pt x="856770" y="62465"/>
                    </a:cubicBezTo>
                    <a:cubicBezTo>
                      <a:pt x="856770" y="55893"/>
                      <a:pt x="851841" y="51786"/>
                      <a:pt x="843627" y="51786"/>
                    </a:cubicBezTo>
                    <a:lnTo>
                      <a:pt x="835413" y="51786"/>
                    </a:lnTo>
                    <a:cubicBezTo>
                      <a:pt x="832127" y="51786"/>
                      <a:pt x="831305" y="50965"/>
                      <a:pt x="831305" y="49322"/>
                    </a:cubicBezTo>
                    <a:cubicBezTo>
                      <a:pt x="831305" y="46858"/>
                      <a:pt x="832948" y="46036"/>
                      <a:pt x="834591" y="45215"/>
                    </a:cubicBezTo>
                    <a:lnTo>
                      <a:pt x="837877" y="45215"/>
                    </a:lnTo>
                    <a:cubicBezTo>
                      <a:pt x="846913" y="45215"/>
                      <a:pt x="853484" y="40286"/>
                      <a:pt x="853484" y="32072"/>
                    </a:cubicBezTo>
                    <a:cubicBezTo>
                      <a:pt x="853484" y="29607"/>
                      <a:pt x="852663" y="27143"/>
                      <a:pt x="851020" y="24679"/>
                    </a:cubicBezTo>
                    <a:lnTo>
                      <a:pt x="856770" y="24679"/>
                    </a:lnTo>
                    <a:lnTo>
                      <a:pt x="857591" y="19750"/>
                    </a:lnTo>
                    <a:close/>
                    <a:moveTo>
                      <a:pt x="817341" y="18929"/>
                    </a:moveTo>
                    <a:cubicBezTo>
                      <a:pt x="816520" y="18929"/>
                      <a:pt x="815698" y="18107"/>
                      <a:pt x="814055" y="18107"/>
                    </a:cubicBezTo>
                    <a:cubicBezTo>
                      <a:pt x="808305" y="18107"/>
                      <a:pt x="805019" y="21393"/>
                      <a:pt x="804198" y="24679"/>
                    </a:cubicBezTo>
                    <a:lnTo>
                      <a:pt x="804198" y="18929"/>
                    </a:lnTo>
                    <a:lnTo>
                      <a:pt x="798448" y="18929"/>
                    </a:lnTo>
                    <a:lnTo>
                      <a:pt x="798448" y="57536"/>
                    </a:lnTo>
                    <a:lnTo>
                      <a:pt x="805019" y="57536"/>
                    </a:lnTo>
                    <a:lnTo>
                      <a:pt x="805019" y="29607"/>
                    </a:lnTo>
                    <a:cubicBezTo>
                      <a:pt x="805841" y="27143"/>
                      <a:pt x="809127" y="23857"/>
                      <a:pt x="814055" y="23857"/>
                    </a:cubicBezTo>
                    <a:cubicBezTo>
                      <a:pt x="816520" y="23857"/>
                      <a:pt x="817341" y="24679"/>
                      <a:pt x="817341" y="24679"/>
                    </a:cubicBezTo>
                    <a:lnTo>
                      <a:pt x="817341" y="18929"/>
                    </a:lnTo>
                    <a:close/>
                    <a:moveTo>
                      <a:pt x="773805" y="23857"/>
                    </a:moveTo>
                    <a:cubicBezTo>
                      <a:pt x="778734" y="23857"/>
                      <a:pt x="781198" y="27143"/>
                      <a:pt x="781198" y="32072"/>
                    </a:cubicBezTo>
                    <a:lnTo>
                      <a:pt x="781198" y="34536"/>
                    </a:lnTo>
                    <a:lnTo>
                      <a:pt x="763948" y="34536"/>
                    </a:lnTo>
                    <a:cubicBezTo>
                      <a:pt x="764769" y="27965"/>
                      <a:pt x="768876" y="23857"/>
                      <a:pt x="773805" y="23857"/>
                    </a:cubicBezTo>
                    <a:moveTo>
                      <a:pt x="787769" y="33715"/>
                    </a:moveTo>
                    <a:cubicBezTo>
                      <a:pt x="787769" y="23857"/>
                      <a:pt x="782841" y="18107"/>
                      <a:pt x="774626" y="18107"/>
                    </a:cubicBezTo>
                    <a:cubicBezTo>
                      <a:pt x="765590" y="18107"/>
                      <a:pt x="758198" y="24679"/>
                      <a:pt x="758198" y="37822"/>
                    </a:cubicBezTo>
                    <a:cubicBezTo>
                      <a:pt x="758198" y="52608"/>
                      <a:pt x="764769" y="58358"/>
                      <a:pt x="775448" y="58358"/>
                    </a:cubicBezTo>
                    <a:cubicBezTo>
                      <a:pt x="783662" y="58358"/>
                      <a:pt x="786948" y="55072"/>
                      <a:pt x="788591" y="53429"/>
                    </a:cubicBezTo>
                    <a:lnTo>
                      <a:pt x="786948" y="48500"/>
                    </a:lnTo>
                    <a:cubicBezTo>
                      <a:pt x="786126" y="49322"/>
                      <a:pt x="782841" y="51786"/>
                      <a:pt x="777091" y="51786"/>
                    </a:cubicBezTo>
                    <a:cubicBezTo>
                      <a:pt x="769698" y="51786"/>
                      <a:pt x="765590" y="47679"/>
                      <a:pt x="765590" y="38643"/>
                    </a:cubicBezTo>
                    <a:lnTo>
                      <a:pt x="787769" y="38643"/>
                    </a:lnTo>
                    <a:cubicBezTo>
                      <a:pt x="786948" y="38643"/>
                      <a:pt x="787769" y="36179"/>
                      <a:pt x="787769" y="33715"/>
                    </a:cubicBezTo>
                    <a:moveTo>
                      <a:pt x="748340" y="59179"/>
                    </a:moveTo>
                    <a:lnTo>
                      <a:pt x="748340" y="34536"/>
                    </a:lnTo>
                    <a:cubicBezTo>
                      <a:pt x="748340" y="23857"/>
                      <a:pt x="743412" y="18929"/>
                      <a:pt x="735197" y="18929"/>
                    </a:cubicBezTo>
                    <a:cubicBezTo>
                      <a:pt x="728626" y="18929"/>
                      <a:pt x="724519" y="22214"/>
                      <a:pt x="722876" y="24679"/>
                    </a:cubicBezTo>
                    <a:lnTo>
                      <a:pt x="722876" y="20572"/>
                    </a:lnTo>
                    <a:lnTo>
                      <a:pt x="717126" y="20572"/>
                    </a:lnTo>
                    <a:lnTo>
                      <a:pt x="717126" y="59179"/>
                    </a:lnTo>
                    <a:lnTo>
                      <a:pt x="723697" y="59179"/>
                    </a:lnTo>
                    <a:lnTo>
                      <a:pt x="723697" y="29607"/>
                    </a:lnTo>
                    <a:cubicBezTo>
                      <a:pt x="725340" y="27965"/>
                      <a:pt x="728626" y="25500"/>
                      <a:pt x="733554" y="25500"/>
                    </a:cubicBezTo>
                    <a:cubicBezTo>
                      <a:pt x="739305" y="25500"/>
                      <a:pt x="740947" y="28786"/>
                      <a:pt x="740947" y="36179"/>
                    </a:cubicBezTo>
                    <a:lnTo>
                      <a:pt x="740947" y="59179"/>
                    </a:lnTo>
                    <a:lnTo>
                      <a:pt x="748340" y="59179"/>
                    </a:lnTo>
                    <a:close/>
                    <a:moveTo>
                      <a:pt x="706447" y="2500"/>
                    </a:moveTo>
                    <a:lnTo>
                      <a:pt x="675232" y="2500"/>
                    </a:lnTo>
                    <a:lnTo>
                      <a:pt x="675232" y="58358"/>
                    </a:lnTo>
                    <a:lnTo>
                      <a:pt x="707269" y="58358"/>
                    </a:lnTo>
                    <a:lnTo>
                      <a:pt x="708090" y="52608"/>
                    </a:lnTo>
                    <a:lnTo>
                      <a:pt x="682625" y="52608"/>
                    </a:lnTo>
                    <a:lnTo>
                      <a:pt x="682625" y="32893"/>
                    </a:lnTo>
                    <a:lnTo>
                      <a:pt x="703983" y="32893"/>
                    </a:lnTo>
                    <a:lnTo>
                      <a:pt x="703983" y="27143"/>
                    </a:lnTo>
                    <a:lnTo>
                      <a:pt x="682625" y="27143"/>
                    </a:lnTo>
                    <a:lnTo>
                      <a:pt x="682625" y="8250"/>
                    </a:lnTo>
                    <a:lnTo>
                      <a:pt x="705626" y="8250"/>
                    </a:lnTo>
                    <a:lnTo>
                      <a:pt x="706447" y="2500"/>
                    </a:lnTo>
                    <a:close/>
                    <a:moveTo>
                      <a:pt x="648125" y="18929"/>
                    </a:moveTo>
                    <a:cubicBezTo>
                      <a:pt x="647304" y="18929"/>
                      <a:pt x="646482" y="18107"/>
                      <a:pt x="644839" y="18107"/>
                    </a:cubicBezTo>
                    <a:cubicBezTo>
                      <a:pt x="639089" y="18107"/>
                      <a:pt x="635803" y="21393"/>
                      <a:pt x="634982" y="24679"/>
                    </a:cubicBezTo>
                    <a:lnTo>
                      <a:pt x="634982" y="18929"/>
                    </a:lnTo>
                    <a:lnTo>
                      <a:pt x="629232" y="18929"/>
                    </a:lnTo>
                    <a:lnTo>
                      <a:pt x="629232" y="57536"/>
                    </a:lnTo>
                    <a:lnTo>
                      <a:pt x="635803" y="57536"/>
                    </a:lnTo>
                    <a:lnTo>
                      <a:pt x="635803" y="29607"/>
                    </a:lnTo>
                    <a:cubicBezTo>
                      <a:pt x="636625" y="27143"/>
                      <a:pt x="639911" y="23857"/>
                      <a:pt x="644839" y="23857"/>
                    </a:cubicBezTo>
                    <a:cubicBezTo>
                      <a:pt x="647304" y="23857"/>
                      <a:pt x="648125" y="24679"/>
                      <a:pt x="648125" y="24679"/>
                    </a:cubicBezTo>
                    <a:lnTo>
                      <a:pt x="648125" y="18929"/>
                    </a:lnTo>
                    <a:close/>
                    <a:moveTo>
                      <a:pt x="604589" y="23857"/>
                    </a:moveTo>
                    <a:cubicBezTo>
                      <a:pt x="609517" y="23857"/>
                      <a:pt x="611982" y="27143"/>
                      <a:pt x="611982" y="32072"/>
                    </a:cubicBezTo>
                    <a:lnTo>
                      <a:pt x="611982" y="34536"/>
                    </a:lnTo>
                    <a:lnTo>
                      <a:pt x="594732" y="34536"/>
                    </a:lnTo>
                    <a:cubicBezTo>
                      <a:pt x="595553" y="27965"/>
                      <a:pt x="598839" y="23857"/>
                      <a:pt x="604589" y="23857"/>
                    </a:cubicBezTo>
                    <a:moveTo>
                      <a:pt x="617732" y="33715"/>
                    </a:moveTo>
                    <a:cubicBezTo>
                      <a:pt x="617732" y="23857"/>
                      <a:pt x="612803" y="18107"/>
                      <a:pt x="604589" y="18107"/>
                    </a:cubicBezTo>
                    <a:cubicBezTo>
                      <a:pt x="595553" y="18107"/>
                      <a:pt x="588160" y="24679"/>
                      <a:pt x="588160" y="37822"/>
                    </a:cubicBezTo>
                    <a:cubicBezTo>
                      <a:pt x="588160" y="52608"/>
                      <a:pt x="594732" y="58358"/>
                      <a:pt x="605410" y="58358"/>
                    </a:cubicBezTo>
                    <a:cubicBezTo>
                      <a:pt x="613625" y="58358"/>
                      <a:pt x="616910" y="55072"/>
                      <a:pt x="618553" y="53429"/>
                    </a:cubicBezTo>
                    <a:lnTo>
                      <a:pt x="616910" y="48500"/>
                    </a:lnTo>
                    <a:cubicBezTo>
                      <a:pt x="616089" y="49322"/>
                      <a:pt x="612803" y="51786"/>
                      <a:pt x="607053" y="51786"/>
                    </a:cubicBezTo>
                    <a:cubicBezTo>
                      <a:pt x="599660" y="51786"/>
                      <a:pt x="595553" y="47679"/>
                      <a:pt x="595553" y="38643"/>
                    </a:cubicBezTo>
                    <a:lnTo>
                      <a:pt x="617732" y="38643"/>
                    </a:lnTo>
                    <a:lnTo>
                      <a:pt x="617732" y="33715"/>
                    </a:lnTo>
                    <a:moveTo>
                      <a:pt x="583232" y="18929"/>
                    </a:moveTo>
                    <a:cubicBezTo>
                      <a:pt x="582410" y="18929"/>
                      <a:pt x="581589" y="18107"/>
                      <a:pt x="579946" y="18107"/>
                    </a:cubicBezTo>
                    <a:cubicBezTo>
                      <a:pt x="574196" y="18107"/>
                      <a:pt x="570910" y="21393"/>
                      <a:pt x="570089" y="24679"/>
                    </a:cubicBezTo>
                    <a:lnTo>
                      <a:pt x="570089" y="18929"/>
                    </a:lnTo>
                    <a:lnTo>
                      <a:pt x="564338" y="18929"/>
                    </a:lnTo>
                    <a:lnTo>
                      <a:pt x="564338" y="57536"/>
                    </a:lnTo>
                    <a:lnTo>
                      <a:pt x="570910" y="57536"/>
                    </a:lnTo>
                    <a:lnTo>
                      <a:pt x="570910" y="29607"/>
                    </a:lnTo>
                    <a:cubicBezTo>
                      <a:pt x="571731" y="27143"/>
                      <a:pt x="575017" y="23857"/>
                      <a:pt x="579946" y="23857"/>
                    </a:cubicBezTo>
                    <a:cubicBezTo>
                      <a:pt x="582410" y="23857"/>
                      <a:pt x="583232" y="24679"/>
                      <a:pt x="583232" y="24679"/>
                    </a:cubicBezTo>
                    <a:lnTo>
                      <a:pt x="583232" y="18929"/>
                    </a:lnTo>
                    <a:close/>
                    <a:moveTo>
                      <a:pt x="539695" y="23857"/>
                    </a:moveTo>
                    <a:cubicBezTo>
                      <a:pt x="544624" y="23857"/>
                      <a:pt x="547088" y="27143"/>
                      <a:pt x="547088" y="32072"/>
                    </a:cubicBezTo>
                    <a:lnTo>
                      <a:pt x="547088" y="34536"/>
                    </a:lnTo>
                    <a:lnTo>
                      <a:pt x="529838" y="34536"/>
                    </a:lnTo>
                    <a:cubicBezTo>
                      <a:pt x="530660" y="27965"/>
                      <a:pt x="534767" y="23857"/>
                      <a:pt x="539695" y="23857"/>
                    </a:cubicBezTo>
                    <a:moveTo>
                      <a:pt x="553660" y="33715"/>
                    </a:moveTo>
                    <a:cubicBezTo>
                      <a:pt x="553660" y="23857"/>
                      <a:pt x="548731" y="18107"/>
                      <a:pt x="540517" y="18107"/>
                    </a:cubicBezTo>
                    <a:cubicBezTo>
                      <a:pt x="531481" y="18107"/>
                      <a:pt x="524088" y="24679"/>
                      <a:pt x="524088" y="37822"/>
                    </a:cubicBezTo>
                    <a:cubicBezTo>
                      <a:pt x="524088" y="52608"/>
                      <a:pt x="530660" y="58358"/>
                      <a:pt x="541338" y="58358"/>
                    </a:cubicBezTo>
                    <a:cubicBezTo>
                      <a:pt x="549553" y="58358"/>
                      <a:pt x="552838" y="55072"/>
                      <a:pt x="554481" y="53429"/>
                    </a:cubicBezTo>
                    <a:lnTo>
                      <a:pt x="552838" y="48500"/>
                    </a:lnTo>
                    <a:cubicBezTo>
                      <a:pt x="552017" y="49322"/>
                      <a:pt x="548731" y="51786"/>
                      <a:pt x="542981" y="51786"/>
                    </a:cubicBezTo>
                    <a:cubicBezTo>
                      <a:pt x="535588" y="51786"/>
                      <a:pt x="531481" y="47679"/>
                      <a:pt x="531481" y="38643"/>
                    </a:cubicBezTo>
                    <a:lnTo>
                      <a:pt x="553660" y="38643"/>
                    </a:lnTo>
                    <a:lnTo>
                      <a:pt x="553660" y="33715"/>
                    </a:lnTo>
                    <a:moveTo>
                      <a:pt x="515052" y="22214"/>
                    </a:moveTo>
                    <a:cubicBezTo>
                      <a:pt x="513409" y="21393"/>
                      <a:pt x="510945" y="18107"/>
                      <a:pt x="504374" y="18107"/>
                    </a:cubicBezTo>
                    <a:cubicBezTo>
                      <a:pt x="496981" y="18107"/>
                      <a:pt x="492052" y="22214"/>
                      <a:pt x="492052" y="27965"/>
                    </a:cubicBezTo>
                    <a:cubicBezTo>
                      <a:pt x="492052" y="33715"/>
                      <a:pt x="494516" y="36179"/>
                      <a:pt x="500266" y="39465"/>
                    </a:cubicBezTo>
                    <a:lnTo>
                      <a:pt x="502731" y="41108"/>
                    </a:lnTo>
                    <a:cubicBezTo>
                      <a:pt x="506838" y="43572"/>
                      <a:pt x="509302" y="45215"/>
                      <a:pt x="509302" y="48500"/>
                    </a:cubicBezTo>
                    <a:cubicBezTo>
                      <a:pt x="509302" y="50965"/>
                      <a:pt x="506838" y="52608"/>
                      <a:pt x="501909" y="52608"/>
                    </a:cubicBezTo>
                    <a:cubicBezTo>
                      <a:pt x="496981" y="52608"/>
                      <a:pt x="494516" y="50143"/>
                      <a:pt x="492873" y="48500"/>
                    </a:cubicBezTo>
                    <a:lnTo>
                      <a:pt x="490409" y="54251"/>
                    </a:lnTo>
                    <a:cubicBezTo>
                      <a:pt x="492052" y="55893"/>
                      <a:pt x="495338" y="58358"/>
                      <a:pt x="501909" y="58358"/>
                    </a:cubicBezTo>
                    <a:cubicBezTo>
                      <a:pt x="511766" y="58358"/>
                      <a:pt x="515874" y="53429"/>
                      <a:pt x="515874" y="47679"/>
                    </a:cubicBezTo>
                    <a:cubicBezTo>
                      <a:pt x="515874" y="41929"/>
                      <a:pt x="512588" y="38643"/>
                      <a:pt x="506838" y="35357"/>
                    </a:cubicBezTo>
                    <a:lnTo>
                      <a:pt x="503552" y="33715"/>
                    </a:lnTo>
                    <a:cubicBezTo>
                      <a:pt x="499445" y="31250"/>
                      <a:pt x="497802" y="30429"/>
                      <a:pt x="497802" y="27143"/>
                    </a:cubicBezTo>
                    <a:cubicBezTo>
                      <a:pt x="497802" y="24679"/>
                      <a:pt x="499445" y="23036"/>
                      <a:pt x="504374" y="23036"/>
                    </a:cubicBezTo>
                    <a:cubicBezTo>
                      <a:pt x="508481" y="23036"/>
                      <a:pt x="511766" y="25500"/>
                      <a:pt x="512588" y="26322"/>
                    </a:cubicBezTo>
                    <a:lnTo>
                      <a:pt x="515052" y="22214"/>
                    </a:lnTo>
                    <a:close/>
                    <a:moveTo>
                      <a:pt x="483016" y="59179"/>
                    </a:moveTo>
                    <a:lnTo>
                      <a:pt x="483016" y="34536"/>
                    </a:lnTo>
                    <a:cubicBezTo>
                      <a:pt x="483016" y="23857"/>
                      <a:pt x="478088" y="18929"/>
                      <a:pt x="469873" y="18929"/>
                    </a:cubicBezTo>
                    <a:cubicBezTo>
                      <a:pt x="463302" y="18929"/>
                      <a:pt x="459195" y="22214"/>
                      <a:pt x="457552" y="24679"/>
                    </a:cubicBezTo>
                    <a:lnTo>
                      <a:pt x="457552" y="20572"/>
                    </a:lnTo>
                    <a:lnTo>
                      <a:pt x="451802" y="20572"/>
                    </a:lnTo>
                    <a:lnTo>
                      <a:pt x="451802" y="59179"/>
                    </a:lnTo>
                    <a:lnTo>
                      <a:pt x="458373" y="59179"/>
                    </a:lnTo>
                    <a:lnTo>
                      <a:pt x="458373" y="29607"/>
                    </a:lnTo>
                    <a:cubicBezTo>
                      <a:pt x="460016" y="27965"/>
                      <a:pt x="463302" y="25500"/>
                      <a:pt x="468230" y="25500"/>
                    </a:cubicBezTo>
                    <a:cubicBezTo>
                      <a:pt x="473980" y="25500"/>
                      <a:pt x="475623" y="28786"/>
                      <a:pt x="475623" y="36179"/>
                    </a:cubicBezTo>
                    <a:lnTo>
                      <a:pt x="475623" y="59179"/>
                    </a:lnTo>
                    <a:lnTo>
                      <a:pt x="483016" y="59179"/>
                    </a:lnTo>
                    <a:close/>
                    <a:moveTo>
                      <a:pt x="440301" y="19750"/>
                    </a:moveTo>
                    <a:lnTo>
                      <a:pt x="433730" y="19750"/>
                    </a:lnTo>
                    <a:lnTo>
                      <a:pt x="433730" y="49322"/>
                    </a:lnTo>
                    <a:cubicBezTo>
                      <a:pt x="432087" y="50965"/>
                      <a:pt x="429623" y="53429"/>
                      <a:pt x="423873" y="53429"/>
                    </a:cubicBezTo>
                    <a:cubicBezTo>
                      <a:pt x="418944" y="53429"/>
                      <a:pt x="416480" y="50143"/>
                      <a:pt x="416480" y="42750"/>
                    </a:cubicBezTo>
                    <a:lnTo>
                      <a:pt x="416480" y="19750"/>
                    </a:lnTo>
                    <a:lnTo>
                      <a:pt x="409908" y="19750"/>
                    </a:lnTo>
                    <a:lnTo>
                      <a:pt x="409908" y="43572"/>
                    </a:lnTo>
                    <a:cubicBezTo>
                      <a:pt x="409908" y="54251"/>
                      <a:pt x="414015" y="59179"/>
                      <a:pt x="422230" y="59179"/>
                    </a:cubicBezTo>
                    <a:cubicBezTo>
                      <a:pt x="429623" y="59179"/>
                      <a:pt x="432908" y="55072"/>
                      <a:pt x="434551" y="53429"/>
                    </a:cubicBezTo>
                    <a:lnTo>
                      <a:pt x="434551" y="57536"/>
                    </a:lnTo>
                    <a:lnTo>
                      <a:pt x="440301" y="57536"/>
                    </a:lnTo>
                    <a:lnTo>
                      <a:pt x="440301" y="19750"/>
                    </a:lnTo>
                    <a:close/>
                    <a:moveTo>
                      <a:pt x="382801" y="19750"/>
                    </a:moveTo>
                    <a:lnTo>
                      <a:pt x="372122" y="19750"/>
                    </a:lnTo>
                    <a:lnTo>
                      <a:pt x="372122" y="9071"/>
                    </a:lnTo>
                    <a:lnTo>
                      <a:pt x="366372" y="9071"/>
                    </a:lnTo>
                    <a:lnTo>
                      <a:pt x="365551" y="19750"/>
                    </a:lnTo>
                    <a:lnTo>
                      <a:pt x="359801" y="20572"/>
                    </a:lnTo>
                    <a:lnTo>
                      <a:pt x="359801" y="25500"/>
                    </a:lnTo>
                    <a:lnTo>
                      <a:pt x="365551" y="25500"/>
                    </a:lnTo>
                    <a:lnTo>
                      <a:pt x="365551" y="46858"/>
                    </a:lnTo>
                    <a:cubicBezTo>
                      <a:pt x="365551" y="55893"/>
                      <a:pt x="368836" y="60001"/>
                      <a:pt x="376229" y="60001"/>
                    </a:cubicBezTo>
                    <a:cubicBezTo>
                      <a:pt x="380337" y="60001"/>
                      <a:pt x="382801" y="58358"/>
                      <a:pt x="382801" y="58358"/>
                    </a:cubicBezTo>
                    <a:lnTo>
                      <a:pt x="381979" y="53429"/>
                    </a:lnTo>
                    <a:cubicBezTo>
                      <a:pt x="381158" y="53429"/>
                      <a:pt x="379515" y="54251"/>
                      <a:pt x="377051" y="54251"/>
                    </a:cubicBezTo>
                    <a:cubicBezTo>
                      <a:pt x="372944" y="54251"/>
                      <a:pt x="371301" y="51786"/>
                      <a:pt x="371301" y="46036"/>
                    </a:cubicBezTo>
                    <a:lnTo>
                      <a:pt x="371301" y="26322"/>
                    </a:lnTo>
                    <a:lnTo>
                      <a:pt x="381158" y="26322"/>
                    </a:lnTo>
                    <a:lnTo>
                      <a:pt x="382801" y="19750"/>
                    </a:lnTo>
                    <a:close/>
                    <a:moveTo>
                      <a:pt x="354872" y="19750"/>
                    </a:moveTo>
                    <a:lnTo>
                      <a:pt x="345015" y="19750"/>
                    </a:lnTo>
                    <a:lnTo>
                      <a:pt x="345015" y="13179"/>
                    </a:lnTo>
                    <a:cubicBezTo>
                      <a:pt x="345015" y="7429"/>
                      <a:pt x="346658" y="5786"/>
                      <a:pt x="350765" y="5786"/>
                    </a:cubicBezTo>
                    <a:cubicBezTo>
                      <a:pt x="353229" y="5786"/>
                      <a:pt x="354872" y="6607"/>
                      <a:pt x="354872" y="6607"/>
                    </a:cubicBezTo>
                    <a:lnTo>
                      <a:pt x="355693" y="857"/>
                    </a:lnTo>
                    <a:cubicBezTo>
                      <a:pt x="354872" y="857"/>
                      <a:pt x="353229" y="36"/>
                      <a:pt x="350765" y="36"/>
                    </a:cubicBezTo>
                    <a:cubicBezTo>
                      <a:pt x="342550" y="36"/>
                      <a:pt x="338443" y="4143"/>
                      <a:pt x="338443" y="13179"/>
                    </a:cubicBezTo>
                    <a:lnTo>
                      <a:pt x="338443" y="19750"/>
                    </a:lnTo>
                    <a:lnTo>
                      <a:pt x="332693" y="20572"/>
                    </a:lnTo>
                    <a:lnTo>
                      <a:pt x="332693" y="25500"/>
                    </a:lnTo>
                    <a:lnTo>
                      <a:pt x="338443" y="25500"/>
                    </a:lnTo>
                    <a:lnTo>
                      <a:pt x="338443" y="58358"/>
                    </a:lnTo>
                    <a:lnTo>
                      <a:pt x="345015" y="58358"/>
                    </a:lnTo>
                    <a:lnTo>
                      <a:pt x="345015" y="25500"/>
                    </a:lnTo>
                    <a:lnTo>
                      <a:pt x="354051" y="25500"/>
                    </a:lnTo>
                    <a:lnTo>
                      <a:pt x="354872" y="19750"/>
                    </a:lnTo>
                    <a:close/>
                    <a:moveTo>
                      <a:pt x="325300" y="59179"/>
                    </a:moveTo>
                    <a:lnTo>
                      <a:pt x="325300" y="34536"/>
                    </a:lnTo>
                    <a:cubicBezTo>
                      <a:pt x="325300" y="23857"/>
                      <a:pt x="320372" y="18929"/>
                      <a:pt x="312157" y="18929"/>
                    </a:cubicBezTo>
                    <a:cubicBezTo>
                      <a:pt x="305586" y="18929"/>
                      <a:pt x="301479" y="22214"/>
                      <a:pt x="299836" y="24679"/>
                    </a:cubicBezTo>
                    <a:lnTo>
                      <a:pt x="299836" y="20572"/>
                    </a:lnTo>
                    <a:lnTo>
                      <a:pt x="294086" y="20572"/>
                    </a:lnTo>
                    <a:lnTo>
                      <a:pt x="294086" y="59179"/>
                    </a:lnTo>
                    <a:lnTo>
                      <a:pt x="300657" y="59179"/>
                    </a:lnTo>
                    <a:lnTo>
                      <a:pt x="300657" y="29607"/>
                    </a:lnTo>
                    <a:cubicBezTo>
                      <a:pt x="302300" y="27965"/>
                      <a:pt x="305586" y="25500"/>
                      <a:pt x="310514" y="25500"/>
                    </a:cubicBezTo>
                    <a:cubicBezTo>
                      <a:pt x="316264" y="25500"/>
                      <a:pt x="317907" y="28786"/>
                      <a:pt x="317907" y="36179"/>
                    </a:cubicBezTo>
                    <a:lnTo>
                      <a:pt x="317907" y="59179"/>
                    </a:lnTo>
                    <a:lnTo>
                      <a:pt x="325300" y="59179"/>
                    </a:lnTo>
                    <a:close/>
                    <a:moveTo>
                      <a:pt x="282586" y="19750"/>
                    </a:moveTo>
                    <a:lnTo>
                      <a:pt x="276014" y="19750"/>
                    </a:lnTo>
                    <a:lnTo>
                      <a:pt x="276014" y="49322"/>
                    </a:lnTo>
                    <a:cubicBezTo>
                      <a:pt x="274371" y="50965"/>
                      <a:pt x="271907" y="53429"/>
                      <a:pt x="266157" y="53429"/>
                    </a:cubicBezTo>
                    <a:cubicBezTo>
                      <a:pt x="261228" y="53429"/>
                      <a:pt x="258764" y="50143"/>
                      <a:pt x="258764" y="42750"/>
                    </a:cubicBezTo>
                    <a:lnTo>
                      <a:pt x="258764" y="19750"/>
                    </a:lnTo>
                    <a:lnTo>
                      <a:pt x="252192" y="19750"/>
                    </a:lnTo>
                    <a:lnTo>
                      <a:pt x="252192" y="43572"/>
                    </a:lnTo>
                    <a:cubicBezTo>
                      <a:pt x="252192" y="54251"/>
                      <a:pt x="256300" y="59179"/>
                      <a:pt x="264514" y="59179"/>
                    </a:cubicBezTo>
                    <a:cubicBezTo>
                      <a:pt x="271907" y="59179"/>
                      <a:pt x="275193" y="55072"/>
                      <a:pt x="276835" y="53429"/>
                    </a:cubicBezTo>
                    <a:lnTo>
                      <a:pt x="276835" y="57536"/>
                    </a:lnTo>
                    <a:lnTo>
                      <a:pt x="282586" y="57536"/>
                    </a:lnTo>
                    <a:lnTo>
                      <a:pt x="282586" y="19750"/>
                    </a:lnTo>
                    <a:close/>
                    <a:moveTo>
                      <a:pt x="244799" y="19750"/>
                    </a:moveTo>
                    <a:lnTo>
                      <a:pt x="236585" y="19750"/>
                    </a:lnTo>
                    <a:lnTo>
                      <a:pt x="223442" y="34536"/>
                    </a:lnTo>
                    <a:lnTo>
                      <a:pt x="220156" y="34536"/>
                    </a:lnTo>
                    <a:lnTo>
                      <a:pt x="220156" y="36"/>
                    </a:lnTo>
                    <a:lnTo>
                      <a:pt x="213585" y="857"/>
                    </a:lnTo>
                    <a:lnTo>
                      <a:pt x="213585" y="58358"/>
                    </a:lnTo>
                    <a:lnTo>
                      <a:pt x="220156" y="58358"/>
                    </a:lnTo>
                    <a:lnTo>
                      <a:pt x="220156" y="40286"/>
                    </a:lnTo>
                    <a:lnTo>
                      <a:pt x="223442" y="40286"/>
                    </a:lnTo>
                    <a:lnTo>
                      <a:pt x="236585" y="58358"/>
                    </a:lnTo>
                    <a:lnTo>
                      <a:pt x="244799" y="58358"/>
                    </a:lnTo>
                    <a:lnTo>
                      <a:pt x="228371" y="37000"/>
                    </a:lnTo>
                    <a:lnTo>
                      <a:pt x="244799" y="19750"/>
                    </a:lnTo>
                    <a:close/>
                    <a:moveTo>
                      <a:pt x="202085" y="19750"/>
                    </a:moveTo>
                    <a:lnTo>
                      <a:pt x="195513" y="19750"/>
                    </a:lnTo>
                    <a:lnTo>
                      <a:pt x="195513" y="49322"/>
                    </a:lnTo>
                    <a:cubicBezTo>
                      <a:pt x="193870" y="50965"/>
                      <a:pt x="191406" y="53429"/>
                      <a:pt x="185656" y="53429"/>
                    </a:cubicBezTo>
                    <a:cubicBezTo>
                      <a:pt x="180727" y="53429"/>
                      <a:pt x="178263" y="50143"/>
                      <a:pt x="178263" y="42750"/>
                    </a:cubicBezTo>
                    <a:lnTo>
                      <a:pt x="178263" y="19750"/>
                    </a:lnTo>
                    <a:lnTo>
                      <a:pt x="171692" y="19750"/>
                    </a:lnTo>
                    <a:lnTo>
                      <a:pt x="171692" y="43572"/>
                    </a:lnTo>
                    <a:cubicBezTo>
                      <a:pt x="171692" y="54251"/>
                      <a:pt x="175799" y="59179"/>
                      <a:pt x="184013" y="59179"/>
                    </a:cubicBezTo>
                    <a:cubicBezTo>
                      <a:pt x="191406" y="59179"/>
                      <a:pt x="194692" y="55072"/>
                      <a:pt x="196335" y="53429"/>
                    </a:cubicBezTo>
                    <a:lnTo>
                      <a:pt x="196335" y="57536"/>
                    </a:lnTo>
                    <a:lnTo>
                      <a:pt x="202085" y="57536"/>
                    </a:lnTo>
                    <a:lnTo>
                      <a:pt x="202085" y="19750"/>
                    </a:lnTo>
                    <a:close/>
                    <a:moveTo>
                      <a:pt x="162656" y="2500"/>
                    </a:moveTo>
                    <a:lnTo>
                      <a:pt x="126513" y="2500"/>
                    </a:lnTo>
                    <a:lnTo>
                      <a:pt x="126513" y="8250"/>
                    </a:lnTo>
                    <a:lnTo>
                      <a:pt x="153620" y="8250"/>
                    </a:lnTo>
                    <a:lnTo>
                      <a:pt x="125691" y="53429"/>
                    </a:lnTo>
                    <a:lnTo>
                      <a:pt x="125691" y="57536"/>
                    </a:lnTo>
                    <a:lnTo>
                      <a:pt x="164299" y="57536"/>
                    </a:lnTo>
                    <a:lnTo>
                      <a:pt x="165120" y="51786"/>
                    </a:lnTo>
                    <a:lnTo>
                      <a:pt x="134727" y="51786"/>
                    </a:lnTo>
                    <a:lnTo>
                      <a:pt x="162656" y="6607"/>
                    </a:lnTo>
                    <a:lnTo>
                      <a:pt x="162656" y="2500"/>
                    </a:lnTo>
                    <a:close/>
                    <a:moveTo>
                      <a:pt x="84619" y="23857"/>
                    </a:moveTo>
                    <a:cubicBezTo>
                      <a:pt x="89548" y="23857"/>
                      <a:pt x="92012" y="27143"/>
                      <a:pt x="92012" y="32072"/>
                    </a:cubicBezTo>
                    <a:lnTo>
                      <a:pt x="92012" y="34536"/>
                    </a:lnTo>
                    <a:lnTo>
                      <a:pt x="74762" y="34536"/>
                    </a:lnTo>
                    <a:cubicBezTo>
                      <a:pt x="75583" y="27965"/>
                      <a:pt x="79691" y="23857"/>
                      <a:pt x="84619" y="23857"/>
                    </a:cubicBezTo>
                    <a:moveTo>
                      <a:pt x="98584" y="33715"/>
                    </a:moveTo>
                    <a:cubicBezTo>
                      <a:pt x="98584" y="23857"/>
                      <a:pt x="93655" y="18107"/>
                      <a:pt x="85441" y="18107"/>
                    </a:cubicBezTo>
                    <a:cubicBezTo>
                      <a:pt x="76405" y="18107"/>
                      <a:pt x="69012" y="24679"/>
                      <a:pt x="69012" y="37822"/>
                    </a:cubicBezTo>
                    <a:cubicBezTo>
                      <a:pt x="69012" y="52608"/>
                      <a:pt x="75583" y="58358"/>
                      <a:pt x="86262" y="58358"/>
                    </a:cubicBezTo>
                    <a:cubicBezTo>
                      <a:pt x="94476" y="58358"/>
                      <a:pt x="97762" y="55072"/>
                      <a:pt x="99405" y="53429"/>
                    </a:cubicBezTo>
                    <a:lnTo>
                      <a:pt x="97762" y="48500"/>
                    </a:lnTo>
                    <a:cubicBezTo>
                      <a:pt x="96941" y="49322"/>
                      <a:pt x="93655" y="51786"/>
                      <a:pt x="87905" y="51786"/>
                    </a:cubicBezTo>
                    <a:cubicBezTo>
                      <a:pt x="80512" y="51786"/>
                      <a:pt x="76405" y="47679"/>
                      <a:pt x="76405" y="38643"/>
                    </a:cubicBezTo>
                    <a:lnTo>
                      <a:pt x="98584" y="38643"/>
                    </a:lnTo>
                    <a:cubicBezTo>
                      <a:pt x="97762" y="38643"/>
                      <a:pt x="98584" y="36179"/>
                      <a:pt x="98584" y="33715"/>
                    </a:cubicBezTo>
                    <a:moveTo>
                      <a:pt x="59155" y="19750"/>
                    </a:moveTo>
                    <a:lnTo>
                      <a:pt x="52583" y="19750"/>
                    </a:lnTo>
                    <a:lnTo>
                      <a:pt x="52583" y="58358"/>
                    </a:lnTo>
                    <a:lnTo>
                      <a:pt x="59155" y="58358"/>
                    </a:lnTo>
                    <a:lnTo>
                      <a:pt x="59155" y="19750"/>
                    </a:lnTo>
                    <a:close/>
                    <a:moveTo>
                      <a:pt x="60798" y="5786"/>
                    </a:moveTo>
                    <a:cubicBezTo>
                      <a:pt x="60798" y="3321"/>
                      <a:pt x="58333" y="857"/>
                      <a:pt x="55869" y="857"/>
                    </a:cubicBezTo>
                    <a:cubicBezTo>
                      <a:pt x="53405" y="857"/>
                      <a:pt x="50940" y="2500"/>
                      <a:pt x="50940" y="5786"/>
                    </a:cubicBezTo>
                    <a:cubicBezTo>
                      <a:pt x="50940" y="9071"/>
                      <a:pt x="52583" y="10714"/>
                      <a:pt x="55869" y="10714"/>
                    </a:cubicBezTo>
                    <a:cubicBezTo>
                      <a:pt x="58333" y="9893"/>
                      <a:pt x="60798" y="8250"/>
                      <a:pt x="60798" y="5786"/>
                    </a:cubicBezTo>
                    <a:moveTo>
                      <a:pt x="11511" y="8250"/>
                    </a:moveTo>
                    <a:cubicBezTo>
                      <a:pt x="26297" y="8250"/>
                      <a:pt x="34512" y="13179"/>
                      <a:pt x="34512" y="28786"/>
                    </a:cubicBezTo>
                    <a:cubicBezTo>
                      <a:pt x="34512" y="45215"/>
                      <a:pt x="26297" y="51786"/>
                      <a:pt x="10690" y="51786"/>
                    </a:cubicBezTo>
                    <a:lnTo>
                      <a:pt x="7404" y="51786"/>
                    </a:lnTo>
                    <a:lnTo>
                      <a:pt x="7404" y="8250"/>
                    </a:lnTo>
                    <a:lnTo>
                      <a:pt x="11511" y="8250"/>
                    </a:lnTo>
                    <a:close/>
                    <a:moveTo>
                      <a:pt x="10690" y="58358"/>
                    </a:moveTo>
                    <a:cubicBezTo>
                      <a:pt x="30404" y="58358"/>
                      <a:pt x="41905" y="49322"/>
                      <a:pt x="41905" y="28786"/>
                    </a:cubicBezTo>
                    <a:cubicBezTo>
                      <a:pt x="41905" y="9893"/>
                      <a:pt x="32047" y="2500"/>
                      <a:pt x="11511" y="2500"/>
                    </a:cubicBezTo>
                    <a:lnTo>
                      <a:pt x="11" y="2500"/>
                    </a:lnTo>
                    <a:lnTo>
                      <a:pt x="11" y="58358"/>
                    </a:lnTo>
                    <a:lnTo>
                      <a:pt x="10690" y="58358"/>
                    </a:lnTo>
                    <a:close/>
                  </a:path>
                </a:pathLst>
              </a:custGeom>
              <a:solidFill>
                <a:srgbClr val="57656C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" name="Freihandform: Form 45">
                <a:extLst>
                  <a:ext uri="{FF2B5EF4-FFF2-40B4-BE49-F238E27FC236}">
                    <a16:creationId xmlns:a16="http://schemas.microsoft.com/office/drawing/2014/main" id="{5EA30935-8A5A-1C2E-95C3-F6956C5D3980}"/>
                  </a:ext>
                </a:extLst>
              </p:cNvPr>
              <p:cNvSpPr/>
              <p:nvPr/>
            </p:nvSpPr>
            <p:spPr>
              <a:xfrm>
                <a:off x="1232915" y="5998578"/>
                <a:ext cx="58322" cy="100215"/>
              </a:xfrm>
              <a:custGeom>
                <a:avLst/>
                <a:gdLst>
                  <a:gd name="connsiteX0" fmla="*/ 34509 w 58322"/>
                  <a:gd name="connsiteY0" fmla="*/ 40 h 100215"/>
                  <a:gd name="connsiteX1" fmla="*/ 9 w 58322"/>
                  <a:gd name="connsiteY1" fmla="*/ 50148 h 100215"/>
                  <a:gd name="connsiteX2" fmla="*/ 34509 w 58322"/>
                  <a:gd name="connsiteY2" fmla="*/ 100255 h 100215"/>
                  <a:gd name="connsiteX3" fmla="*/ 58331 w 58322"/>
                  <a:gd name="connsiteY3" fmla="*/ 100255 h 100215"/>
                  <a:gd name="connsiteX4" fmla="*/ 21366 w 58322"/>
                  <a:gd name="connsiteY4" fmla="*/ 48505 h 100215"/>
                  <a:gd name="connsiteX5" fmla="*/ 55867 w 58322"/>
                  <a:gd name="connsiteY5" fmla="*/ 40 h 100215"/>
                  <a:gd name="connsiteX6" fmla="*/ 34509 w 58322"/>
                  <a:gd name="connsiteY6" fmla="*/ 40 h 10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22" h="100215">
                    <a:moveTo>
                      <a:pt x="34509" y="40"/>
                    </a:moveTo>
                    <a:lnTo>
                      <a:pt x="9" y="50148"/>
                    </a:lnTo>
                    <a:lnTo>
                      <a:pt x="34509" y="100255"/>
                    </a:lnTo>
                    <a:lnTo>
                      <a:pt x="58331" y="100255"/>
                    </a:lnTo>
                    <a:lnTo>
                      <a:pt x="21366" y="48505"/>
                    </a:lnTo>
                    <a:lnTo>
                      <a:pt x="55867" y="40"/>
                    </a:lnTo>
                    <a:lnTo>
                      <a:pt x="34509" y="40"/>
                    </a:lnTo>
                    <a:close/>
                  </a:path>
                </a:pathLst>
              </a:custGeom>
              <a:solidFill>
                <a:srgbClr val="008DB4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7" name="Freihandform: Form 46">
                <a:extLst>
                  <a:ext uri="{FF2B5EF4-FFF2-40B4-BE49-F238E27FC236}">
                    <a16:creationId xmlns:a16="http://schemas.microsoft.com/office/drawing/2014/main" id="{A8138622-655D-A0A7-1593-A073F93E13E9}"/>
                  </a:ext>
                </a:extLst>
              </p:cNvPr>
              <p:cNvSpPr/>
              <p:nvPr/>
            </p:nvSpPr>
            <p:spPr>
              <a:xfrm>
                <a:off x="455014" y="6162865"/>
                <a:ext cx="108429" cy="47643"/>
              </a:xfrm>
              <a:custGeom>
                <a:avLst/>
                <a:gdLst>
                  <a:gd name="connsiteX0" fmla="*/ 107630 w 108429"/>
                  <a:gd name="connsiteY0" fmla="*/ 38 h 47643"/>
                  <a:gd name="connsiteX1" fmla="*/ 97773 w 108429"/>
                  <a:gd name="connsiteY1" fmla="*/ 38 h 47643"/>
                  <a:gd name="connsiteX2" fmla="*/ 88737 w 108429"/>
                  <a:gd name="connsiteY2" fmla="*/ 15645 h 47643"/>
                  <a:gd name="connsiteX3" fmla="*/ 80522 w 108429"/>
                  <a:gd name="connsiteY3" fmla="*/ 859 h 47643"/>
                  <a:gd name="connsiteX4" fmla="*/ 69844 w 108429"/>
                  <a:gd name="connsiteY4" fmla="*/ 859 h 47643"/>
                  <a:gd name="connsiteX5" fmla="*/ 83808 w 108429"/>
                  <a:gd name="connsiteY5" fmla="*/ 23859 h 47643"/>
                  <a:gd name="connsiteX6" fmla="*/ 69844 w 108429"/>
                  <a:gd name="connsiteY6" fmla="*/ 47681 h 47643"/>
                  <a:gd name="connsiteX7" fmla="*/ 79701 w 108429"/>
                  <a:gd name="connsiteY7" fmla="*/ 47681 h 47643"/>
                  <a:gd name="connsiteX8" fmla="*/ 88737 w 108429"/>
                  <a:gd name="connsiteY8" fmla="*/ 32074 h 47643"/>
                  <a:gd name="connsiteX9" fmla="*/ 97773 w 108429"/>
                  <a:gd name="connsiteY9" fmla="*/ 47681 h 47643"/>
                  <a:gd name="connsiteX10" fmla="*/ 108451 w 108429"/>
                  <a:gd name="connsiteY10" fmla="*/ 47681 h 47643"/>
                  <a:gd name="connsiteX11" fmla="*/ 93665 w 108429"/>
                  <a:gd name="connsiteY11" fmla="*/ 23859 h 47643"/>
                  <a:gd name="connsiteX12" fmla="*/ 107630 w 108429"/>
                  <a:gd name="connsiteY12" fmla="*/ 38 h 47643"/>
                  <a:gd name="connsiteX13" fmla="*/ 63272 w 108429"/>
                  <a:gd name="connsiteY13" fmla="*/ 15645 h 47643"/>
                  <a:gd name="connsiteX14" fmla="*/ 49308 w 108429"/>
                  <a:gd name="connsiteY14" fmla="*/ 2502 h 47643"/>
                  <a:gd name="connsiteX15" fmla="*/ 36165 w 108429"/>
                  <a:gd name="connsiteY15" fmla="*/ 8252 h 47643"/>
                  <a:gd name="connsiteX16" fmla="*/ 39451 w 108429"/>
                  <a:gd name="connsiteY16" fmla="*/ 14002 h 47643"/>
                  <a:gd name="connsiteX17" fmla="*/ 48486 w 108429"/>
                  <a:gd name="connsiteY17" fmla="*/ 9895 h 47643"/>
                  <a:gd name="connsiteX18" fmla="*/ 55058 w 108429"/>
                  <a:gd name="connsiteY18" fmla="*/ 16466 h 47643"/>
                  <a:gd name="connsiteX19" fmla="*/ 37808 w 108429"/>
                  <a:gd name="connsiteY19" fmla="*/ 41931 h 47643"/>
                  <a:gd name="connsiteX20" fmla="*/ 38629 w 108429"/>
                  <a:gd name="connsiteY20" fmla="*/ 46860 h 47643"/>
                  <a:gd name="connsiteX21" fmla="*/ 64094 w 108429"/>
                  <a:gd name="connsiteY21" fmla="*/ 46860 h 47643"/>
                  <a:gd name="connsiteX22" fmla="*/ 64094 w 108429"/>
                  <a:gd name="connsiteY22" fmla="*/ 40288 h 47643"/>
                  <a:gd name="connsiteX23" fmla="*/ 48486 w 108429"/>
                  <a:gd name="connsiteY23" fmla="*/ 40288 h 47643"/>
                  <a:gd name="connsiteX24" fmla="*/ 63272 w 108429"/>
                  <a:gd name="connsiteY24" fmla="*/ 15645 h 47643"/>
                  <a:gd name="connsiteX25" fmla="*/ 21379 w 108429"/>
                  <a:gd name="connsiteY25" fmla="*/ 16466 h 47643"/>
                  <a:gd name="connsiteX26" fmla="*/ 11522 w 108429"/>
                  <a:gd name="connsiteY26" fmla="*/ 25502 h 47643"/>
                  <a:gd name="connsiteX27" fmla="*/ 9057 w 108429"/>
                  <a:gd name="connsiteY27" fmla="*/ 25502 h 47643"/>
                  <a:gd name="connsiteX28" fmla="*/ 9057 w 108429"/>
                  <a:gd name="connsiteY28" fmla="*/ 8252 h 47643"/>
                  <a:gd name="connsiteX29" fmla="*/ 11522 w 108429"/>
                  <a:gd name="connsiteY29" fmla="*/ 8252 h 47643"/>
                  <a:gd name="connsiteX30" fmla="*/ 21379 w 108429"/>
                  <a:gd name="connsiteY30" fmla="*/ 16466 h 47643"/>
                  <a:gd name="connsiteX31" fmla="*/ 31236 w 108429"/>
                  <a:gd name="connsiteY31" fmla="*/ 15645 h 47643"/>
                  <a:gd name="connsiteX32" fmla="*/ 11522 w 108429"/>
                  <a:gd name="connsiteY32" fmla="*/ 38 h 47643"/>
                  <a:gd name="connsiteX33" fmla="*/ 22 w 108429"/>
                  <a:gd name="connsiteY33" fmla="*/ 38 h 47643"/>
                  <a:gd name="connsiteX34" fmla="*/ 22 w 108429"/>
                  <a:gd name="connsiteY34" fmla="*/ 46860 h 47643"/>
                  <a:gd name="connsiteX35" fmla="*/ 9057 w 108429"/>
                  <a:gd name="connsiteY35" fmla="*/ 46860 h 47643"/>
                  <a:gd name="connsiteX36" fmla="*/ 9057 w 108429"/>
                  <a:gd name="connsiteY36" fmla="*/ 32074 h 47643"/>
                  <a:gd name="connsiteX37" fmla="*/ 11522 w 108429"/>
                  <a:gd name="connsiteY37" fmla="*/ 32074 h 47643"/>
                  <a:gd name="connsiteX38" fmla="*/ 31236 w 108429"/>
                  <a:gd name="connsiteY38" fmla="*/ 15645 h 47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08429" h="47643">
                    <a:moveTo>
                      <a:pt x="107630" y="38"/>
                    </a:moveTo>
                    <a:lnTo>
                      <a:pt x="97773" y="38"/>
                    </a:lnTo>
                    <a:lnTo>
                      <a:pt x="88737" y="15645"/>
                    </a:lnTo>
                    <a:lnTo>
                      <a:pt x="80522" y="859"/>
                    </a:lnTo>
                    <a:lnTo>
                      <a:pt x="69844" y="859"/>
                    </a:lnTo>
                    <a:lnTo>
                      <a:pt x="83808" y="23859"/>
                    </a:lnTo>
                    <a:lnTo>
                      <a:pt x="69844" y="47681"/>
                    </a:lnTo>
                    <a:lnTo>
                      <a:pt x="79701" y="47681"/>
                    </a:lnTo>
                    <a:lnTo>
                      <a:pt x="88737" y="32074"/>
                    </a:lnTo>
                    <a:lnTo>
                      <a:pt x="97773" y="47681"/>
                    </a:lnTo>
                    <a:lnTo>
                      <a:pt x="108451" y="47681"/>
                    </a:lnTo>
                    <a:lnTo>
                      <a:pt x="93665" y="23859"/>
                    </a:lnTo>
                    <a:lnTo>
                      <a:pt x="107630" y="38"/>
                    </a:lnTo>
                    <a:close/>
                    <a:moveTo>
                      <a:pt x="63272" y="15645"/>
                    </a:moveTo>
                    <a:cubicBezTo>
                      <a:pt x="63272" y="7431"/>
                      <a:pt x="57522" y="2502"/>
                      <a:pt x="49308" y="2502"/>
                    </a:cubicBezTo>
                    <a:cubicBezTo>
                      <a:pt x="41915" y="2502"/>
                      <a:pt x="37808" y="5788"/>
                      <a:pt x="36165" y="8252"/>
                    </a:cubicBezTo>
                    <a:lnTo>
                      <a:pt x="39451" y="14002"/>
                    </a:lnTo>
                    <a:cubicBezTo>
                      <a:pt x="41094" y="12359"/>
                      <a:pt x="43558" y="9895"/>
                      <a:pt x="48486" y="9895"/>
                    </a:cubicBezTo>
                    <a:cubicBezTo>
                      <a:pt x="52594" y="9895"/>
                      <a:pt x="55058" y="12359"/>
                      <a:pt x="55058" y="16466"/>
                    </a:cubicBezTo>
                    <a:cubicBezTo>
                      <a:pt x="55058" y="22216"/>
                      <a:pt x="52594" y="26324"/>
                      <a:pt x="37808" y="41931"/>
                    </a:cubicBezTo>
                    <a:lnTo>
                      <a:pt x="38629" y="46860"/>
                    </a:lnTo>
                    <a:lnTo>
                      <a:pt x="64094" y="46860"/>
                    </a:lnTo>
                    <a:lnTo>
                      <a:pt x="64094" y="40288"/>
                    </a:lnTo>
                    <a:lnTo>
                      <a:pt x="48486" y="40288"/>
                    </a:lnTo>
                    <a:cubicBezTo>
                      <a:pt x="58344" y="30431"/>
                      <a:pt x="63272" y="23859"/>
                      <a:pt x="63272" y="15645"/>
                    </a:cubicBezTo>
                    <a:moveTo>
                      <a:pt x="21379" y="16466"/>
                    </a:moveTo>
                    <a:cubicBezTo>
                      <a:pt x="21379" y="22216"/>
                      <a:pt x="18093" y="25502"/>
                      <a:pt x="11522" y="25502"/>
                    </a:cubicBezTo>
                    <a:lnTo>
                      <a:pt x="9057" y="25502"/>
                    </a:lnTo>
                    <a:lnTo>
                      <a:pt x="9057" y="8252"/>
                    </a:lnTo>
                    <a:lnTo>
                      <a:pt x="11522" y="8252"/>
                    </a:lnTo>
                    <a:cubicBezTo>
                      <a:pt x="18093" y="8252"/>
                      <a:pt x="21379" y="10716"/>
                      <a:pt x="21379" y="16466"/>
                    </a:cubicBezTo>
                    <a:moveTo>
                      <a:pt x="31236" y="15645"/>
                    </a:moveTo>
                    <a:cubicBezTo>
                      <a:pt x="31236" y="5788"/>
                      <a:pt x="24665" y="38"/>
                      <a:pt x="11522" y="38"/>
                    </a:cubicBezTo>
                    <a:lnTo>
                      <a:pt x="22" y="38"/>
                    </a:lnTo>
                    <a:lnTo>
                      <a:pt x="22" y="46860"/>
                    </a:lnTo>
                    <a:lnTo>
                      <a:pt x="9057" y="46860"/>
                    </a:lnTo>
                    <a:lnTo>
                      <a:pt x="9057" y="32074"/>
                    </a:lnTo>
                    <a:lnTo>
                      <a:pt x="11522" y="32074"/>
                    </a:lnTo>
                    <a:cubicBezTo>
                      <a:pt x="23843" y="32074"/>
                      <a:pt x="31236" y="26324"/>
                      <a:pt x="31236" y="15645"/>
                    </a:cubicBezTo>
                  </a:path>
                </a:pathLst>
              </a:custGeom>
              <a:solidFill>
                <a:srgbClr val="FFFFFF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28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F1582FF9-79B9-4E01-B3BC-5549E6C7D4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C83B200-8C0E-441C-9433-6755186C00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6225" y="1965325"/>
            <a:ext cx="7493000" cy="3362325"/>
          </a:xfrm>
        </p:spPr>
        <p:txBody>
          <a:bodyPr/>
          <a:lstStyle>
            <a:lvl1pPr marL="228600" indent="-228600">
              <a:lnSpc>
                <a:spcPts val="3800"/>
              </a:lnSpc>
              <a:defRPr sz="2800"/>
            </a:lvl1pPr>
          </a:lstStyle>
          <a:p>
            <a:pPr lvl="0"/>
            <a:r>
              <a:rPr lang="de-DE" dirty="0" err="1"/>
              <a:t>Agendapunkt</a:t>
            </a:r>
            <a:r>
              <a:rPr lang="de-DE" dirty="0"/>
              <a:t>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6C154D-71C5-4011-B0D8-38881F5DC2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err="1"/>
              <a:t>Agendatitel</a:t>
            </a:r>
            <a:r>
              <a:rPr lang="de-DE" dirty="0"/>
              <a:t> bearbeiten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EA3D7-BBC6-4498-A044-3A7218953D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01211" y="6180499"/>
            <a:ext cx="6101586" cy="2632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92790D-AC2D-4370-879F-249BCE23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9081C71-2807-4EFB-A24D-EA01EC2BC5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573864"/>
            <a:ext cx="6434137" cy="25655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600" i="1"/>
            </a:lvl1pPr>
          </a:lstStyle>
          <a:p>
            <a:pPr lvl="0"/>
            <a:r>
              <a:rPr lang="de-DE" dirty="0"/>
              <a:t>Präsentationstitel bearbeiten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3EE1002-BE1B-4885-93AE-47F8730E43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" y="5486400"/>
            <a:ext cx="50101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21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4" userDrawn="1">
          <p15:clr>
            <a:srgbClr val="FBAE40"/>
          </p15:clr>
        </p15:guide>
        <p15:guide id="2" orient="horz" pos="129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F1582FF9-79B9-4E01-B3BC-5549E6C7D4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C83B200-8C0E-441C-9433-6755186C00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1188" y="1965325"/>
            <a:ext cx="10968037" cy="336232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>
              <a:defRPr/>
            </a:lvl2pPr>
            <a:lvl3pPr marL="914400">
              <a:defRPr/>
            </a:lvl3pPr>
            <a:lvl4pPr marL="1371600">
              <a:defRPr/>
            </a:lvl4pPr>
            <a:lvl5pPr marL="1821600">
              <a:defRPr/>
            </a:lvl5pPr>
          </a:lstStyle>
          <a:p>
            <a:pPr lvl="0"/>
            <a:r>
              <a:rPr lang="de-DE" dirty="0"/>
              <a:t>Fließtext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6C154D-71C5-4011-B0D8-38881F5DC2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bearbeiten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EA3D7-BBC6-4498-A044-3A7218953D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01211" y="6180499"/>
            <a:ext cx="6101586" cy="2632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92790D-AC2D-4370-879F-249BCE23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9081C71-2807-4EFB-A24D-EA01EC2BC5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573864"/>
            <a:ext cx="6434137" cy="25655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600" i="1"/>
            </a:lvl1pPr>
          </a:lstStyle>
          <a:p>
            <a:pPr lvl="0"/>
            <a:r>
              <a:rPr lang="de-DE" dirty="0"/>
              <a:t>Kapitelbezeichnung bearbeiten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30CC6FD-216D-0786-FFB6-5C1656877A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" y="5486400"/>
            <a:ext cx="50101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97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F1582FF9-79B9-4E01-B3BC-5549E6C7D4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C83B200-8C0E-441C-9433-6755186C00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1188" y="1965325"/>
            <a:ext cx="10968037" cy="3362325"/>
          </a:xfr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de-DE" dirty="0"/>
              <a:t>Aufzählung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6C154D-71C5-4011-B0D8-38881F5DC2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bearbeiten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EA3D7-BBC6-4498-A044-3A7218953D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01211" y="6180499"/>
            <a:ext cx="6101586" cy="2632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92790D-AC2D-4370-879F-249BCE23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9081C71-2807-4EFB-A24D-EA01EC2BC5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573864"/>
            <a:ext cx="6434137" cy="25655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600" i="1"/>
            </a:lvl1pPr>
          </a:lstStyle>
          <a:p>
            <a:pPr lvl="0"/>
            <a:r>
              <a:rPr lang="de-DE" dirty="0"/>
              <a:t>Kapitelbezeichnung bearbeiten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4DBB628A-91C4-E783-A204-F3EED2E69B5A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06755383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Grafik 14">
            <a:extLst>
              <a:ext uri="{FF2B5EF4-FFF2-40B4-BE49-F238E27FC236}">
                <a16:creationId xmlns:a16="http://schemas.microsoft.com/office/drawing/2014/main" id="{7F38AEDD-1A5B-91B3-176C-330362EA2F1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1" y="5486400"/>
            <a:ext cx="50101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39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6D21B435-7EA2-421B-9332-834A82C310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32FC46A5-956D-4C75-8633-4B32BD7070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116888" cy="6858000"/>
          </a:xfrm>
          <a:pattFill prst="ltUpDiag">
            <a:fgClr>
              <a:schemeClr val="accent2"/>
            </a:fgClr>
            <a:bgClr>
              <a:schemeClr val="bg1"/>
            </a:bgClr>
          </a:pattFill>
        </p:spPr>
        <p:txBody>
          <a:bodyPr tIns="255600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einfügen</a:t>
            </a:r>
            <a:endParaRPr lang="en-GB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C83B200-8C0E-441C-9433-6755186C00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24900" y="543454"/>
            <a:ext cx="2854325" cy="5394501"/>
          </a:xfrm>
        </p:spPr>
        <p:txBody>
          <a:bodyPr/>
          <a:lstStyle>
            <a:lvl1pPr marL="0" indent="0">
              <a:lnSpc>
                <a:spcPts val="2600"/>
              </a:lnSpc>
              <a:buNone/>
              <a:defRPr sz="1800"/>
            </a:lvl1pPr>
          </a:lstStyle>
          <a:p>
            <a:pPr lvl="0"/>
            <a:r>
              <a:rPr lang="de-DE" dirty="0"/>
              <a:t>Bildbeschreibung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EA3D7-BBC6-4498-A044-3A7218953D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24899" y="6180499"/>
            <a:ext cx="2477897" cy="2632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92790D-AC2D-4370-879F-249BCE23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SmartArt-Platzhalter 4">
            <a:extLst>
              <a:ext uri="{FF2B5EF4-FFF2-40B4-BE49-F238E27FC236}">
                <a16:creationId xmlns:a16="http://schemas.microsoft.com/office/drawing/2014/main" id="{AC5E4078-BEB9-4D19-802B-3BFD269D32FC}"/>
              </a:ext>
            </a:extLst>
          </p:cNvPr>
          <p:cNvSpPr>
            <a:spLocks noGrp="1"/>
          </p:cNvSpPr>
          <p:nvPr>
            <p:ph type="dgm" sz="quarter" idx="16" hasCustomPrompt="1"/>
          </p:nvPr>
        </p:nvSpPr>
        <p:spPr>
          <a:xfrm>
            <a:off x="0" y="5486400"/>
            <a:ext cx="5010148" cy="1371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32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6D21B435-7EA2-421B-9332-834A82C310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32FC46A5-956D-4C75-8633-4B32BD7070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116888" cy="6858000"/>
          </a:xfrm>
          <a:pattFill prst="ltUpDiag">
            <a:fgClr>
              <a:schemeClr val="accent2"/>
            </a:fgClr>
            <a:bgClr>
              <a:schemeClr val="bg1"/>
            </a:bgClr>
          </a:pattFill>
        </p:spPr>
        <p:txBody>
          <a:bodyPr tIns="255600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einfügen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EA3D7-BBC6-4498-A044-3A7218953D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24899" y="6180499"/>
            <a:ext cx="2477897" cy="2632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92790D-AC2D-4370-879F-249BCE23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318F5A61-D876-46A3-99E5-E4DDEDBE2C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24900" y="543454"/>
            <a:ext cx="2854325" cy="5394501"/>
          </a:xfrm>
        </p:spPr>
        <p:txBody>
          <a:bodyPr/>
          <a:lstStyle>
            <a:lvl1pPr marL="230400" indent="-230400">
              <a:lnSpc>
                <a:spcPts val="2600"/>
              </a:lnSpc>
              <a:buFontTx/>
              <a:buBlip>
                <a:blip r:embed="rId2"/>
              </a:buBlip>
              <a:defRPr sz="1800"/>
            </a:lvl1pPr>
          </a:lstStyle>
          <a:p>
            <a:pPr lvl="0"/>
            <a:r>
              <a:rPr lang="de-DE" dirty="0"/>
              <a:t>Bildbeschreibung bearbeiten</a:t>
            </a:r>
          </a:p>
        </p:txBody>
      </p:sp>
      <p:sp>
        <p:nvSpPr>
          <p:cNvPr id="10" name="SmartArt-Platzhalter 4">
            <a:extLst>
              <a:ext uri="{FF2B5EF4-FFF2-40B4-BE49-F238E27FC236}">
                <a16:creationId xmlns:a16="http://schemas.microsoft.com/office/drawing/2014/main" id="{14D31586-12C6-4FD5-884E-85C14BDC11FE}"/>
              </a:ext>
            </a:extLst>
          </p:cNvPr>
          <p:cNvSpPr>
            <a:spLocks noGrp="1"/>
          </p:cNvSpPr>
          <p:nvPr>
            <p:ph type="dgm" sz="quarter" idx="16" hasCustomPrompt="1"/>
          </p:nvPr>
        </p:nvSpPr>
        <p:spPr>
          <a:xfrm>
            <a:off x="0" y="5486400"/>
            <a:ext cx="5010148" cy="137160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91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32FC46A5-956D-4C75-8633-4B32BD7070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7998"/>
          </a:xfrm>
          <a:pattFill prst="ltUpDiag">
            <a:fgClr>
              <a:schemeClr val="accent2"/>
            </a:fgClr>
            <a:bgClr>
              <a:schemeClr val="bg1"/>
            </a:bgClr>
          </a:pattFill>
        </p:spPr>
        <p:txBody>
          <a:bodyPr tIns="255600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einfügen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EA3D7-BBC6-4498-A044-3A7218953D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01211" y="6180499"/>
            <a:ext cx="6101586" cy="2632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92790D-AC2D-4370-879F-249BCE23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7" name="SmartArt-Platzhalter 4">
            <a:extLst>
              <a:ext uri="{FF2B5EF4-FFF2-40B4-BE49-F238E27FC236}">
                <a16:creationId xmlns:a16="http://schemas.microsoft.com/office/drawing/2014/main" id="{86B7B459-510B-4171-83D2-E5E8F00DF496}"/>
              </a:ext>
            </a:extLst>
          </p:cNvPr>
          <p:cNvSpPr>
            <a:spLocks noGrp="1"/>
          </p:cNvSpPr>
          <p:nvPr>
            <p:ph type="dgm" sz="quarter" idx="16" hasCustomPrompt="1"/>
          </p:nvPr>
        </p:nvSpPr>
        <p:spPr>
          <a:xfrm>
            <a:off x="0" y="5486400"/>
            <a:ext cx="5010148" cy="1371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0973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eltrenner P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B4DD701-73A6-4A36-88D3-FAB7D70727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10"/>
            <a:ext cx="12191998" cy="68531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78D8CE9-8E69-481B-83A3-83940C53C0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89203" y="1709124"/>
            <a:ext cx="7490022" cy="1381125"/>
          </a:xfrm>
        </p:spPr>
        <p:txBody>
          <a:bodyPr anchor="t"/>
          <a:lstStyle>
            <a:lvl1pPr algn="l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Kapitel-Headline Bearbeiten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AF3EF3B-BCB9-4E5B-A0F6-EFDB947717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79875" y="1101433"/>
            <a:ext cx="7490022" cy="494101"/>
          </a:xfrm>
        </p:spPr>
        <p:txBody>
          <a:bodyPr/>
          <a:lstStyle>
            <a:lvl1pPr marL="0" indent="0" algn="l">
              <a:buNone/>
              <a:defRPr sz="20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Kapitel-Nummer bearbeiten</a:t>
            </a:r>
            <a:endParaRPr lang="en-GB" dirty="0"/>
          </a:p>
        </p:txBody>
      </p:sp>
      <p:grpSp>
        <p:nvGrpSpPr>
          <p:cNvPr id="108" name="Gruppieren 107">
            <a:extLst>
              <a:ext uri="{FF2B5EF4-FFF2-40B4-BE49-F238E27FC236}">
                <a16:creationId xmlns:a16="http://schemas.microsoft.com/office/drawing/2014/main" id="{CBECB6C4-C36D-5A15-7AC4-B842CEEDFAE2}"/>
              </a:ext>
            </a:extLst>
          </p:cNvPr>
          <p:cNvGrpSpPr/>
          <p:nvPr userDrawn="1"/>
        </p:nvGrpSpPr>
        <p:grpSpPr>
          <a:xfrm>
            <a:off x="111" y="5485840"/>
            <a:ext cx="4089102" cy="1380534"/>
            <a:chOff x="111" y="5485840"/>
            <a:chExt cx="4089102" cy="1380534"/>
          </a:xfrm>
        </p:grpSpPr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9C620C91-D30A-D7BA-80FF-9E236879D12B}"/>
                </a:ext>
              </a:extLst>
            </p:cNvPr>
            <p:cNvSpPr/>
            <p:nvPr userDrawn="1"/>
          </p:nvSpPr>
          <p:spPr>
            <a:xfrm>
              <a:off x="111" y="5485840"/>
              <a:ext cx="4089102" cy="1380534"/>
            </a:xfrm>
            <a:custGeom>
              <a:avLst/>
              <a:gdLst>
                <a:gd name="connsiteX0" fmla="*/ 4086654 w 5003501"/>
                <a:gd name="connsiteY0" fmla="*/ -576 h 1371009"/>
                <a:gd name="connsiteX1" fmla="*/ 0 w 5003501"/>
                <a:gd name="connsiteY1" fmla="*/ -576 h 1371009"/>
                <a:gd name="connsiteX2" fmla="*/ 0 w 5003501"/>
                <a:gd name="connsiteY2" fmla="*/ 1370433 h 1371009"/>
                <a:gd name="connsiteX3" fmla="*/ 5003502 w 5003501"/>
                <a:gd name="connsiteY3" fmla="*/ 1370433 h 1371009"/>
                <a:gd name="connsiteX4" fmla="*/ 4086654 w 5003501"/>
                <a:gd name="connsiteY4" fmla="*/ -576 h 1371009"/>
                <a:gd name="connsiteX0" fmla="*/ 4086654 w 4108152"/>
                <a:gd name="connsiteY0" fmla="*/ 0 h 1371009"/>
                <a:gd name="connsiteX1" fmla="*/ 0 w 4108152"/>
                <a:gd name="connsiteY1" fmla="*/ 0 h 1371009"/>
                <a:gd name="connsiteX2" fmla="*/ 0 w 4108152"/>
                <a:gd name="connsiteY2" fmla="*/ 1371009 h 1371009"/>
                <a:gd name="connsiteX3" fmla="*/ 4108152 w 4108152"/>
                <a:gd name="connsiteY3" fmla="*/ 1351959 h 1371009"/>
                <a:gd name="connsiteX4" fmla="*/ 4086654 w 4108152"/>
                <a:gd name="connsiteY4" fmla="*/ 0 h 1371009"/>
                <a:gd name="connsiteX0" fmla="*/ 4086654 w 4089102"/>
                <a:gd name="connsiteY0" fmla="*/ 0 h 1390059"/>
                <a:gd name="connsiteX1" fmla="*/ 0 w 4089102"/>
                <a:gd name="connsiteY1" fmla="*/ 0 h 1390059"/>
                <a:gd name="connsiteX2" fmla="*/ 0 w 4089102"/>
                <a:gd name="connsiteY2" fmla="*/ 1371009 h 1390059"/>
                <a:gd name="connsiteX3" fmla="*/ 4089102 w 4089102"/>
                <a:gd name="connsiteY3" fmla="*/ 1390059 h 1390059"/>
                <a:gd name="connsiteX4" fmla="*/ 4086654 w 4089102"/>
                <a:gd name="connsiteY4" fmla="*/ 0 h 1390059"/>
                <a:gd name="connsiteX0" fmla="*/ 4086654 w 4089102"/>
                <a:gd name="connsiteY0" fmla="*/ 0 h 1380534"/>
                <a:gd name="connsiteX1" fmla="*/ 0 w 4089102"/>
                <a:gd name="connsiteY1" fmla="*/ 0 h 1380534"/>
                <a:gd name="connsiteX2" fmla="*/ 0 w 4089102"/>
                <a:gd name="connsiteY2" fmla="*/ 1371009 h 1380534"/>
                <a:gd name="connsiteX3" fmla="*/ 4089102 w 4089102"/>
                <a:gd name="connsiteY3" fmla="*/ 1380534 h 1380534"/>
                <a:gd name="connsiteX4" fmla="*/ 4086654 w 4089102"/>
                <a:gd name="connsiteY4" fmla="*/ 0 h 13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9102" h="1380534">
                  <a:moveTo>
                    <a:pt x="4086654" y="0"/>
                  </a:moveTo>
                  <a:lnTo>
                    <a:pt x="0" y="0"/>
                  </a:lnTo>
                  <a:lnTo>
                    <a:pt x="0" y="1371009"/>
                  </a:lnTo>
                  <a:lnTo>
                    <a:pt x="4089102" y="1380534"/>
                  </a:lnTo>
                  <a:lnTo>
                    <a:pt x="4086654" y="0"/>
                  </a:lnTo>
                  <a:close/>
                </a:path>
              </a:pathLst>
            </a:custGeom>
            <a:solidFill>
              <a:srgbClr val="FFFFFF"/>
            </a:solidFill>
            <a:ln w="954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1" name="Freihandform: Form 60">
              <a:extLst>
                <a:ext uri="{FF2B5EF4-FFF2-40B4-BE49-F238E27FC236}">
                  <a16:creationId xmlns:a16="http://schemas.microsoft.com/office/drawing/2014/main" id="{DC668EC4-2E86-558D-2918-E63AEA3ABEF9}"/>
                </a:ext>
              </a:extLst>
            </p:cNvPr>
            <p:cNvSpPr/>
            <p:nvPr/>
          </p:nvSpPr>
          <p:spPr>
            <a:xfrm>
              <a:off x="2667827" y="5980367"/>
              <a:ext cx="860865" cy="369050"/>
            </a:xfrm>
            <a:custGeom>
              <a:avLst/>
              <a:gdLst>
                <a:gd name="connsiteX0" fmla="*/ 648275 w 860865"/>
                <a:gd name="connsiteY0" fmla="*/ 301005 h 369050"/>
                <a:gd name="connsiteX1" fmla="*/ 645205 w 860865"/>
                <a:gd name="connsiteY1" fmla="*/ 291736 h 369050"/>
                <a:gd name="connsiteX2" fmla="*/ 637985 w 860865"/>
                <a:gd name="connsiteY2" fmla="*/ 288978 h 369050"/>
                <a:gd name="connsiteX3" fmla="*/ 630470 w 860865"/>
                <a:gd name="connsiteY3" fmla="*/ 291736 h 369050"/>
                <a:gd name="connsiteX4" fmla="*/ 627332 w 860865"/>
                <a:gd name="connsiteY4" fmla="*/ 301005 h 369050"/>
                <a:gd name="connsiteX5" fmla="*/ 630470 w 860865"/>
                <a:gd name="connsiteY5" fmla="*/ 310283 h 369050"/>
                <a:gd name="connsiteX6" fmla="*/ 637732 w 860865"/>
                <a:gd name="connsiteY6" fmla="*/ 313041 h 369050"/>
                <a:gd name="connsiteX7" fmla="*/ 645205 w 860865"/>
                <a:gd name="connsiteY7" fmla="*/ 310283 h 369050"/>
                <a:gd name="connsiteX8" fmla="*/ 648275 w 860865"/>
                <a:gd name="connsiteY8" fmla="*/ 301005 h 369050"/>
                <a:gd name="connsiteX9" fmla="*/ 634856 w 860865"/>
                <a:gd name="connsiteY9" fmla="*/ 340597 h 369050"/>
                <a:gd name="connsiteX10" fmla="*/ 630217 w 860865"/>
                <a:gd name="connsiteY10" fmla="*/ 340234 h 369050"/>
                <a:gd name="connsiteX11" fmla="*/ 628024 w 860865"/>
                <a:gd name="connsiteY11" fmla="*/ 341727 h 369050"/>
                <a:gd name="connsiteX12" fmla="*/ 626084 w 860865"/>
                <a:gd name="connsiteY12" fmla="*/ 343861 h 369050"/>
                <a:gd name="connsiteX13" fmla="*/ 624633 w 860865"/>
                <a:gd name="connsiteY13" fmla="*/ 346805 h 369050"/>
                <a:gd name="connsiteX14" fmla="*/ 624076 w 860865"/>
                <a:gd name="connsiteY14" fmla="*/ 350752 h 369050"/>
                <a:gd name="connsiteX15" fmla="*/ 634729 w 860865"/>
                <a:gd name="connsiteY15" fmla="*/ 360409 h 369050"/>
                <a:gd name="connsiteX16" fmla="*/ 648275 w 860865"/>
                <a:gd name="connsiteY16" fmla="*/ 356825 h 369050"/>
                <a:gd name="connsiteX17" fmla="*/ 652652 w 860865"/>
                <a:gd name="connsiteY17" fmla="*/ 348626 h 369050"/>
                <a:gd name="connsiteX18" fmla="*/ 649877 w 860865"/>
                <a:gd name="connsiteY18" fmla="*/ 342410 h 369050"/>
                <a:gd name="connsiteX19" fmla="*/ 642489 w 860865"/>
                <a:gd name="connsiteY19" fmla="*/ 340597 h 369050"/>
                <a:gd name="connsiteX20" fmla="*/ 634856 w 860865"/>
                <a:gd name="connsiteY20" fmla="*/ 340597 h 369050"/>
                <a:gd name="connsiteX21" fmla="*/ 662791 w 860865"/>
                <a:gd name="connsiteY21" fmla="*/ 290226 h 369050"/>
                <a:gd name="connsiteX22" fmla="*/ 655275 w 860865"/>
                <a:gd name="connsiteY22" fmla="*/ 290226 h 369050"/>
                <a:gd name="connsiteX23" fmla="*/ 658160 w 860865"/>
                <a:gd name="connsiteY23" fmla="*/ 301005 h 369050"/>
                <a:gd name="connsiteX24" fmla="*/ 656600 w 860865"/>
                <a:gd name="connsiteY24" fmla="*/ 309600 h 369050"/>
                <a:gd name="connsiteX25" fmla="*/ 652222 w 860865"/>
                <a:gd name="connsiteY25" fmla="*/ 316044 h 369050"/>
                <a:gd name="connsiteX26" fmla="*/ 645567 w 860865"/>
                <a:gd name="connsiteY26" fmla="*/ 320059 h 369050"/>
                <a:gd name="connsiteX27" fmla="*/ 637361 w 860865"/>
                <a:gd name="connsiteY27" fmla="*/ 321451 h 369050"/>
                <a:gd name="connsiteX28" fmla="*/ 635724 w 860865"/>
                <a:gd name="connsiteY28" fmla="*/ 321451 h 369050"/>
                <a:gd name="connsiteX29" fmla="*/ 634113 w 860865"/>
                <a:gd name="connsiteY29" fmla="*/ 321307 h 369050"/>
                <a:gd name="connsiteX30" fmla="*/ 630967 w 860865"/>
                <a:gd name="connsiteY30" fmla="*/ 323331 h 369050"/>
                <a:gd name="connsiteX31" fmla="*/ 629348 w 860865"/>
                <a:gd name="connsiteY31" fmla="*/ 326941 h 369050"/>
                <a:gd name="connsiteX32" fmla="*/ 630782 w 860865"/>
                <a:gd name="connsiteY32" fmla="*/ 330037 h 369050"/>
                <a:gd name="connsiteX33" fmla="*/ 635480 w 860865"/>
                <a:gd name="connsiteY33" fmla="*/ 331209 h 369050"/>
                <a:gd name="connsiteX34" fmla="*/ 643113 w 860865"/>
                <a:gd name="connsiteY34" fmla="*/ 331209 h 369050"/>
                <a:gd name="connsiteX35" fmla="*/ 651016 w 860865"/>
                <a:gd name="connsiteY35" fmla="*/ 332103 h 369050"/>
                <a:gd name="connsiteX36" fmla="*/ 657359 w 860865"/>
                <a:gd name="connsiteY36" fmla="*/ 334904 h 369050"/>
                <a:gd name="connsiteX37" fmla="*/ 661542 w 860865"/>
                <a:gd name="connsiteY37" fmla="*/ 339846 h 369050"/>
                <a:gd name="connsiteX38" fmla="*/ 663069 w 860865"/>
                <a:gd name="connsiteY38" fmla="*/ 347117 h 369050"/>
                <a:gd name="connsiteX39" fmla="*/ 661002 w 860865"/>
                <a:gd name="connsiteY39" fmla="*/ 356024 h 369050"/>
                <a:gd name="connsiteX40" fmla="*/ 655157 w 860865"/>
                <a:gd name="connsiteY40" fmla="*/ 362923 h 369050"/>
                <a:gd name="connsiteX41" fmla="*/ 646006 w 860865"/>
                <a:gd name="connsiteY41" fmla="*/ 367427 h 369050"/>
                <a:gd name="connsiteX42" fmla="*/ 633987 w 860865"/>
                <a:gd name="connsiteY42" fmla="*/ 369055 h 369050"/>
                <a:gd name="connsiteX43" fmla="*/ 619311 w 860865"/>
                <a:gd name="connsiteY43" fmla="*/ 364846 h 369050"/>
                <a:gd name="connsiteX44" fmla="*/ 614301 w 860865"/>
                <a:gd name="connsiteY44" fmla="*/ 352768 h 369050"/>
                <a:gd name="connsiteX45" fmla="*/ 615482 w 860865"/>
                <a:gd name="connsiteY45" fmla="*/ 346940 h 369050"/>
                <a:gd name="connsiteX46" fmla="*/ 618307 w 860865"/>
                <a:gd name="connsiteY46" fmla="*/ 342672 h 369050"/>
                <a:gd name="connsiteX47" fmla="*/ 621630 w 860865"/>
                <a:gd name="connsiteY47" fmla="*/ 339787 h 369050"/>
                <a:gd name="connsiteX48" fmla="*/ 624312 w 860865"/>
                <a:gd name="connsiteY48" fmla="*/ 338109 h 369050"/>
                <a:gd name="connsiteX49" fmla="*/ 624312 w 860865"/>
                <a:gd name="connsiteY49" fmla="*/ 337839 h 369050"/>
                <a:gd name="connsiteX50" fmla="*/ 620441 w 860865"/>
                <a:gd name="connsiteY50" fmla="*/ 329446 h 369050"/>
                <a:gd name="connsiteX51" fmla="*/ 621386 w 860865"/>
                <a:gd name="connsiteY51" fmla="*/ 325314 h 369050"/>
                <a:gd name="connsiteX52" fmla="*/ 623511 w 860865"/>
                <a:gd name="connsiteY52" fmla="*/ 322437 h 369050"/>
                <a:gd name="connsiteX53" fmla="*/ 625890 w 860865"/>
                <a:gd name="connsiteY53" fmla="*/ 320616 h 369050"/>
                <a:gd name="connsiteX54" fmla="*/ 627695 w 860865"/>
                <a:gd name="connsiteY54" fmla="*/ 319688 h 369050"/>
                <a:gd name="connsiteX55" fmla="*/ 627695 w 860865"/>
                <a:gd name="connsiteY55" fmla="*/ 319435 h 369050"/>
                <a:gd name="connsiteX56" fmla="*/ 620247 w 860865"/>
                <a:gd name="connsiteY56" fmla="*/ 312738 h 369050"/>
                <a:gd name="connsiteX57" fmla="*/ 617438 w 860865"/>
                <a:gd name="connsiteY57" fmla="*/ 301005 h 369050"/>
                <a:gd name="connsiteX58" fmla="*/ 619066 w 860865"/>
                <a:gd name="connsiteY58" fmla="*/ 292174 h 369050"/>
                <a:gd name="connsiteX59" fmla="*/ 623444 w 860865"/>
                <a:gd name="connsiteY59" fmla="*/ 285840 h 369050"/>
                <a:gd name="connsiteX60" fmla="*/ 629904 w 860865"/>
                <a:gd name="connsiteY60" fmla="*/ 282087 h 369050"/>
                <a:gd name="connsiteX61" fmla="*/ 637841 w 860865"/>
                <a:gd name="connsiteY61" fmla="*/ 280822 h 369050"/>
                <a:gd name="connsiteX62" fmla="*/ 645871 w 860865"/>
                <a:gd name="connsiteY62" fmla="*/ 282323 h 369050"/>
                <a:gd name="connsiteX63" fmla="*/ 664182 w 860865"/>
                <a:gd name="connsiteY63" fmla="*/ 282323 h 369050"/>
                <a:gd name="connsiteX64" fmla="*/ 662791 w 860865"/>
                <a:gd name="connsiteY64" fmla="*/ 290226 h 369050"/>
                <a:gd name="connsiteX65" fmla="*/ 594378 w 860865"/>
                <a:gd name="connsiteY65" fmla="*/ 342478 h 369050"/>
                <a:gd name="connsiteX66" fmla="*/ 594378 w 860865"/>
                <a:gd name="connsiteY66" fmla="*/ 303755 h 369050"/>
                <a:gd name="connsiteX67" fmla="*/ 591806 w 860865"/>
                <a:gd name="connsiteY67" fmla="*/ 292790 h 369050"/>
                <a:gd name="connsiteX68" fmla="*/ 583979 w 860865"/>
                <a:gd name="connsiteY68" fmla="*/ 289475 h 369050"/>
                <a:gd name="connsiteX69" fmla="*/ 576447 w 860865"/>
                <a:gd name="connsiteY69" fmla="*/ 291736 h 369050"/>
                <a:gd name="connsiteX70" fmla="*/ 571681 w 860865"/>
                <a:gd name="connsiteY70" fmla="*/ 296122 h 369050"/>
                <a:gd name="connsiteX71" fmla="*/ 571681 w 860865"/>
                <a:gd name="connsiteY71" fmla="*/ 342478 h 369050"/>
                <a:gd name="connsiteX72" fmla="*/ 561526 w 860865"/>
                <a:gd name="connsiteY72" fmla="*/ 342478 h 369050"/>
                <a:gd name="connsiteX73" fmla="*/ 561526 w 860865"/>
                <a:gd name="connsiteY73" fmla="*/ 282323 h 369050"/>
                <a:gd name="connsiteX74" fmla="*/ 570804 w 860865"/>
                <a:gd name="connsiteY74" fmla="*/ 282323 h 369050"/>
                <a:gd name="connsiteX75" fmla="*/ 570804 w 860865"/>
                <a:gd name="connsiteY75" fmla="*/ 289104 h 369050"/>
                <a:gd name="connsiteX76" fmla="*/ 571066 w 860865"/>
                <a:gd name="connsiteY76" fmla="*/ 289104 h 369050"/>
                <a:gd name="connsiteX77" fmla="*/ 572702 w 860865"/>
                <a:gd name="connsiteY77" fmla="*/ 286911 h 369050"/>
                <a:gd name="connsiteX78" fmla="*/ 575958 w 860865"/>
                <a:gd name="connsiteY78" fmla="*/ 284153 h 369050"/>
                <a:gd name="connsiteX79" fmla="*/ 580715 w 860865"/>
                <a:gd name="connsiteY79" fmla="*/ 281834 h 369050"/>
                <a:gd name="connsiteX80" fmla="*/ 586981 w 860865"/>
                <a:gd name="connsiteY80" fmla="*/ 280822 h 369050"/>
                <a:gd name="connsiteX81" fmla="*/ 594252 w 860865"/>
                <a:gd name="connsiteY81" fmla="*/ 282011 h 369050"/>
                <a:gd name="connsiteX82" fmla="*/ 599777 w 860865"/>
                <a:gd name="connsiteY82" fmla="*/ 285840 h 369050"/>
                <a:gd name="connsiteX83" fmla="*/ 603277 w 860865"/>
                <a:gd name="connsiteY83" fmla="*/ 292681 h 369050"/>
                <a:gd name="connsiteX84" fmla="*/ 604517 w 860865"/>
                <a:gd name="connsiteY84" fmla="*/ 303030 h 369050"/>
                <a:gd name="connsiteX85" fmla="*/ 604517 w 860865"/>
                <a:gd name="connsiteY85" fmla="*/ 342478 h 369050"/>
                <a:gd name="connsiteX86" fmla="*/ 594378 w 860865"/>
                <a:gd name="connsiteY86" fmla="*/ 342478 h 369050"/>
                <a:gd name="connsiteX87" fmla="*/ 546007 w 860865"/>
                <a:gd name="connsiteY87" fmla="*/ 342478 h 369050"/>
                <a:gd name="connsiteX88" fmla="*/ 536737 w 860865"/>
                <a:gd name="connsiteY88" fmla="*/ 342478 h 369050"/>
                <a:gd name="connsiteX89" fmla="*/ 536737 w 860865"/>
                <a:gd name="connsiteY89" fmla="*/ 335722 h 369050"/>
                <a:gd name="connsiteX90" fmla="*/ 536467 w 860865"/>
                <a:gd name="connsiteY90" fmla="*/ 335722 h 369050"/>
                <a:gd name="connsiteX91" fmla="*/ 534848 w 860865"/>
                <a:gd name="connsiteY91" fmla="*/ 337898 h 369050"/>
                <a:gd name="connsiteX92" fmla="*/ 531643 w 860865"/>
                <a:gd name="connsiteY92" fmla="*/ 340656 h 369050"/>
                <a:gd name="connsiteX93" fmla="*/ 526936 w 860865"/>
                <a:gd name="connsiteY93" fmla="*/ 342984 h 369050"/>
                <a:gd name="connsiteX94" fmla="*/ 520804 w 860865"/>
                <a:gd name="connsiteY94" fmla="*/ 343996 h 369050"/>
                <a:gd name="connsiteX95" fmla="*/ 513593 w 860865"/>
                <a:gd name="connsiteY95" fmla="*/ 342790 h 369050"/>
                <a:gd name="connsiteX96" fmla="*/ 508144 w 860865"/>
                <a:gd name="connsiteY96" fmla="*/ 338969 h 369050"/>
                <a:gd name="connsiteX97" fmla="*/ 504695 w 860865"/>
                <a:gd name="connsiteY97" fmla="*/ 332162 h 369050"/>
                <a:gd name="connsiteX98" fmla="*/ 503514 w 860865"/>
                <a:gd name="connsiteY98" fmla="*/ 321822 h 369050"/>
                <a:gd name="connsiteX99" fmla="*/ 503514 w 860865"/>
                <a:gd name="connsiteY99" fmla="*/ 282323 h 369050"/>
                <a:gd name="connsiteX100" fmla="*/ 513652 w 860865"/>
                <a:gd name="connsiteY100" fmla="*/ 282323 h 369050"/>
                <a:gd name="connsiteX101" fmla="*/ 513652 w 860865"/>
                <a:gd name="connsiteY101" fmla="*/ 321063 h 369050"/>
                <a:gd name="connsiteX102" fmla="*/ 516098 w 860865"/>
                <a:gd name="connsiteY102" fmla="*/ 331766 h 369050"/>
                <a:gd name="connsiteX103" fmla="*/ 523681 w 860865"/>
                <a:gd name="connsiteY103" fmla="*/ 334963 h 369050"/>
                <a:gd name="connsiteX104" fmla="*/ 531078 w 860865"/>
                <a:gd name="connsiteY104" fmla="*/ 332770 h 369050"/>
                <a:gd name="connsiteX105" fmla="*/ 535843 w 860865"/>
                <a:gd name="connsiteY105" fmla="*/ 328460 h 369050"/>
                <a:gd name="connsiteX106" fmla="*/ 535843 w 860865"/>
                <a:gd name="connsiteY106" fmla="*/ 282323 h 369050"/>
                <a:gd name="connsiteX107" fmla="*/ 546007 w 860865"/>
                <a:gd name="connsiteY107" fmla="*/ 282323 h 369050"/>
                <a:gd name="connsiteX108" fmla="*/ 546007 w 860865"/>
                <a:gd name="connsiteY108" fmla="*/ 342478 h 369050"/>
                <a:gd name="connsiteX109" fmla="*/ 478565 w 860865"/>
                <a:gd name="connsiteY109" fmla="*/ 342478 h 369050"/>
                <a:gd name="connsiteX110" fmla="*/ 478565 w 860865"/>
                <a:gd name="connsiteY110" fmla="*/ 303755 h 369050"/>
                <a:gd name="connsiteX111" fmla="*/ 476009 w 860865"/>
                <a:gd name="connsiteY111" fmla="*/ 292790 h 369050"/>
                <a:gd name="connsiteX112" fmla="*/ 468165 w 860865"/>
                <a:gd name="connsiteY112" fmla="*/ 289475 h 369050"/>
                <a:gd name="connsiteX113" fmla="*/ 460641 w 860865"/>
                <a:gd name="connsiteY113" fmla="*/ 291736 h 369050"/>
                <a:gd name="connsiteX114" fmla="*/ 455884 w 860865"/>
                <a:gd name="connsiteY114" fmla="*/ 296122 h 369050"/>
                <a:gd name="connsiteX115" fmla="*/ 455884 w 860865"/>
                <a:gd name="connsiteY115" fmla="*/ 342478 h 369050"/>
                <a:gd name="connsiteX116" fmla="*/ 445738 w 860865"/>
                <a:gd name="connsiteY116" fmla="*/ 342478 h 369050"/>
                <a:gd name="connsiteX117" fmla="*/ 445738 w 860865"/>
                <a:gd name="connsiteY117" fmla="*/ 253882 h 369050"/>
                <a:gd name="connsiteX118" fmla="*/ 455884 w 860865"/>
                <a:gd name="connsiteY118" fmla="*/ 252760 h 369050"/>
                <a:gd name="connsiteX119" fmla="*/ 455884 w 860865"/>
                <a:gd name="connsiteY119" fmla="*/ 288472 h 369050"/>
                <a:gd name="connsiteX120" fmla="*/ 456137 w 860865"/>
                <a:gd name="connsiteY120" fmla="*/ 288472 h 369050"/>
                <a:gd name="connsiteX121" fmla="*/ 457714 w 860865"/>
                <a:gd name="connsiteY121" fmla="*/ 286464 h 369050"/>
                <a:gd name="connsiteX122" fmla="*/ 460641 w 860865"/>
                <a:gd name="connsiteY122" fmla="*/ 283968 h 369050"/>
                <a:gd name="connsiteX123" fmla="*/ 465221 w 860865"/>
                <a:gd name="connsiteY123" fmla="*/ 281766 h 369050"/>
                <a:gd name="connsiteX124" fmla="*/ 471564 w 860865"/>
                <a:gd name="connsiteY124" fmla="*/ 280822 h 369050"/>
                <a:gd name="connsiteX125" fmla="*/ 484081 w 860865"/>
                <a:gd name="connsiteY125" fmla="*/ 285967 h 369050"/>
                <a:gd name="connsiteX126" fmla="*/ 488728 w 860865"/>
                <a:gd name="connsiteY126" fmla="*/ 303030 h 369050"/>
                <a:gd name="connsiteX127" fmla="*/ 488728 w 860865"/>
                <a:gd name="connsiteY127" fmla="*/ 342478 h 369050"/>
                <a:gd name="connsiteX128" fmla="*/ 478565 w 860865"/>
                <a:gd name="connsiteY128" fmla="*/ 342478 h 369050"/>
                <a:gd name="connsiteX129" fmla="*/ 430825 w 860865"/>
                <a:gd name="connsiteY129" fmla="*/ 293996 h 369050"/>
                <a:gd name="connsiteX130" fmla="*/ 429636 w 860865"/>
                <a:gd name="connsiteY130" fmla="*/ 292849 h 369050"/>
                <a:gd name="connsiteX131" fmla="*/ 427561 w 860865"/>
                <a:gd name="connsiteY131" fmla="*/ 291356 h 369050"/>
                <a:gd name="connsiteX132" fmla="*/ 424542 w 860865"/>
                <a:gd name="connsiteY132" fmla="*/ 290041 h 369050"/>
                <a:gd name="connsiteX133" fmla="*/ 420552 w 860865"/>
                <a:gd name="connsiteY133" fmla="*/ 289475 h 369050"/>
                <a:gd name="connsiteX134" fmla="*/ 414479 w 860865"/>
                <a:gd name="connsiteY134" fmla="*/ 290665 h 369050"/>
                <a:gd name="connsiteX135" fmla="*/ 409579 w 860865"/>
                <a:gd name="connsiteY135" fmla="*/ 294486 h 369050"/>
                <a:gd name="connsiteX136" fmla="*/ 406315 w 860865"/>
                <a:gd name="connsiteY136" fmla="*/ 301317 h 369050"/>
                <a:gd name="connsiteX137" fmla="*/ 405142 w 860865"/>
                <a:gd name="connsiteY137" fmla="*/ 311532 h 369050"/>
                <a:gd name="connsiteX138" fmla="*/ 406205 w 860865"/>
                <a:gd name="connsiteY138" fmla="*/ 322682 h 369050"/>
                <a:gd name="connsiteX139" fmla="*/ 409140 w 860865"/>
                <a:gd name="connsiteY139" fmla="*/ 329910 h 369050"/>
                <a:gd name="connsiteX140" fmla="*/ 413712 w 860865"/>
                <a:gd name="connsiteY140" fmla="*/ 333773 h 369050"/>
                <a:gd name="connsiteX141" fmla="*/ 419658 w 860865"/>
                <a:gd name="connsiteY141" fmla="*/ 334963 h 369050"/>
                <a:gd name="connsiteX142" fmla="*/ 426743 w 860865"/>
                <a:gd name="connsiteY142" fmla="*/ 333343 h 369050"/>
                <a:gd name="connsiteX143" fmla="*/ 430193 w 860865"/>
                <a:gd name="connsiteY143" fmla="*/ 330703 h 369050"/>
                <a:gd name="connsiteX144" fmla="*/ 434326 w 860865"/>
                <a:gd name="connsiteY144" fmla="*/ 337738 h 369050"/>
                <a:gd name="connsiteX145" fmla="*/ 432512 w 860865"/>
                <a:gd name="connsiteY145" fmla="*/ 339551 h 369050"/>
                <a:gd name="connsiteX146" fmla="*/ 429434 w 860865"/>
                <a:gd name="connsiteY146" fmla="*/ 341601 h 369050"/>
                <a:gd name="connsiteX147" fmla="*/ 424871 w 860865"/>
                <a:gd name="connsiteY147" fmla="*/ 343296 h 369050"/>
                <a:gd name="connsiteX148" fmla="*/ 418671 w 860865"/>
                <a:gd name="connsiteY148" fmla="*/ 343996 h 369050"/>
                <a:gd name="connsiteX149" fmla="*/ 409275 w 860865"/>
                <a:gd name="connsiteY149" fmla="*/ 342360 h 369050"/>
                <a:gd name="connsiteX150" fmla="*/ 401617 w 860865"/>
                <a:gd name="connsiteY150" fmla="*/ 336978 h 369050"/>
                <a:gd name="connsiteX151" fmla="*/ 396497 w 860865"/>
                <a:gd name="connsiteY151" fmla="*/ 327220 h 369050"/>
                <a:gd name="connsiteX152" fmla="*/ 394599 w 860865"/>
                <a:gd name="connsiteY152" fmla="*/ 312308 h 369050"/>
                <a:gd name="connsiteX153" fmla="*/ 396851 w 860865"/>
                <a:gd name="connsiteY153" fmla="*/ 297623 h 369050"/>
                <a:gd name="connsiteX154" fmla="*/ 402747 w 860865"/>
                <a:gd name="connsiteY154" fmla="*/ 287907 h 369050"/>
                <a:gd name="connsiteX155" fmla="*/ 410819 w 860865"/>
                <a:gd name="connsiteY155" fmla="*/ 282525 h 369050"/>
                <a:gd name="connsiteX156" fmla="*/ 419785 w 860865"/>
                <a:gd name="connsiteY156" fmla="*/ 280822 h 369050"/>
                <a:gd name="connsiteX157" fmla="*/ 425748 w 860865"/>
                <a:gd name="connsiteY157" fmla="*/ 281454 h 369050"/>
                <a:gd name="connsiteX158" fmla="*/ 430134 w 860865"/>
                <a:gd name="connsiteY158" fmla="*/ 283023 h 369050"/>
                <a:gd name="connsiteX159" fmla="*/ 433136 w 860865"/>
                <a:gd name="connsiteY159" fmla="*/ 285022 h 369050"/>
                <a:gd name="connsiteX160" fmla="*/ 435085 w 860865"/>
                <a:gd name="connsiteY160" fmla="*/ 286852 h 369050"/>
                <a:gd name="connsiteX161" fmla="*/ 430825 w 860865"/>
                <a:gd name="connsiteY161" fmla="*/ 293996 h 369050"/>
                <a:gd name="connsiteX162" fmla="*/ 379451 w 860865"/>
                <a:gd name="connsiteY162" fmla="*/ 294486 h 369050"/>
                <a:gd name="connsiteX163" fmla="*/ 375807 w 860865"/>
                <a:gd name="connsiteY163" fmla="*/ 291415 h 369050"/>
                <a:gd name="connsiteX164" fmla="*/ 368925 w 860865"/>
                <a:gd name="connsiteY164" fmla="*/ 289475 h 369050"/>
                <a:gd name="connsiteX165" fmla="*/ 362759 w 860865"/>
                <a:gd name="connsiteY165" fmla="*/ 291356 h 369050"/>
                <a:gd name="connsiteX166" fmla="*/ 360634 w 860865"/>
                <a:gd name="connsiteY166" fmla="*/ 295860 h 369050"/>
                <a:gd name="connsiteX167" fmla="*/ 362590 w 860865"/>
                <a:gd name="connsiteY167" fmla="*/ 301444 h 369050"/>
                <a:gd name="connsiteX168" fmla="*/ 368537 w 860865"/>
                <a:gd name="connsiteY168" fmla="*/ 306142 h 369050"/>
                <a:gd name="connsiteX169" fmla="*/ 372290 w 860865"/>
                <a:gd name="connsiteY169" fmla="*/ 308411 h 369050"/>
                <a:gd name="connsiteX170" fmla="*/ 381964 w 860865"/>
                <a:gd name="connsiteY170" fmla="*/ 316230 h 369050"/>
                <a:gd name="connsiteX171" fmla="*/ 385465 w 860865"/>
                <a:gd name="connsiteY171" fmla="*/ 327068 h 369050"/>
                <a:gd name="connsiteX172" fmla="*/ 380497 w 860865"/>
                <a:gd name="connsiteY172" fmla="*/ 339112 h 369050"/>
                <a:gd name="connsiteX173" fmla="*/ 366276 w 860865"/>
                <a:gd name="connsiteY173" fmla="*/ 343996 h 369050"/>
                <a:gd name="connsiteX174" fmla="*/ 359900 w 860865"/>
                <a:gd name="connsiteY174" fmla="*/ 343237 h 369050"/>
                <a:gd name="connsiteX175" fmla="*/ 355075 w 860865"/>
                <a:gd name="connsiteY175" fmla="*/ 341482 h 369050"/>
                <a:gd name="connsiteX176" fmla="*/ 351617 w 860865"/>
                <a:gd name="connsiteY176" fmla="*/ 339281 h 369050"/>
                <a:gd name="connsiteX177" fmla="*/ 349365 w 860865"/>
                <a:gd name="connsiteY177" fmla="*/ 337096 h 369050"/>
                <a:gd name="connsiteX178" fmla="*/ 354257 w 860865"/>
                <a:gd name="connsiteY178" fmla="*/ 329075 h 369050"/>
                <a:gd name="connsiteX179" fmla="*/ 356071 w 860865"/>
                <a:gd name="connsiteY179" fmla="*/ 330813 h 369050"/>
                <a:gd name="connsiteX180" fmla="*/ 358643 w 860865"/>
                <a:gd name="connsiteY180" fmla="*/ 332770 h 369050"/>
                <a:gd name="connsiteX181" fmla="*/ 362017 w 860865"/>
                <a:gd name="connsiteY181" fmla="*/ 334338 h 369050"/>
                <a:gd name="connsiteX182" fmla="*/ 366394 w 860865"/>
                <a:gd name="connsiteY182" fmla="*/ 334963 h 369050"/>
                <a:gd name="connsiteX183" fmla="*/ 373302 w 860865"/>
                <a:gd name="connsiteY183" fmla="*/ 332955 h 369050"/>
                <a:gd name="connsiteX184" fmla="*/ 375672 w 860865"/>
                <a:gd name="connsiteY184" fmla="*/ 328072 h 369050"/>
                <a:gd name="connsiteX185" fmla="*/ 375116 w 860865"/>
                <a:gd name="connsiteY185" fmla="*/ 324377 h 369050"/>
                <a:gd name="connsiteX186" fmla="*/ 373429 w 860865"/>
                <a:gd name="connsiteY186" fmla="*/ 321569 h 369050"/>
                <a:gd name="connsiteX187" fmla="*/ 370671 w 860865"/>
                <a:gd name="connsiteY187" fmla="*/ 319190 h 369050"/>
                <a:gd name="connsiteX188" fmla="*/ 366900 w 860865"/>
                <a:gd name="connsiteY188" fmla="*/ 316685 h 369050"/>
                <a:gd name="connsiteX189" fmla="*/ 363147 w 860865"/>
                <a:gd name="connsiteY189" fmla="*/ 314298 h 369050"/>
                <a:gd name="connsiteX190" fmla="*/ 354316 w 860865"/>
                <a:gd name="connsiteY190" fmla="*/ 306648 h 369050"/>
                <a:gd name="connsiteX191" fmla="*/ 351128 w 860865"/>
                <a:gd name="connsiteY191" fmla="*/ 296366 h 369050"/>
                <a:gd name="connsiteX192" fmla="*/ 352444 w 860865"/>
                <a:gd name="connsiteY192" fmla="*/ 290159 h 369050"/>
                <a:gd name="connsiteX193" fmla="*/ 356130 w 860865"/>
                <a:gd name="connsiteY193" fmla="*/ 285275 h 369050"/>
                <a:gd name="connsiteX194" fmla="*/ 361705 w 860865"/>
                <a:gd name="connsiteY194" fmla="*/ 282011 h 369050"/>
                <a:gd name="connsiteX195" fmla="*/ 368537 w 860865"/>
                <a:gd name="connsiteY195" fmla="*/ 280822 h 369050"/>
                <a:gd name="connsiteX196" fmla="*/ 374551 w 860865"/>
                <a:gd name="connsiteY196" fmla="*/ 281522 h 369050"/>
                <a:gd name="connsiteX197" fmla="*/ 378877 w 860865"/>
                <a:gd name="connsiteY197" fmla="*/ 283276 h 369050"/>
                <a:gd name="connsiteX198" fmla="*/ 381897 w 860865"/>
                <a:gd name="connsiteY198" fmla="*/ 285410 h 369050"/>
                <a:gd name="connsiteX199" fmla="*/ 383828 w 860865"/>
                <a:gd name="connsiteY199" fmla="*/ 287223 h 369050"/>
                <a:gd name="connsiteX200" fmla="*/ 379451 w 860865"/>
                <a:gd name="connsiteY200" fmla="*/ 294486 h 369050"/>
                <a:gd name="connsiteX201" fmla="*/ 343984 w 860865"/>
                <a:gd name="connsiteY201" fmla="*/ 291230 h 369050"/>
                <a:gd name="connsiteX202" fmla="*/ 342348 w 860865"/>
                <a:gd name="connsiteY202" fmla="*/ 290597 h 369050"/>
                <a:gd name="connsiteX203" fmla="*/ 338957 w 860865"/>
                <a:gd name="connsiteY203" fmla="*/ 290226 h 369050"/>
                <a:gd name="connsiteX204" fmla="*/ 331509 w 860865"/>
                <a:gd name="connsiteY204" fmla="*/ 292790 h 369050"/>
                <a:gd name="connsiteX205" fmla="*/ 327688 w 860865"/>
                <a:gd name="connsiteY205" fmla="*/ 298365 h 369050"/>
                <a:gd name="connsiteX206" fmla="*/ 327688 w 860865"/>
                <a:gd name="connsiteY206" fmla="*/ 342478 h 369050"/>
                <a:gd name="connsiteX207" fmla="*/ 317533 w 860865"/>
                <a:gd name="connsiteY207" fmla="*/ 342478 h 369050"/>
                <a:gd name="connsiteX208" fmla="*/ 317533 w 860865"/>
                <a:gd name="connsiteY208" fmla="*/ 282323 h 369050"/>
                <a:gd name="connsiteX209" fmla="*/ 326803 w 860865"/>
                <a:gd name="connsiteY209" fmla="*/ 282323 h 369050"/>
                <a:gd name="connsiteX210" fmla="*/ 326803 w 860865"/>
                <a:gd name="connsiteY210" fmla="*/ 290488 h 369050"/>
                <a:gd name="connsiteX211" fmla="*/ 327056 w 860865"/>
                <a:gd name="connsiteY211" fmla="*/ 290488 h 369050"/>
                <a:gd name="connsiteX212" fmla="*/ 328684 w 860865"/>
                <a:gd name="connsiteY212" fmla="*/ 287038 h 369050"/>
                <a:gd name="connsiteX213" fmla="*/ 331180 w 860865"/>
                <a:gd name="connsiteY213" fmla="*/ 284035 h 369050"/>
                <a:gd name="connsiteX214" fmla="*/ 334757 w 860865"/>
                <a:gd name="connsiteY214" fmla="*/ 281952 h 369050"/>
                <a:gd name="connsiteX215" fmla="*/ 339724 w 860865"/>
                <a:gd name="connsiteY215" fmla="*/ 281201 h 369050"/>
                <a:gd name="connsiteX216" fmla="*/ 343174 w 860865"/>
                <a:gd name="connsiteY216" fmla="*/ 281589 h 369050"/>
                <a:gd name="connsiteX217" fmla="*/ 345224 w 860865"/>
                <a:gd name="connsiteY217" fmla="*/ 282196 h 369050"/>
                <a:gd name="connsiteX218" fmla="*/ 343984 w 860865"/>
                <a:gd name="connsiteY218" fmla="*/ 291230 h 369050"/>
                <a:gd name="connsiteX219" fmla="*/ 294212 w 860865"/>
                <a:gd name="connsiteY219" fmla="*/ 312417 h 369050"/>
                <a:gd name="connsiteX220" fmla="*/ 290712 w 860865"/>
                <a:gd name="connsiteY220" fmla="*/ 294933 h 369050"/>
                <a:gd name="connsiteX221" fmla="*/ 280945 w 860865"/>
                <a:gd name="connsiteY221" fmla="*/ 289475 h 369050"/>
                <a:gd name="connsiteX222" fmla="*/ 271220 w 860865"/>
                <a:gd name="connsiteY222" fmla="*/ 294933 h 369050"/>
                <a:gd name="connsiteX223" fmla="*/ 267778 w 860865"/>
                <a:gd name="connsiteY223" fmla="*/ 312417 h 369050"/>
                <a:gd name="connsiteX224" fmla="*/ 271287 w 860865"/>
                <a:gd name="connsiteY224" fmla="*/ 329699 h 369050"/>
                <a:gd name="connsiteX225" fmla="*/ 281071 w 860865"/>
                <a:gd name="connsiteY225" fmla="*/ 334963 h 369050"/>
                <a:gd name="connsiteX226" fmla="*/ 290771 w 860865"/>
                <a:gd name="connsiteY226" fmla="*/ 329699 h 369050"/>
                <a:gd name="connsiteX227" fmla="*/ 294212 w 860865"/>
                <a:gd name="connsiteY227" fmla="*/ 312417 h 369050"/>
                <a:gd name="connsiteX228" fmla="*/ 257252 w 860865"/>
                <a:gd name="connsiteY228" fmla="*/ 312417 h 369050"/>
                <a:gd name="connsiteX229" fmla="*/ 259201 w 860865"/>
                <a:gd name="connsiteY229" fmla="*/ 298121 h 369050"/>
                <a:gd name="connsiteX230" fmla="*/ 264455 w 860865"/>
                <a:gd name="connsiteY230" fmla="*/ 288295 h 369050"/>
                <a:gd name="connsiteX231" fmla="*/ 272114 w 860865"/>
                <a:gd name="connsiteY231" fmla="*/ 282652 h 369050"/>
                <a:gd name="connsiteX232" fmla="*/ 281316 w 860865"/>
                <a:gd name="connsiteY232" fmla="*/ 280822 h 369050"/>
                <a:gd name="connsiteX233" fmla="*/ 290594 w 860865"/>
                <a:gd name="connsiteY233" fmla="*/ 282652 h 369050"/>
                <a:gd name="connsiteX234" fmla="*/ 297982 w 860865"/>
                <a:gd name="connsiteY234" fmla="*/ 288295 h 369050"/>
                <a:gd name="connsiteX235" fmla="*/ 302933 w 860865"/>
                <a:gd name="connsiteY235" fmla="*/ 298121 h 369050"/>
                <a:gd name="connsiteX236" fmla="*/ 304747 w 860865"/>
                <a:gd name="connsiteY236" fmla="*/ 312417 h 369050"/>
                <a:gd name="connsiteX237" fmla="*/ 302874 w 860865"/>
                <a:gd name="connsiteY237" fmla="*/ 326832 h 369050"/>
                <a:gd name="connsiteX238" fmla="*/ 297670 w 860865"/>
                <a:gd name="connsiteY238" fmla="*/ 336658 h 369050"/>
                <a:gd name="connsiteX239" fmla="*/ 289961 w 860865"/>
                <a:gd name="connsiteY239" fmla="*/ 342242 h 369050"/>
                <a:gd name="connsiteX240" fmla="*/ 280692 w 860865"/>
                <a:gd name="connsiteY240" fmla="*/ 343996 h 369050"/>
                <a:gd name="connsiteX241" fmla="*/ 271414 w 860865"/>
                <a:gd name="connsiteY241" fmla="*/ 342242 h 369050"/>
                <a:gd name="connsiteX242" fmla="*/ 264017 w 860865"/>
                <a:gd name="connsiteY242" fmla="*/ 336658 h 369050"/>
                <a:gd name="connsiteX243" fmla="*/ 259066 w 860865"/>
                <a:gd name="connsiteY243" fmla="*/ 326891 h 369050"/>
                <a:gd name="connsiteX244" fmla="*/ 257252 w 860865"/>
                <a:gd name="connsiteY244" fmla="*/ 312417 h 369050"/>
                <a:gd name="connsiteX245" fmla="*/ 207118 w 860865"/>
                <a:gd name="connsiteY245" fmla="*/ 342478 h 369050"/>
                <a:gd name="connsiteX246" fmla="*/ 207118 w 860865"/>
                <a:gd name="connsiteY246" fmla="*/ 256007 h 369050"/>
                <a:gd name="connsiteX247" fmla="*/ 249602 w 860865"/>
                <a:gd name="connsiteY247" fmla="*/ 256007 h 369050"/>
                <a:gd name="connsiteX248" fmla="*/ 248860 w 860865"/>
                <a:gd name="connsiteY248" fmla="*/ 264653 h 369050"/>
                <a:gd name="connsiteX249" fmla="*/ 218015 w 860865"/>
                <a:gd name="connsiteY249" fmla="*/ 264653 h 369050"/>
                <a:gd name="connsiteX250" fmla="*/ 218015 w 860865"/>
                <a:gd name="connsiteY250" fmla="*/ 296628 h 369050"/>
                <a:gd name="connsiteX251" fmla="*/ 246473 w 860865"/>
                <a:gd name="connsiteY251" fmla="*/ 296628 h 369050"/>
                <a:gd name="connsiteX252" fmla="*/ 246473 w 860865"/>
                <a:gd name="connsiteY252" fmla="*/ 305273 h 369050"/>
                <a:gd name="connsiteX253" fmla="*/ 218015 w 860865"/>
                <a:gd name="connsiteY253" fmla="*/ 305273 h 369050"/>
                <a:gd name="connsiteX254" fmla="*/ 218015 w 860865"/>
                <a:gd name="connsiteY254" fmla="*/ 342478 h 369050"/>
                <a:gd name="connsiteX255" fmla="*/ 207118 w 860865"/>
                <a:gd name="connsiteY255" fmla="*/ 342478 h 369050"/>
                <a:gd name="connsiteX256" fmla="*/ 141447 w 860865"/>
                <a:gd name="connsiteY256" fmla="*/ 334963 h 369050"/>
                <a:gd name="connsiteX257" fmla="*/ 145706 w 860865"/>
                <a:gd name="connsiteY257" fmla="*/ 334338 h 369050"/>
                <a:gd name="connsiteX258" fmla="*/ 148970 w 860865"/>
                <a:gd name="connsiteY258" fmla="*/ 332770 h 369050"/>
                <a:gd name="connsiteX259" fmla="*/ 151290 w 860865"/>
                <a:gd name="connsiteY259" fmla="*/ 330813 h 369050"/>
                <a:gd name="connsiteX260" fmla="*/ 152724 w 860865"/>
                <a:gd name="connsiteY260" fmla="*/ 329075 h 369050"/>
                <a:gd name="connsiteX261" fmla="*/ 152724 w 860865"/>
                <a:gd name="connsiteY261" fmla="*/ 291980 h 369050"/>
                <a:gd name="connsiteX262" fmla="*/ 149527 w 860865"/>
                <a:gd name="connsiteY262" fmla="*/ 290488 h 369050"/>
                <a:gd name="connsiteX263" fmla="*/ 144955 w 860865"/>
                <a:gd name="connsiteY263" fmla="*/ 289863 h 369050"/>
                <a:gd name="connsiteX264" fmla="*/ 138377 w 860865"/>
                <a:gd name="connsiteY264" fmla="*/ 291044 h 369050"/>
                <a:gd name="connsiteX265" fmla="*/ 133046 w 860865"/>
                <a:gd name="connsiteY265" fmla="*/ 294983 h 369050"/>
                <a:gd name="connsiteX266" fmla="*/ 129478 w 860865"/>
                <a:gd name="connsiteY266" fmla="*/ 302136 h 369050"/>
                <a:gd name="connsiteX267" fmla="*/ 128162 w 860865"/>
                <a:gd name="connsiteY267" fmla="*/ 312915 h 369050"/>
                <a:gd name="connsiteX268" fmla="*/ 129234 w 860865"/>
                <a:gd name="connsiteY268" fmla="*/ 323399 h 369050"/>
                <a:gd name="connsiteX269" fmla="*/ 132177 w 860865"/>
                <a:gd name="connsiteY269" fmla="*/ 330138 h 369050"/>
                <a:gd name="connsiteX270" fmla="*/ 136437 w 860865"/>
                <a:gd name="connsiteY270" fmla="*/ 333832 h 369050"/>
                <a:gd name="connsiteX271" fmla="*/ 141447 w 860865"/>
                <a:gd name="connsiteY271" fmla="*/ 334963 h 369050"/>
                <a:gd name="connsiteX272" fmla="*/ 117636 w 860865"/>
                <a:gd name="connsiteY272" fmla="*/ 313294 h 369050"/>
                <a:gd name="connsiteX273" fmla="*/ 120023 w 860865"/>
                <a:gd name="connsiteY273" fmla="*/ 298003 h 369050"/>
                <a:gd name="connsiteX274" fmla="*/ 126163 w 860865"/>
                <a:gd name="connsiteY274" fmla="*/ 288109 h 369050"/>
                <a:gd name="connsiteX275" fmla="*/ 134682 w 860865"/>
                <a:gd name="connsiteY275" fmla="*/ 282778 h 369050"/>
                <a:gd name="connsiteX276" fmla="*/ 144213 w 860865"/>
                <a:gd name="connsiteY276" fmla="*/ 281201 h 369050"/>
                <a:gd name="connsiteX277" fmla="*/ 149215 w 860865"/>
                <a:gd name="connsiteY277" fmla="*/ 281648 h 369050"/>
                <a:gd name="connsiteX278" fmla="*/ 152724 w 860865"/>
                <a:gd name="connsiteY278" fmla="*/ 282719 h 369050"/>
                <a:gd name="connsiteX279" fmla="*/ 152724 w 860865"/>
                <a:gd name="connsiteY279" fmla="*/ 253882 h 369050"/>
                <a:gd name="connsiteX280" fmla="*/ 162879 w 860865"/>
                <a:gd name="connsiteY280" fmla="*/ 252760 h 369050"/>
                <a:gd name="connsiteX281" fmla="*/ 162879 w 860865"/>
                <a:gd name="connsiteY281" fmla="*/ 342478 h 369050"/>
                <a:gd name="connsiteX282" fmla="*/ 153601 w 860865"/>
                <a:gd name="connsiteY282" fmla="*/ 342478 h 369050"/>
                <a:gd name="connsiteX283" fmla="*/ 153601 w 860865"/>
                <a:gd name="connsiteY283" fmla="*/ 336093 h 369050"/>
                <a:gd name="connsiteX284" fmla="*/ 153348 w 860865"/>
                <a:gd name="connsiteY284" fmla="*/ 336093 h 369050"/>
                <a:gd name="connsiteX285" fmla="*/ 151981 w 860865"/>
                <a:gd name="connsiteY285" fmla="*/ 338176 h 369050"/>
                <a:gd name="connsiteX286" fmla="*/ 149215 w 860865"/>
                <a:gd name="connsiteY286" fmla="*/ 340799 h 369050"/>
                <a:gd name="connsiteX287" fmla="*/ 144829 w 860865"/>
                <a:gd name="connsiteY287" fmla="*/ 343060 h 369050"/>
                <a:gd name="connsiteX288" fmla="*/ 138689 w 860865"/>
                <a:gd name="connsiteY288" fmla="*/ 343996 h 369050"/>
                <a:gd name="connsiteX289" fmla="*/ 130600 w 860865"/>
                <a:gd name="connsiteY289" fmla="*/ 342292 h 369050"/>
                <a:gd name="connsiteX290" fmla="*/ 123903 w 860865"/>
                <a:gd name="connsiteY290" fmla="*/ 336911 h 369050"/>
                <a:gd name="connsiteX291" fmla="*/ 119331 w 860865"/>
                <a:gd name="connsiteY291" fmla="*/ 327388 h 369050"/>
                <a:gd name="connsiteX292" fmla="*/ 117636 w 860865"/>
                <a:gd name="connsiteY292" fmla="*/ 313294 h 369050"/>
                <a:gd name="connsiteX293" fmla="*/ 95082 w 860865"/>
                <a:gd name="connsiteY293" fmla="*/ 342478 h 369050"/>
                <a:gd name="connsiteX294" fmla="*/ 95082 w 860865"/>
                <a:gd name="connsiteY294" fmla="*/ 303755 h 369050"/>
                <a:gd name="connsiteX295" fmla="*/ 92510 w 860865"/>
                <a:gd name="connsiteY295" fmla="*/ 292790 h 369050"/>
                <a:gd name="connsiteX296" fmla="*/ 84674 w 860865"/>
                <a:gd name="connsiteY296" fmla="*/ 289475 h 369050"/>
                <a:gd name="connsiteX297" fmla="*/ 77159 w 860865"/>
                <a:gd name="connsiteY297" fmla="*/ 291736 h 369050"/>
                <a:gd name="connsiteX298" fmla="*/ 72402 w 860865"/>
                <a:gd name="connsiteY298" fmla="*/ 296122 h 369050"/>
                <a:gd name="connsiteX299" fmla="*/ 72402 w 860865"/>
                <a:gd name="connsiteY299" fmla="*/ 342478 h 369050"/>
                <a:gd name="connsiteX300" fmla="*/ 62247 w 860865"/>
                <a:gd name="connsiteY300" fmla="*/ 342478 h 369050"/>
                <a:gd name="connsiteX301" fmla="*/ 62247 w 860865"/>
                <a:gd name="connsiteY301" fmla="*/ 282323 h 369050"/>
                <a:gd name="connsiteX302" fmla="*/ 71516 w 860865"/>
                <a:gd name="connsiteY302" fmla="*/ 282323 h 369050"/>
                <a:gd name="connsiteX303" fmla="*/ 71516 w 860865"/>
                <a:gd name="connsiteY303" fmla="*/ 289104 h 369050"/>
                <a:gd name="connsiteX304" fmla="*/ 71769 w 860865"/>
                <a:gd name="connsiteY304" fmla="*/ 289104 h 369050"/>
                <a:gd name="connsiteX305" fmla="*/ 73397 w 860865"/>
                <a:gd name="connsiteY305" fmla="*/ 286911 h 369050"/>
                <a:gd name="connsiteX306" fmla="*/ 76653 w 860865"/>
                <a:gd name="connsiteY306" fmla="*/ 284153 h 369050"/>
                <a:gd name="connsiteX307" fmla="*/ 81427 w 860865"/>
                <a:gd name="connsiteY307" fmla="*/ 281834 h 369050"/>
                <a:gd name="connsiteX308" fmla="*/ 87677 w 860865"/>
                <a:gd name="connsiteY308" fmla="*/ 280822 h 369050"/>
                <a:gd name="connsiteX309" fmla="*/ 94956 w 860865"/>
                <a:gd name="connsiteY309" fmla="*/ 282011 h 369050"/>
                <a:gd name="connsiteX310" fmla="*/ 100464 w 860865"/>
                <a:gd name="connsiteY310" fmla="*/ 285840 h 369050"/>
                <a:gd name="connsiteX311" fmla="*/ 103972 w 860865"/>
                <a:gd name="connsiteY311" fmla="*/ 292681 h 369050"/>
                <a:gd name="connsiteX312" fmla="*/ 105237 w 860865"/>
                <a:gd name="connsiteY312" fmla="*/ 303030 h 369050"/>
                <a:gd name="connsiteX313" fmla="*/ 105237 w 860865"/>
                <a:gd name="connsiteY313" fmla="*/ 342478 h 369050"/>
                <a:gd name="connsiteX314" fmla="*/ 95082 w 860865"/>
                <a:gd name="connsiteY314" fmla="*/ 342478 h 369050"/>
                <a:gd name="connsiteX315" fmla="*/ 46702 w 860865"/>
                <a:gd name="connsiteY315" fmla="*/ 342478 h 369050"/>
                <a:gd name="connsiteX316" fmla="*/ 37424 w 860865"/>
                <a:gd name="connsiteY316" fmla="*/ 342478 h 369050"/>
                <a:gd name="connsiteX317" fmla="*/ 37424 w 860865"/>
                <a:gd name="connsiteY317" fmla="*/ 335722 h 369050"/>
                <a:gd name="connsiteX318" fmla="*/ 37180 w 860865"/>
                <a:gd name="connsiteY318" fmla="*/ 335722 h 369050"/>
                <a:gd name="connsiteX319" fmla="*/ 35552 w 860865"/>
                <a:gd name="connsiteY319" fmla="*/ 337898 h 369050"/>
                <a:gd name="connsiteX320" fmla="*/ 32355 w 860865"/>
                <a:gd name="connsiteY320" fmla="*/ 340656 h 369050"/>
                <a:gd name="connsiteX321" fmla="*/ 27657 w 860865"/>
                <a:gd name="connsiteY321" fmla="*/ 342984 h 369050"/>
                <a:gd name="connsiteX322" fmla="*/ 21517 w 860865"/>
                <a:gd name="connsiteY322" fmla="*/ 343996 h 369050"/>
                <a:gd name="connsiteX323" fmla="*/ 14305 w 860865"/>
                <a:gd name="connsiteY323" fmla="*/ 342790 h 369050"/>
                <a:gd name="connsiteX324" fmla="*/ 8865 w 860865"/>
                <a:gd name="connsiteY324" fmla="*/ 338969 h 369050"/>
                <a:gd name="connsiteX325" fmla="*/ 5415 w 860865"/>
                <a:gd name="connsiteY325" fmla="*/ 332162 h 369050"/>
                <a:gd name="connsiteX326" fmla="*/ 4218 w 860865"/>
                <a:gd name="connsiteY326" fmla="*/ 321822 h 369050"/>
                <a:gd name="connsiteX327" fmla="*/ 4218 w 860865"/>
                <a:gd name="connsiteY327" fmla="*/ 282323 h 369050"/>
                <a:gd name="connsiteX328" fmla="*/ 14373 w 860865"/>
                <a:gd name="connsiteY328" fmla="*/ 282323 h 369050"/>
                <a:gd name="connsiteX329" fmla="*/ 14373 w 860865"/>
                <a:gd name="connsiteY329" fmla="*/ 321063 h 369050"/>
                <a:gd name="connsiteX330" fmla="*/ 16810 w 860865"/>
                <a:gd name="connsiteY330" fmla="*/ 331766 h 369050"/>
                <a:gd name="connsiteX331" fmla="*/ 24401 w 860865"/>
                <a:gd name="connsiteY331" fmla="*/ 334963 h 369050"/>
                <a:gd name="connsiteX332" fmla="*/ 31790 w 860865"/>
                <a:gd name="connsiteY332" fmla="*/ 332770 h 369050"/>
                <a:gd name="connsiteX333" fmla="*/ 36547 w 860865"/>
                <a:gd name="connsiteY333" fmla="*/ 328460 h 369050"/>
                <a:gd name="connsiteX334" fmla="*/ 36547 w 860865"/>
                <a:gd name="connsiteY334" fmla="*/ 282323 h 369050"/>
                <a:gd name="connsiteX335" fmla="*/ 46702 w 860865"/>
                <a:gd name="connsiteY335" fmla="*/ 282323 h 369050"/>
                <a:gd name="connsiteX336" fmla="*/ 46702 w 860865"/>
                <a:gd name="connsiteY336" fmla="*/ 342478 h 369050"/>
                <a:gd name="connsiteX337" fmla="*/ 477569 w 860865"/>
                <a:gd name="connsiteY337" fmla="*/ 174623 h 369050"/>
                <a:gd name="connsiteX338" fmla="*/ 474491 w 860865"/>
                <a:gd name="connsiteY338" fmla="*/ 165354 h 369050"/>
                <a:gd name="connsiteX339" fmla="*/ 467288 w 860865"/>
                <a:gd name="connsiteY339" fmla="*/ 162604 h 369050"/>
                <a:gd name="connsiteX340" fmla="*/ 459773 w 860865"/>
                <a:gd name="connsiteY340" fmla="*/ 165354 h 369050"/>
                <a:gd name="connsiteX341" fmla="*/ 456635 w 860865"/>
                <a:gd name="connsiteY341" fmla="*/ 174623 h 369050"/>
                <a:gd name="connsiteX342" fmla="*/ 459773 w 860865"/>
                <a:gd name="connsiteY342" fmla="*/ 183901 h 369050"/>
                <a:gd name="connsiteX343" fmla="*/ 467043 w 860865"/>
                <a:gd name="connsiteY343" fmla="*/ 186659 h 369050"/>
                <a:gd name="connsiteX344" fmla="*/ 474491 w 860865"/>
                <a:gd name="connsiteY344" fmla="*/ 183901 h 369050"/>
                <a:gd name="connsiteX345" fmla="*/ 477569 w 860865"/>
                <a:gd name="connsiteY345" fmla="*/ 174623 h 369050"/>
                <a:gd name="connsiteX346" fmla="*/ 464158 w 860865"/>
                <a:gd name="connsiteY346" fmla="*/ 214223 h 369050"/>
                <a:gd name="connsiteX347" fmla="*/ 459519 w 860865"/>
                <a:gd name="connsiteY347" fmla="*/ 213852 h 369050"/>
                <a:gd name="connsiteX348" fmla="*/ 457335 w 860865"/>
                <a:gd name="connsiteY348" fmla="*/ 215353 h 369050"/>
                <a:gd name="connsiteX349" fmla="*/ 455378 w 860865"/>
                <a:gd name="connsiteY349" fmla="*/ 217487 h 369050"/>
                <a:gd name="connsiteX350" fmla="*/ 453944 w 860865"/>
                <a:gd name="connsiteY350" fmla="*/ 220431 h 369050"/>
                <a:gd name="connsiteX351" fmla="*/ 453388 w 860865"/>
                <a:gd name="connsiteY351" fmla="*/ 224378 h 369050"/>
                <a:gd name="connsiteX352" fmla="*/ 464032 w 860865"/>
                <a:gd name="connsiteY352" fmla="*/ 234027 h 369050"/>
                <a:gd name="connsiteX353" fmla="*/ 477569 w 860865"/>
                <a:gd name="connsiteY353" fmla="*/ 230468 h 369050"/>
                <a:gd name="connsiteX354" fmla="*/ 481947 w 860865"/>
                <a:gd name="connsiteY354" fmla="*/ 222253 h 369050"/>
                <a:gd name="connsiteX355" fmla="*/ 479197 w 860865"/>
                <a:gd name="connsiteY355" fmla="*/ 216053 h 369050"/>
                <a:gd name="connsiteX356" fmla="*/ 471800 w 860865"/>
                <a:gd name="connsiteY356" fmla="*/ 214223 h 369050"/>
                <a:gd name="connsiteX357" fmla="*/ 464158 w 860865"/>
                <a:gd name="connsiteY357" fmla="*/ 214223 h 369050"/>
                <a:gd name="connsiteX358" fmla="*/ 492102 w 860865"/>
                <a:gd name="connsiteY358" fmla="*/ 163852 h 369050"/>
                <a:gd name="connsiteX359" fmla="*/ 484578 w 860865"/>
                <a:gd name="connsiteY359" fmla="*/ 163852 h 369050"/>
                <a:gd name="connsiteX360" fmla="*/ 487471 w 860865"/>
                <a:gd name="connsiteY360" fmla="*/ 174623 h 369050"/>
                <a:gd name="connsiteX361" fmla="*/ 485911 w 860865"/>
                <a:gd name="connsiteY361" fmla="*/ 183209 h 369050"/>
                <a:gd name="connsiteX362" fmla="*/ 481525 w 860865"/>
                <a:gd name="connsiteY362" fmla="*/ 189670 h 369050"/>
                <a:gd name="connsiteX363" fmla="*/ 474879 w 860865"/>
                <a:gd name="connsiteY363" fmla="*/ 193685 h 369050"/>
                <a:gd name="connsiteX364" fmla="*/ 466680 w 860865"/>
                <a:gd name="connsiteY364" fmla="*/ 195060 h 369050"/>
                <a:gd name="connsiteX365" fmla="*/ 465027 w 860865"/>
                <a:gd name="connsiteY365" fmla="*/ 195060 h 369050"/>
                <a:gd name="connsiteX366" fmla="*/ 463416 w 860865"/>
                <a:gd name="connsiteY366" fmla="*/ 194925 h 369050"/>
                <a:gd name="connsiteX367" fmla="*/ 460262 w 860865"/>
                <a:gd name="connsiteY367" fmla="*/ 196932 h 369050"/>
                <a:gd name="connsiteX368" fmla="*/ 458651 w 860865"/>
                <a:gd name="connsiteY368" fmla="*/ 200576 h 369050"/>
                <a:gd name="connsiteX369" fmla="*/ 460085 w 860865"/>
                <a:gd name="connsiteY369" fmla="*/ 203646 h 369050"/>
                <a:gd name="connsiteX370" fmla="*/ 464791 w 860865"/>
                <a:gd name="connsiteY370" fmla="*/ 204835 h 369050"/>
                <a:gd name="connsiteX371" fmla="*/ 472433 w 860865"/>
                <a:gd name="connsiteY371" fmla="*/ 204835 h 369050"/>
                <a:gd name="connsiteX372" fmla="*/ 480327 w 860865"/>
                <a:gd name="connsiteY372" fmla="*/ 205704 h 369050"/>
                <a:gd name="connsiteX373" fmla="*/ 486645 w 860865"/>
                <a:gd name="connsiteY373" fmla="*/ 208521 h 369050"/>
                <a:gd name="connsiteX374" fmla="*/ 490862 w 860865"/>
                <a:gd name="connsiteY374" fmla="*/ 213472 h 369050"/>
                <a:gd name="connsiteX375" fmla="*/ 492363 w 860865"/>
                <a:gd name="connsiteY375" fmla="*/ 220751 h 369050"/>
                <a:gd name="connsiteX376" fmla="*/ 490288 w 860865"/>
                <a:gd name="connsiteY376" fmla="*/ 229650 h 369050"/>
                <a:gd name="connsiteX377" fmla="*/ 484452 w 860865"/>
                <a:gd name="connsiteY377" fmla="*/ 236532 h 369050"/>
                <a:gd name="connsiteX378" fmla="*/ 475317 w 860865"/>
                <a:gd name="connsiteY378" fmla="*/ 241053 h 369050"/>
                <a:gd name="connsiteX379" fmla="*/ 463281 w 860865"/>
                <a:gd name="connsiteY379" fmla="*/ 242689 h 369050"/>
                <a:gd name="connsiteX380" fmla="*/ 448622 w 860865"/>
                <a:gd name="connsiteY380" fmla="*/ 238481 h 369050"/>
                <a:gd name="connsiteX381" fmla="*/ 443612 w 860865"/>
                <a:gd name="connsiteY381" fmla="*/ 226385 h 369050"/>
                <a:gd name="connsiteX382" fmla="*/ 444793 w 860865"/>
                <a:gd name="connsiteY382" fmla="*/ 220557 h 369050"/>
                <a:gd name="connsiteX383" fmla="*/ 447627 w 860865"/>
                <a:gd name="connsiteY383" fmla="*/ 216298 h 369050"/>
                <a:gd name="connsiteX384" fmla="*/ 450933 w 860865"/>
                <a:gd name="connsiteY384" fmla="*/ 213413 h 369050"/>
                <a:gd name="connsiteX385" fmla="*/ 453641 w 860865"/>
                <a:gd name="connsiteY385" fmla="*/ 211735 h 369050"/>
                <a:gd name="connsiteX386" fmla="*/ 453641 w 860865"/>
                <a:gd name="connsiteY386" fmla="*/ 211473 h 369050"/>
                <a:gd name="connsiteX387" fmla="*/ 449752 w 860865"/>
                <a:gd name="connsiteY387" fmla="*/ 203073 h 369050"/>
                <a:gd name="connsiteX388" fmla="*/ 450689 w 860865"/>
                <a:gd name="connsiteY388" fmla="*/ 198940 h 369050"/>
                <a:gd name="connsiteX389" fmla="*/ 452806 w 860865"/>
                <a:gd name="connsiteY389" fmla="*/ 196055 h 369050"/>
                <a:gd name="connsiteX390" fmla="*/ 455201 w 860865"/>
                <a:gd name="connsiteY390" fmla="*/ 194242 h 369050"/>
                <a:gd name="connsiteX391" fmla="*/ 457023 w 860865"/>
                <a:gd name="connsiteY391" fmla="*/ 193297 h 369050"/>
                <a:gd name="connsiteX392" fmla="*/ 457023 w 860865"/>
                <a:gd name="connsiteY392" fmla="*/ 193052 h 369050"/>
                <a:gd name="connsiteX393" fmla="*/ 449567 w 860865"/>
                <a:gd name="connsiteY393" fmla="*/ 186347 h 369050"/>
                <a:gd name="connsiteX394" fmla="*/ 446724 w 860865"/>
                <a:gd name="connsiteY394" fmla="*/ 174623 h 369050"/>
                <a:gd name="connsiteX395" fmla="*/ 448369 w 860865"/>
                <a:gd name="connsiteY395" fmla="*/ 165792 h 369050"/>
                <a:gd name="connsiteX396" fmla="*/ 452747 w 860865"/>
                <a:gd name="connsiteY396" fmla="*/ 159458 h 369050"/>
                <a:gd name="connsiteX397" fmla="*/ 459216 w 860865"/>
                <a:gd name="connsiteY397" fmla="*/ 155696 h 369050"/>
                <a:gd name="connsiteX398" fmla="*/ 467178 w 860865"/>
                <a:gd name="connsiteY398" fmla="*/ 154448 h 369050"/>
                <a:gd name="connsiteX399" fmla="*/ 475182 w 860865"/>
                <a:gd name="connsiteY399" fmla="*/ 155958 h 369050"/>
                <a:gd name="connsiteX400" fmla="*/ 493502 w 860865"/>
                <a:gd name="connsiteY400" fmla="*/ 155958 h 369050"/>
                <a:gd name="connsiteX401" fmla="*/ 492102 w 860865"/>
                <a:gd name="connsiteY401" fmla="*/ 163852 h 369050"/>
                <a:gd name="connsiteX402" fmla="*/ 423681 w 860865"/>
                <a:gd name="connsiteY402" fmla="*/ 216112 h 369050"/>
                <a:gd name="connsiteX403" fmla="*/ 423681 w 860865"/>
                <a:gd name="connsiteY403" fmla="*/ 177390 h 369050"/>
                <a:gd name="connsiteX404" fmla="*/ 421092 w 860865"/>
                <a:gd name="connsiteY404" fmla="*/ 166416 h 369050"/>
                <a:gd name="connsiteX405" fmla="*/ 413290 w 860865"/>
                <a:gd name="connsiteY405" fmla="*/ 163102 h 369050"/>
                <a:gd name="connsiteX406" fmla="*/ 405775 w 860865"/>
                <a:gd name="connsiteY406" fmla="*/ 165354 h 369050"/>
                <a:gd name="connsiteX407" fmla="*/ 401001 w 860865"/>
                <a:gd name="connsiteY407" fmla="*/ 169748 h 369050"/>
                <a:gd name="connsiteX408" fmla="*/ 401001 w 860865"/>
                <a:gd name="connsiteY408" fmla="*/ 216112 h 369050"/>
                <a:gd name="connsiteX409" fmla="*/ 390846 w 860865"/>
                <a:gd name="connsiteY409" fmla="*/ 216112 h 369050"/>
                <a:gd name="connsiteX410" fmla="*/ 390846 w 860865"/>
                <a:gd name="connsiteY410" fmla="*/ 155958 h 369050"/>
                <a:gd name="connsiteX411" fmla="*/ 400115 w 860865"/>
                <a:gd name="connsiteY411" fmla="*/ 155958 h 369050"/>
                <a:gd name="connsiteX412" fmla="*/ 400115 w 860865"/>
                <a:gd name="connsiteY412" fmla="*/ 162730 h 369050"/>
                <a:gd name="connsiteX413" fmla="*/ 400377 w 860865"/>
                <a:gd name="connsiteY413" fmla="*/ 162730 h 369050"/>
                <a:gd name="connsiteX414" fmla="*/ 401996 w 860865"/>
                <a:gd name="connsiteY414" fmla="*/ 160529 h 369050"/>
                <a:gd name="connsiteX415" fmla="*/ 405269 w 860865"/>
                <a:gd name="connsiteY415" fmla="*/ 157771 h 369050"/>
                <a:gd name="connsiteX416" fmla="*/ 410026 w 860865"/>
                <a:gd name="connsiteY416" fmla="*/ 155452 h 369050"/>
                <a:gd name="connsiteX417" fmla="*/ 416284 w 860865"/>
                <a:gd name="connsiteY417" fmla="*/ 154448 h 369050"/>
                <a:gd name="connsiteX418" fmla="*/ 423563 w 860865"/>
                <a:gd name="connsiteY418" fmla="*/ 155637 h 369050"/>
                <a:gd name="connsiteX419" fmla="*/ 429063 w 860865"/>
                <a:gd name="connsiteY419" fmla="*/ 159458 h 369050"/>
                <a:gd name="connsiteX420" fmla="*/ 432580 w 860865"/>
                <a:gd name="connsiteY420" fmla="*/ 166290 h 369050"/>
                <a:gd name="connsiteX421" fmla="*/ 433828 w 860865"/>
                <a:gd name="connsiteY421" fmla="*/ 176631 h 369050"/>
                <a:gd name="connsiteX422" fmla="*/ 433828 w 860865"/>
                <a:gd name="connsiteY422" fmla="*/ 216112 h 369050"/>
                <a:gd name="connsiteX423" fmla="*/ 423681 w 860865"/>
                <a:gd name="connsiteY423" fmla="*/ 216112 h 369050"/>
                <a:gd name="connsiteX424" fmla="*/ 375310 w 860865"/>
                <a:gd name="connsiteY424" fmla="*/ 216112 h 369050"/>
                <a:gd name="connsiteX425" fmla="*/ 366032 w 860865"/>
                <a:gd name="connsiteY425" fmla="*/ 216112 h 369050"/>
                <a:gd name="connsiteX426" fmla="*/ 366032 w 860865"/>
                <a:gd name="connsiteY426" fmla="*/ 209348 h 369050"/>
                <a:gd name="connsiteX427" fmla="*/ 365779 w 860865"/>
                <a:gd name="connsiteY427" fmla="*/ 209348 h 369050"/>
                <a:gd name="connsiteX428" fmla="*/ 364151 w 860865"/>
                <a:gd name="connsiteY428" fmla="*/ 211541 h 369050"/>
                <a:gd name="connsiteX429" fmla="*/ 360954 w 860865"/>
                <a:gd name="connsiteY429" fmla="*/ 214299 h 369050"/>
                <a:gd name="connsiteX430" fmla="*/ 356248 w 860865"/>
                <a:gd name="connsiteY430" fmla="*/ 216610 h 369050"/>
                <a:gd name="connsiteX431" fmla="*/ 350107 w 860865"/>
                <a:gd name="connsiteY431" fmla="*/ 217614 h 369050"/>
                <a:gd name="connsiteX432" fmla="*/ 342921 w 860865"/>
                <a:gd name="connsiteY432" fmla="*/ 216416 h 369050"/>
                <a:gd name="connsiteX433" fmla="*/ 337464 w 860865"/>
                <a:gd name="connsiteY433" fmla="*/ 212595 h 369050"/>
                <a:gd name="connsiteX434" fmla="*/ 334014 w 860865"/>
                <a:gd name="connsiteY434" fmla="*/ 205772 h 369050"/>
                <a:gd name="connsiteX435" fmla="*/ 332825 w 860865"/>
                <a:gd name="connsiteY435" fmla="*/ 195439 h 369050"/>
                <a:gd name="connsiteX436" fmla="*/ 332825 w 860865"/>
                <a:gd name="connsiteY436" fmla="*/ 155958 h 369050"/>
                <a:gd name="connsiteX437" fmla="*/ 342980 w 860865"/>
                <a:gd name="connsiteY437" fmla="*/ 155958 h 369050"/>
                <a:gd name="connsiteX438" fmla="*/ 342980 w 860865"/>
                <a:gd name="connsiteY438" fmla="*/ 194680 h 369050"/>
                <a:gd name="connsiteX439" fmla="*/ 345418 w 860865"/>
                <a:gd name="connsiteY439" fmla="*/ 205392 h 369050"/>
                <a:gd name="connsiteX440" fmla="*/ 353000 w 860865"/>
                <a:gd name="connsiteY440" fmla="*/ 208589 h 369050"/>
                <a:gd name="connsiteX441" fmla="*/ 360397 w 860865"/>
                <a:gd name="connsiteY441" fmla="*/ 206396 h 369050"/>
                <a:gd name="connsiteX442" fmla="*/ 365146 w 860865"/>
                <a:gd name="connsiteY442" fmla="*/ 202069 h 369050"/>
                <a:gd name="connsiteX443" fmla="*/ 365146 w 860865"/>
                <a:gd name="connsiteY443" fmla="*/ 155958 h 369050"/>
                <a:gd name="connsiteX444" fmla="*/ 375310 w 860865"/>
                <a:gd name="connsiteY444" fmla="*/ 155958 h 369050"/>
                <a:gd name="connsiteX445" fmla="*/ 375310 w 860865"/>
                <a:gd name="connsiteY445" fmla="*/ 216112 h 369050"/>
                <a:gd name="connsiteX446" fmla="*/ 296228 w 860865"/>
                <a:gd name="connsiteY446" fmla="*/ 208589 h 369050"/>
                <a:gd name="connsiteX447" fmla="*/ 300487 w 860865"/>
                <a:gd name="connsiteY447" fmla="*/ 207965 h 369050"/>
                <a:gd name="connsiteX448" fmla="*/ 303751 w 860865"/>
                <a:gd name="connsiteY448" fmla="*/ 206396 h 369050"/>
                <a:gd name="connsiteX449" fmla="*/ 306071 w 860865"/>
                <a:gd name="connsiteY449" fmla="*/ 204447 h 369050"/>
                <a:gd name="connsiteX450" fmla="*/ 307513 w 860865"/>
                <a:gd name="connsiteY450" fmla="*/ 202701 h 369050"/>
                <a:gd name="connsiteX451" fmla="*/ 307513 w 860865"/>
                <a:gd name="connsiteY451" fmla="*/ 165598 h 369050"/>
                <a:gd name="connsiteX452" fmla="*/ 304317 w 860865"/>
                <a:gd name="connsiteY452" fmla="*/ 164097 h 369050"/>
                <a:gd name="connsiteX453" fmla="*/ 299745 w 860865"/>
                <a:gd name="connsiteY453" fmla="*/ 163481 h 369050"/>
                <a:gd name="connsiteX454" fmla="*/ 293166 w 860865"/>
                <a:gd name="connsiteY454" fmla="*/ 164662 h 369050"/>
                <a:gd name="connsiteX455" fmla="*/ 287836 w 860865"/>
                <a:gd name="connsiteY455" fmla="*/ 168618 h 369050"/>
                <a:gd name="connsiteX456" fmla="*/ 284268 w 860865"/>
                <a:gd name="connsiteY456" fmla="*/ 175753 h 369050"/>
                <a:gd name="connsiteX457" fmla="*/ 282944 w 860865"/>
                <a:gd name="connsiteY457" fmla="*/ 186533 h 369050"/>
                <a:gd name="connsiteX458" fmla="*/ 284006 w 860865"/>
                <a:gd name="connsiteY458" fmla="*/ 197000 h 369050"/>
                <a:gd name="connsiteX459" fmla="*/ 286958 w 860865"/>
                <a:gd name="connsiteY459" fmla="*/ 203764 h 369050"/>
                <a:gd name="connsiteX460" fmla="*/ 291209 w 860865"/>
                <a:gd name="connsiteY460" fmla="*/ 207459 h 369050"/>
                <a:gd name="connsiteX461" fmla="*/ 296228 w 860865"/>
                <a:gd name="connsiteY461" fmla="*/ 208589 h 369050"/>
                <a:gd name="connsiteX462" fmla="*/ 272417 w 860865"/>
                <a:gd name="connsiteY462" fmla="*/ 186904 h 369050"/>
                <a:gd name="connsiteX463" fmla="*/ 274796 w 860865"/>
                <a:gd name="connsiteY463" fmla="*/ 171612 h 369050"/>
                <a:gd name="connsiteX464" fmla="*/ 280945 w 860865"/>
                <a:gd name="connsiteY464" fmla="*/ 161718 h 369050"/>
                <a:gd name="connsiteX465" fmla="*/ 289455 w 860865"/>
                <a:gd name="connsiteY465" fmla="*/ 156388 h 369050"/>
                <a:gd name="connsiteX466" fmla="*/ 298986 w 860865"/>
                <a:gd name="connsiteY466" fmla="*/ 154827 h 369050"/>
                <a:gd name="connsiteX467" fmla="*/ 303996 w 860865"/>
                <a:gd name="connsiteY467" fmla="*/ 155266 h 369050"/>
                <a:gd name="connsiteX468" fmla="*/ 307513 w 860865"/>
                <a:gd name="connsiteY468" fmla="*/ 156329 h 369050"/>
                <a:gd name="connsiteX469" fmla="*/ 307513 w 860865"/>
                <a:gd name="connsiteY469" fmla="*/ 127508 h 369050"/>
                <a:gd name="connsiteX470" fmla="*/ 317660 w 860865"/>
                <a:gd name="connsiteY470" fmla="*/ 126378 h 369050"/>
                <a:gd name="connsiteX471" fmla="*/ 317660 w 860865"/>
                <a:gd name="connsiteY471" fmla="*/ 216112 h 369050"/>
                <a:gd name="connsiteX472" fmla="*/ 308382 w 860865"/>
                <a:gd name="connsiteY472" fmla="*/ 216112 h 369050"/>
                <a:gd name="connsiteX473" fmla="*/ 308382 w 860865"/>
                <a:gd name="connsiteY473" fmla="*/ 209711 h 369050"/>
                <a:gd name="connsiteX474" fmla="*/ 308137 w 860865"/>
                <a:gd name="connsiteY474" fmla="*/ 209711 h 369050"/>
                <a:gd name="connsiteX475" fmla="*/ 306763 w 860865"/>
                <a:gd name="connsiteY475" fmla="*/ 211794 h 369050"/>
                <a:gd name="connsiteX476" fmla="*/ 303996 w 860865"/>
                <a:gd name="connsiteY476" fmla="*/ 214425 h 369050"/>
                <a:gd name="connsiteX477" fmla="*/ 299610 w 860865"/>
                <a:gd name="connsiteY477" fmla="*/ 216677 h 369050"/>
                <a:gd name="connsiteX478" fmla="*/ 293470 w 860865"/>
                <a:gd name="connsiteY478" fmla="*/ 217614 h 369050"/>
                <a:gd name="connsiteX479" fmla="*/ 285390 w 860865"/>
                <a:gd name="connsiteY479" fmla="*/ 215927 h 369050"/>
                <a:gd name="connsiteX480" fmla="*/ 278684 w 860865"/>
                <a:gd name="connsiteY480" fmla="*/ 210537 h 369050"/>
                <a:gd name="connsiteX481" fmla="*/ 274113 w 860865"/>
                <a:gd name="connsiteY481" fmla="*/ 201006 h 369050"/>
                <a:gd name="connsiteX482" fmla="*/ 272417 w 860865"/>
                <a:gd name="connsiteY482" fmla="*/ 186904 h 369050"/>
                <a:gd name="connsiteX483" fmla="*/ 256636 w 860865"/>
                <a:gd name="connsiteY483" fmla="*/ 202069 h 369050"/>
                <a:gd name="connsiteX484" fmla="*/ 257691 w 860865"/>
                <a:gd name="connsiteY484" fmla="*/ 207340 h 369050"/>
                <a:gd name="connsiteX485" fmla="*/ 261393 w 860865"/>
                <a:gd name="connsiteY485" fmla="*/ 208833 h 369050"/>
                <a:gd name="connsiteX486" fmla="*/ 263713 w 860865"/>
                <a:gd name="connsiteY486" fmla="*/ 208589 h 369050"/>
                <a:gd name="connsiteX487" fmla="*/ 265138 w 860865"/>
                <a:gd name="connsiteY487" fmla="*/ 208091 h 369050"/>
                <a:gd name="connsiteX488" fmla="*/ 266032 w 860865"/>
                <a:gd name="connsiteY488" fmla="*/ 215615 h 369050"/>
                <a:gd name="connsiteX489" fmla="*/ 263274 w 860865"/>
                <a:gd name="connsiteY489" fmla="*/ 216610 h 369050"/>
                <a:gd name="connsiteX490" fmla="*/ 257876 w 860865"/>
                <a:gd name="connsiteY490" fmla="*/ 217242 h 369050"/>
                <a:gd name="connsiteX491" fmla="*/ 249602 w 860865"/>
                <a:gd name="connsiteY491" fmla="*/ 214105 h 369050"/>
                <a:gd name="connsiteX492" fmla="*/ 246473 w 860865"/>
                <a:gd name="connsiteY492" fmla="*/ 202946 h 369050"/>
                <a:gd name="connsiteX493" fmla="*/ 246473 w 860865"/>
                <a:gd name="connsiteY493" fmla="*/ 127508 h 369050"/>
                <a:gd name="connsiteX494" fmla="*/ 256636 w 860865"/>
                <a:gd name="connsiteY494" fmla="*/ 126378 h 369050"/>
                <a:gd name="connsiteX495" fmla="*/ 256636 w 860865"/>
                <a:gd name="connsiteY495" fmla="*/ 202069 h 369050"/>
                <a:gd name="connsiteX496" fmla="*/ 226045 w 860865"/>
                <a:gd name="connsiteY496" fmla="*/ 141408 h 369050"/>
                <a:gd name="connsiteX497" fmla="*/ 221034 w 860865"/>
                <a:gd name="connsiteY497" fmla="*/ 139418 h 369050"/>
                <a:gd name="connsiteX498" fmla="*/ 219145 w 860865"/>
                <a:gd name="connsiteY498" fmla="*/ 134138 h 369050"/>
                <a:gd name="connsiteX499" fmla="*/ 221034 w 860865"/>
                <a:gd name="connsiteY499" fmla="*/ 129001 h 369050"/>
                <a:gd name="connsiteX500" fmla="*/ 226045 w 860865"/>
                <a:gd name="connsiteY500" fmla="*/ 127002 h 369050"/>
                <a:gd name="connsiteX501" fmla="*/ 230928 w 860865"/>
                <a:gd name="connsiteY501" fmla="*/ 129001 h 369050"/>
                <a:gd name="connsiteX502" fmla="*/ 232809 w 860865"/>
                <a:gd name="connsiteY502" fmla="*/ 134138 h 369050"/>
                <a:gd name="connsiteX503" fmla="*/ 230928 w 860865"/>
                <a:gd name="connsiteY503" fmla="*/ 139418 h 369050"/>
                <a:gd name="connsiteX504" fmla="*/ 226045 w 860865"/>
                <a:gd name="connsiteY504" fmla="*/ 141408 h 369050"/>
                <a:gd name="connsiteX505" fmla="*/ 231055 w 860865"/>
                <a:gd name="connsiteY505" fmla="*/ 216112 h 369050"/>
                <a:gd name="connsiteX506" fmla="*/ 220900 w 860865"/>
                <a:gd name="connsiteY506" fmla="*/ 216112 h 369050"/>
                <a:gd name="connsiteX507" fmla="*/ 220900 w 860865"/>
                <a:gd name="connsiteY507" fmla="*/ 155958 h 369050"/>
                <a:gd name="connsiteX508" fmla="*/ 231055 w 860865"/>
                <a:gd name="connsiteY508" fmla="*/ 155958 h 369050"/>
                <a:gd name="connsiteX509" fmla="*/ 231055 w 860865"/>
                <a:gd name="connsiteY509" fmla="*/ 216112 h 369050"/>
                <a:gd name="connsiteX510" fmla="*/ 195841 w 860865"/>
                <a:gd name="connsiteY510" fmla="*/ 191931 h 369050"/>
                <a:gd name="connsiteX511" fmla="*/ 191261 w 860865"/>
                <a:gd name="connsiteY511" fmla="*/ 180831 h 369050"/>
                <a:gd name="connsiteX512" fmla="*/ 178170 w 860865"/>
                <a:gd name="connsiteY512" fmla="*/ 176757 h 369050"/>
                <a:gd name="connsiteX513" fmla="*/ 170773 w 860865"/>
                <a:gd name="connsiteY513" fmla="*/ 176757 h 369050"/>
                <a:gd name="connsiteX514" fmla="*/ 170773 w 860865"/>
                <a:gd name="connsiteY514" fmla="*/ 207079 h 369050"/>
                <a:gd name="connsiteX515" fmla="*/ 177546 w 860865"/>
                <a:gd name="connsiteY515" fmla="*/ 207079 h 369050"/>
                <a:gd name="connsiteX516" fmla="*/ 191514 w 860865"/>
                <a:gd name="connsiteY516" fmla="*/ 203267 h 369050"/>
                <a:gd name="connsiteX517" fmla="*/ 195841 w 860865"/>
                <a:gd name="connsiteY517" fmla="*/ 191931 h 369050"/>
                <a:gd name="connsiteX518" fmla="*/ 194204 w 860865"/>
                <a:gd name="connsiteY518" fmla="*/ 152069 h 369050"/>
                <a:gd name="connsiteX519" fmla="*/ 189953 w 860865"/>
                <a:gd name="connsiteY519" fmla="*/ 142176 h 369050"/>
                <a:gd name="connsiteX520" fmla="*/ 176543 w 860865"/>
                <a:gd name="connsiteY520" fmla="*/ 138279 h 369050"/>
                <a:gd name="connsiteX521" fmla="*/ 170773 w 860865"/>
                <a:gd name="connsiteY521" fmla="*/ 138279 h 369050"/>
                <a:gd name="connsiteX522" fmla="*/ 170773 w 860865"/>
                <a:gd name="connsiteY522" fmla="*/ 168112 h 369050"/>
                <a:gd name="connsiteX523" fmla="*/ 176424 w 860865"/>
                <a:gd name="connsiteY523" fmla="*/ 168112 h 369050"/>
                <a:gd name="connsiteX524" fmla="*/ 189700 w 860865"/>
                <a:gd name="connsiteY524" fmla="*/ 163852 h 369050"/>
                <a:gd name="connsiteX525" fmla="*/ 194204 w 860865"/>
                <a:gd name="connsiteY525" fmla="*/ 152069 h 369050"/>
                <a:gd name="connsiteX526" fmla="*/ 205237 w 860865"/>
                <a:gd name="connsiteY526" fmla="*/ 151690 h 369050"/>
                <a:gd name="connsiteX527" fmla="*/ 204115 w 860865"/>
                <a:gd name="connsiteY527" fmla="*/ 159584 h 369050"/>
                <a:gd name="connsiteX528" fmla="*/ 201036 w 860865"/>
                <a:gd name="connsiteY528" fmla="*/ 165421 h 369050"/>
                <a:gd name="connsiteX529" fmla="*/ 196532 w 860865"/>
                <a:gd name="connsiteY529" fmla="*/ 169360 h 369050"/>
                <a:gd name="connsiteX530" fmla="*/ 191202 w 860865"/>
                <a:gd name="connsiteY530" fmla="*/ 171612 h 369050"/>
                <a:gd name="connsiteX531" fmla="*/ 191202 w 860865"/>
                <a:gd name="connsiteY531" fmla="*/ 171873 h 369050"/>
                <a:gd name="connsiteX532" fmla="*/ 197528 w 860865"/>
                <a:gd name="connsiteY532" fmla="*/ 174252 h 369050"/>
                <a:gd name="connsiteX533" fmla="*/ 202673 w 860865"/>
                <a:gd name="connsiteY533" fmla="*/ 178638 h 369050"/>
                <a:gd name="connsiteX534" fmla="*/ 206181 w 860865"/>
                <a:gd name="connsiteY534" fmla="*/ 184854 h 369050"/>
                <a:gd name="connsiteX535" fmla="*/ 207497 w 860865"/>
                <a:gd name="connsiteY535" fmla="*/ 192690 h 369050"/>
                <a:gd name="connsiteX536" fmla="*/ 205751 w 860865"/>
                <a:gd name="connsiteY536" fmla="*/ 202069 h 369050"/>
                <a:gd name="connsiteX537" fmla="*/ 200294 w 860865"/>
                <a:gd name="connsiteY537" fmla="*/ 209466 h 369050"/>
                <a:gd name="connsiteX538" fmla="*/ 190957 w 860865"/>
                <a:gd name="connsiteY538" fmla="*/ 214358 h 369050"/>
                <a:gd name="connsiteX539" fmla="*/ 177546 w 860865"/>
                <a:gd name="connsiteY539" fmla="*/ 216112 h 369050"/>
                <a:gd name="connsiteX540" fmla="*/ 159876 w 860865"/>
                <a:gd name="connsiteY540" fmla="*/ 216112 h 369050"/>
                <a:gd name="connsiteX541" fmla="*/ 159876 w 860865"/>
                <a:gd name="connsiteY541" fmla="*/ 129634 h 369050"/>
                <a:gd name="connsiteX542" fmla="*/ 176543 w 860865"/>
                <a:gd name="connsiteY542" fmla="*/ 129634 h 369050"/>
                <a:gd name="connsiteX543" fmla="*/ 189633 w 860865"/>
                <a:gd name="connsiteY543" fmla="*/ 131194 h 369050"/>
                <a:gd name="connsiteX544" fmla="*/ 198599 w 860865"/>
                <a:gd name="connsiteY544" fmla="*/ 135647 h 369050"/>
                <a:gd name="connsiteX545" fmla="*/ 203676 w 860865"/>
                <a:gd name="connsiteY545" fmla="*/ 142606 h 369050"/>
                <a:gd name="connsiteX546" fmla="*/ 205237 w 860865"/>
                <a:gd name="connsiteY546" fmla="*/ 151690 h 369050"/>
                <a:gd name="connsiteX547" fmla="*/ 124029 w 860865"/>
                <a:gd name="connsiteY547" fmla="*/ 164856 h 369050"/>
                <a:gd name="connsiteX548" fmla="*/ 122402 w 860865"/>
                <a:gd name="connsiteY548" fmla="*/ 164223 h 369050"/>
                <a:gd name="connsiteX549" fmla="*/ 119019 w 860865"/>
                <a:gd name="connsiteY549" fmla="*/ 163852 h 369050"/>
                <a:gd name="connsiteX550" fmla="*/ 111563 w 860865"/>
                <a:gd name="connsiteY550" fmla="*/ 166416 h 369050"/>
                <a:gd name="connsiteX551" fmla="*/ 107734 w 860865"/>
                <a:gd name="connsiteY551" fmla="*/ 171992 h 369050"/>
                <a:gd name="connsiteX552" fmla="*/ 107734 w 860865"/>
                <a:gd name="connsiteY552" fmla="*/ 216112 h 369050"/>
                <a:gd name="connsiteX553" fmla="*/ 97579 w 860865"/>
                <a:gd name="connsiteY553" fmla="*/ 216112 h 369050"/>
                <a:gd name="connsiteX554" fmla="*/ 97579 w 860865"/>
                <a:gd name="connsiteY554" fmla="*/ 155958 h 369050"/>
                <a:gd name="connsiteX555" fmla="*/ 106857 w 860865"/>
                <a:gd name="connsiteY555" fmla="*/ 155958 h 369050"/>
                <a:gd name="connsiteX556" fmla="*/ 106857 w 860865"/>
                <a:gd name="connsiteY556" fmla="*/ 164097 h 369050"/>
                <a:gd name="connsiteX557" fmla="*/ 107118 w 860865"/>
                <a:gd name="connsiteY557" fmla="*/ 164097 h 369050"/>
                <a:gd name="connsiteX558" fmla="*/ 108746 w 860865"/>
                <a:gd name="connsiteY558" fmla="*/ 160656 h 369050"/>
                <a:gd name="connsiteX559" fmla="*/ 111243 w 860865"/>
                <a:gd name="connsiteY559" fmla="*/ 157644 h 369050"/>
                <a:gd name="connsiteX560" fmla="*/ 114811 w 860865"/>
                <a:gd name="connsiteY560" fmla="*/ 155578 h 369050"/>
                <a:gd name="connsiteX561" fmla="*/ 119770 w 860865"/>
                <a:gd name="connsiteY561" fmla="*/ 154827 h 369050"/>
                <a:gd name="connsiteX562" fmla="*/ 123211 w 860865"/>
                <a:gd name="connsiteY562" fmla="*/ 155198 h 369050"/>
                <a:gd name="connsiteX563" fmla="*/ 125278 w 860865"/>
                <a:gd name="connsiteY563" fmla="*/ 155823 h 369050"/>
                <a:gd name="connsiteX564" fmla="*/ 124029 w 860865"/>
                <a:gd name="connsiteY564" fmla="*/ 164856 h 369050"/>
                <a:gd name="connsiteX565" fmla="*/ 76408 w 860865"/>
                <a:gd name="connsiteY565" fmla="*/ 138658 h 369050"/>
                <a:gd name="connsiteX566" fmla="*/ 74662 w 860865"/>
                <a:gd name="connsiteY566" fmla="*/ 143297 h 369050"/>
                <a:gd name="connsiteX567" fmla="*/ 70395 w 860865"/>
                <a:gd name="connsiteY567" fmla="*/ 145060 h 369050"/>
                <a:gd name="connsiteX568" fmla="*/ 66127 w 860865"/>
                <a:gd name="connsiteY568" fmla="*/ 143297 h 369050"/>
                <a:gd name="connsiteX569" fmla="*/ 64364 w 860865"/>
                <a:gd name="connsiteY569" fmla="*/ 138658 h 369050"/>
                <a:gd name="connsiteX570" fmla="*/ 66127 w 860865"/>
                <a:gd name="connsiteY570" fmla="*/ 134019 h 369050"/>
                <a:gd name="connsiteX571" fmla="*/ 70395 w 860865"/>
                <a:gd name="connsiteY571" fmla="*/ 132265 h 369050"/>
                <a:gd name="connsiteX572" fmla="*/ 74662 w 860865"/>
                <a:gd name="connsiteY572" fmla="*/ 134019 h 369050"/>
                <a:gd name="connsiteX573" fmla="*/ 76408 w 860865"/>
                <a:gd name="connsiteY573" fmla="*/ 138658 h 369050"/>
                <a:gd name="connsiteX574" fmla="*/ 57110 w 860865"/>
                <a:gd name="connsiteY574" fmla="*/ 138658 h 369050"/>
                <a:gd name="connsiteX575" fmla="*/ 55347 w 860865"/>
                <a:gd name="connsiteY575" fmla="*/ 143297 h 369050"/>
                <a:gd name="connsiteX576" fmla="*/ 51088 w 860865"/>
                <a:gd name="connsiteY576" fmla="*/ 145060 h 369050"/>
                <a:gd name="connsiteX577" fmla="*/ 46829 w 860865"/>
                <a:gd name="connsiteY577" fmla="*/ 143297 h 369050"/>
                <a:gd name="connsiteX578" fmla="*/ 45066 w 860865"/>
                <a:gd name="connsiteY578" fmla="*/ 138658 h 369050"/>
                <a:gd name="connsiteX579" fmla="*/ 46829 w 860865"/>
                <a:gd name="connsiteY579" fmla="*/ 134019 h 369050"/>
                <a:gd name="connsiteX580" fmla="*/ 51088 w 860865"/>
                <a:gd name="connsiteY580" fmla="*/ 132265 h 369050"/>
                <a:gd name="connsiteX581" fmla="*/ 55347 w 860865"/>
                <a:gd name="connsiteY581" fmla="*/ 134019 h 369050"/>
                <a:gd name="connsiteX582" fmla="*/ 57110 w 860865"/>
                <a:gd name="connsiteY582" fmla="*/ 138658 h 369050"/>
                <a:gd name="connsiteX583" fmla="*/ 82043 w 860865"/>
                <a:gd name="connsiteY583" fmla="*/ 216112 h 369050"/>
                <a:gd name="connsiteX584" fmla="*/ 72773 w 860865"/>
                <a:gd name="connsiteY584" fmla="*/ 216112 h 369050"/>
                <a:gd name="connsiteX585" fmla="*/ 72773 w 860865"/>
                <a:gd name="connsiteY585" fmla="*/ 209348 h 369050"/>
                <a:gd name="connsiteX586" fmla="*/ 72528 w 860865"/>
                <a:gd name="connsiteY586" fmla="*/ 209348 h 369050"/>
                <a:gd name="connsiteX587" fmla="*/ 70892 w 860865"/>
                <a:gd name="connsiteY587" fmla="*/ 211541 h 369050"/>
                <a:gd name="connsiteX588" fmla="*/ 67687 w 860865"/>
                <a:gd name="connsiteY588" fmla="*/ 214299 h 369050"/>
                <a:gd name="connsiteX589" fmla="*/ 62998 w 860865"/>
                <a:gd name="connsiteY589" fmla="*/ 216610 h 369050"/>
                <a:gd name="connsiteX590" fmla="*/ 56849 w 860865"/>
                <a:gd name="connsiteY590" fmla="*/ 217614 h 369050"/>
                <a:gd name="connsiteX591" fmla="*/ 49654 w 860865"/>
                <a:gd name="connsiteY591" fmla="*/ 216416 h 369050"/>
                <a:gd name="connsiteX592" fmla="*/ 44197 w 860865"/>
                <a:gd name="connsiteY592" fmla="*/ 212595 h 369050"/>
                <a:gd name="connsiteX593" fmla="*/ 40747 w 860865"/>
                <a:gd name="connsiteY593" fmla="*/ 205772 h 369050"/>
                <a:gd name="connsiteX594" fmla="*/ 39567 w 860865"/>
                <a:gd name="connsiteY594" fmla="*/ 195439 h 369050"/>
                <a:gd name="connsiteX595" fmla="*/ 39567 w 860865"/>
                <a:gd name="connsiteY595" fmla="*/ 155958 h 369050"/>
                <a:gd name="connsiteX596" fmla="*/ 49713 w 860865"/>
                <a:gd name="connsiteY596" fmla="*/ 155958 h 369050"/>
                <a:gd name="connsiteX597" fmla="*/ 49713 w 860865"/>
                <a:gd name="connsiteY597" fmla="*/ 194680 h 369050"/>
                <a:gd name="connsiteX598" fmla="*/ 52159 w 860865"/>
                <a:gd name="connsiteY598" fmla="*/ 205392 h 369050"/>
                <a:gd name="connsiteX599" fmla="*/ 59733 w 860865"/>
                <a:gd name="connsiteY599" fmla="*/ 208589 h 369050"/>
                <a:gd name="connsiteX600" fmla="*/ 67122 w 860865"/>
                <a:gd name="connsiteY600" fmla="*/ 206396 h 369050"/>
                <a:gd name="connsiteX601" fmla="*/ 71896 w 860865"/>
                <a:gd name="connsiteY601" fmla="*/ 202069 h 369050"/>
                <a:gd name="connsiteX602" fmla="*/ 71896 w 860865"/>
                <a:gd name="connsiteY602" fmla="*/ 155958 h 369050"/>
                <a:gd name="connsiteX603" fmla="*/ 82043 w 860865"/>
                <a:gd name="connsiteY603" fmla="*/ 155958 h 369050"/>
                <a:gd name="connsiteX604" fmla="*/ 82043 w 860865"/>
                <a:gd name="connsiteY604" fmla="*/ 216112 h 369050"/>
                <a:gd name="connsiteX605" fmla="*/ 29909 w 860865"/>
                <a:gd name="connsiteY605" fmla="*/ 164223 h 369050"/>
                <a:gd name="connsiteX606" fmla="*/ 17628 w 860865"/>
                <a:gd name="connsiteY606" fmla="*/ 164223 h 369050"/>
                <a:gd name="connsiteX607" fmla="*/ 17628 w 860865"/>
                <a:gd name="connsiteY607" fmla="*/ 216112 h 369050"/>
                <a:gd name="connsiteX608" fmla="*/ 7473 w 860865"/>
                <a:gd name="connsiteY608" fmla="*/ 216112 h 369050"/>
                <a:gd name="connsiteX609" fmla="*/ 7473 w 860865"/>
                <a:gd name="connsiteY609" fmla="*/ 164223 h 369050"/>
                <a:gd name="connsiteX610" fmla="*/ 203 w 860865"/>
                <a:gd name="connsiteY610" fmla="*/ 164223 h 369050"/>
                <a:gd name="connsiteX611" fmla="*/ 203 w 860865"/>
                <a:gd name="connsiteY611" fmla="*/ 157450 h 369050"/>
                <a:gd name="connsiteX612" fmla="*/ 7473 w 860865"/>
                <a:gd name="connsiteY612" fmla="*/ 156076 h 369050"/>
                <a:gd name="connsiteX613" fmla="*/ 7473 w 860865"/>
                <a:gd name="connsiteY613" fmla="*/ 144048 h 369050"/>
                <a:gd name="connsiteX614" fmla="*/ 8865 w 860865"/>
                <a:gd name="connsiteY614" fmla="*/ 135647 h 369050"/>
                <a:gd name="connsiteX615" fmla="*/ 12483 w 860865"/>
                <a:gd name="connsiteY615" fmla="*/ 129895 h 369050"/>
                <a:gd name="connsiteX616" fmla="*/ 17755 w 860865"/>
                <a:gd name="connsiteY616" fmla="*/ 126622 h 369050"/>
                <a:gd name="connsiteX617" fmla="*/ 24148 w 860865"/>
                <a:gd name="connsiteY617" fmla="*/ 125627 h 369050"/>
                <a:gd name="connsiteX618" fmla="*/ 29656 w 860865"/>
                <a:gd name="connsiteY618" fmla="*/ 126504 h 369050"/>
                <a:gd name="connsiteX619" fmla="*/ 32667 w 860865"/>
                <a:gd name="connsiteY619" fmla="*/ 127879 h 369050"/>
                <a:gd name="connsiteX620" fmla="*/ 30542 w 860865"/>
                <a:gd name="connsiteY620" fmla="*/ 136280 h 369050"/>
                <a:gd name="connsiteX621" fmla="*/ 28408 w 860865"/>
                <a:gd name="connsiteY621" fmla="*/ 135209 h 369050"/>
                <a:gd name="connsiteX622" fmla="*/ 25026 w 860865"/>
                <a:gd name="connsiteY622" fmla="*/ 134652 h 369050"/>
                <a:gd name="connsiteX623" fmla="*/ 19501 w 860865"/>
                <a:gd name="connsiteY623" fmla="*/ 136896 h 369050"/>
                <a:gd name="connsiteX624" fmla="*/ 17628 w 860865"/>
                <a:gd name="connsiteY624" fmla="*/ 145178 h 369050"/>
                <a:gd name="connsiteX625" fmla="*/ 17628 w 860865"/>
                <a:gd name="connsiteY625" fmla="*/ 155958 h 369050"/>
                <a:gd name="connsiteX626" fmla="*/ 31166 w 860865"/>
                <a:gd name="connsiteY626" fmla="*/ 155958 h 369050"/>
                <a:gd name="connsiteX627" fmla="*/ 29909 w 860865"/>
                <a:gd name="connsiteY627" fmla="*/ 164223 h 369050"/>
                <a:gd name="connsiteX628" fmla="*/ 819326 w 860865"/>
                <a:gd name="connsiteY628" fmla="*/ 89730 h 369050"/>
                <a:gd name="connsiteX629" fmla="*/ 819326 w 860865"/>
                <a:gd name="connsiteY629" fmla="*/ 50999 h 369050"/>
                <a:gd name="connsiteX630" fmla="*/ 817192 w 860865"/>
                <a:gd name="connsiteY630" fmla="*/ 40355 h 369050"/>
                <a:gd name="connsiteX631" fmla="*/ 810310 w 860865"/>
                <a:gd name="connsiteY631" fmla="*/ 37090 h 369050"/>
                <a:gd name="connsiteX632" fmla="*/ 805839 w 860865"/>
                <a:gd name="connsiteY632" fmla="*/ 37723 h 369050"/>
                <a:gd name="connsiteX633" fmla="*/ 802415 w 860865"/>
                <a:gd name="connsiteY633" fmla="*/ 39292 h 369050"/>
                <a:gd name="connsiteX634" fmla="*/ 799783 w 860865"/>
                <a:gd name="connsiteY634" fmla="*/ 41358 h 369050"/>
                <a:gd name="connsiteX635" fmla="*/ 797902 w 860865"/>
                <a:gd name="connsiteY635" fmla="*/ 43366 h 369050"/>
                <a:gd name="connsiteX636" fmla="*/ 797902 w 860865"/>
                <a:gd name="connsiteY636" fmla="*/ 89730 h 369050"/>
                <a:gd name="connsiteX637" fmla="*/ 787739 w 860865"/>
                <a:gd name="connsiteY637" fmla="*/ 89730 h 369050"/>
                <a:gd name="connsiteX638" fmla="*/ 787739 w 860865"/>
                <a:gd name="connsiteY638" fmla="*/ 29575 h 369050"/>
                <a:gd name="connsiteX639" fmla="*/ 797017 w 860865"/>
                <a:gd name="connsiteY639" fmla="*/ 29575 h 369050"/>
                <a:gd name="connsiteX640" fmla="*/ 797017 w 860865"/>
                <a:gd name="connsiteY640" fmla="*/ 36340 h 369050"/>
                <a:gd name="connsiteX641" fmla="*/ 797278 w 860865"/>
                <a:gd name="connsiteY641" fmla="*/ 36340 h 369050"/>
                <a:gd name="connsiteX642" fmla="*/ 799142 w 860865"/>
                <a:gd name="connsiteY642" fmla="*/ 33902 h 369050"/>
                <a:gd name="connsiteX643" fmla="*/ 802288 w 860865"/>
                <a:gd name="connsiteY643" fmla="*/ 31136 h 369050"/>
                <a:gd name="connsiteX644" fmla="*/ 806666 w 860865"/>
                <a:gd name="connsiteY644" fmla="*/ 28943 h 369050"/>
                <a:gd name="connsiteX645" fmla="*/ 812317 w 860865"/>
                <a:gd name="connsiteY645" fmla="*/ 28074 h 369050"/>
                <a:gd name="connsiteX646" fmla="*/ 826850 w 860865"/>
                <a:gd name="connsiteY646" fmla="*/ 36095 h 369050"/>
                <a:gd name="connsiteX647" fmla="*/ 829245 w 860865"/>
                <a:gd name="connsiteY647" fmla="*/ 33388 h 369050"/>
                <a:gd name="connsiteX648" fmla="*/ 832728 w 860865"/>
                <a:gd name="connsiteY648" fmla="*/ 30765 h 369050"/>
                <a:gd name="connsiteX649" fmla="*/ 837249 w 860865"/>
                <a:gd name="connsiteY649" fmla="*/ 28833 h 369050"/>
                <a:gd name="connsiteX650" fmla="*/ 842774 w 860865"/>
                <a:gd name="connsiteY650" fmla="*/ 28074 h 369050"/>
                <a:gd name="connsiteX651" fmla="*/ 861068 w 860865"/>
                <a:gd name="connsiteY651" fmla="*/ 49371 h 369050"/>
                <a:gd name="connsiteX652" fmla="*/ 861068 w 860865"/>
                <a:gd name="connsiteY652" fmla="*/ 89730 h 369050"/>
                <a:gd name="connsiteX653" fmla="*/ 850913 w 860865"/>
                <a:gd name="connsiteY653" fmla="*/ 89730 h 369050"/>
                <a:gd name="connsiteX654" fmla="*/ 850913 w 860865"/>
                <a:gd name="connsiteY654" fmla="*/ 50999 h 369050"/>
                <a:gd name="connsiteX655" fmla="*/ 848290 w 860865"/>
                <a:gd name="connsiteY655" fmla="*/ 40355 h 369050"/>
                <a:gd name="connsiteX656" fmla="*/ 840505 w 860865"/>
                <a:gd name="connsiteY656" fmla="*/ 37090 h 369050"/>
                <a:gd name="connsiteX657" fmla="*/ 833437 w 860865"/>
                <a:gd name="connsiteY657" fmla="*/ 39157 h 369050"/>
                <a:gd name="connsiteX658" fmla="*/ 828992 w 860865"/>
                <a:gd name="connsiteY658" fmla="*/ 43113 h 369050"/>
                <a:gd name="connsiteX659" fmla="*/ 829363 w 860865"/>
                <a:gd name="connsiteY659" fmla="*/ 46056 h 369050"/>
                <a:gd name="connsiteX660" fmla="*/ 829481 w 860865"/>
                <a:gd name="connsiteY660" fmla="*/ 49371 h 369050"/>
                <a:gd name="connsiteX661" fmla="*/ 829481 w 860865"/>
                <a:gd name="connsiteY661" fmla="*/ 89730 h 369050"/>
                <a:gd name="connsiteX662" fmla="*/ 819326 w 860865"/>
                <a:gd name="connsiteY662" fmla="*/ 89730 h 369050"/>
                <a:gd name="connsiteX663" fmla="*/ 772211 w 860865"/>
                <a:gd name="connsiteY663" fmla="*/ 89730 h 369050"/>
                <a:gd name="connsiteX664" fmla="*/ 762942 w 860865"/>
                <a:gd name="connsiteY664" fmla="*/ 89730 h 369050"/>
                <a:gd name="connsiteX665" fmla="*/ 762942 w 860865"/>
                <a:gd name="connsiteY665" fmla="*/ 82966 h 369050"/>
                <a:gd name="connsiteX666" fmla="*/ 762680 w 860865"/>
                <a:gd name="connsiteY666" fmla="*/ 82966 h 369050"/>
                <a:gd name="connsiteX667" fmla="*/ 761069 w 860865"/>
                <a:gd name="connsiteY667" fmla="*/ 85150 h 369050"/>
                <a:gd name="connsiteX668" fmla="*/ 757856 w 860865"/>
                <a:gd name="connsiteY668" fmla="*/ 87925 h 369050"/>
                <a:gd name="connsiteX669" fmla="*/ 753158 w 860865"/>
                <a:gd name="connsiteY669" fmla="*/ 90236 h 369050"/>
                <a:gd name="connsiteX670" fmla="*/ 747034 w 860865"/>
                <a:gd name="connsiteY670" fmla="*/ 91240 h 369050"/>
                <a:gd name="connsiteX671" fmla="*/ 739797 w 860865"/>
                <a:gd name="connsiteY671" fmla="*/ 90042 h 369050"/>
                <a:gd name="connsiteX672" fmla="*/ 734349 w 860865"/>
                <a:gd name="connsiteY672" fmla="*/ 86221 h 369050"/>
                <a:gd name="connsiteX673" fmla="*/ 730899 w 860865"/>
                <a:gd name="connsiteY673" fmla="*/ 79389 h 369050"/>
                <a:gd name="connsiteX674" fmla="*/ 729710 w 860865"/>
                <a:gd name="connsiteY674" fmla="*/ 69057 h 369050"/>
                <a:gd name="connsiteX675" fmla="*/ 729710 w 860865"/>
                <a:gd name="connsiteY675" fmla="*/ 29575 h 369050"/>
                <a:gd name="connsiteX676" fmla="*/ 739865 w 860865"/>
                <a:gd name="connsiteY676" fmla="*/ 29575 h 369050"/>
                <a:gd name="connsiteX677" fmla="*/ 739865 w 860865"/>
                <a:gd name="connsiteY677" fmla="*/ 68298 h 369050"/>
                <a:gd name="connsiteX678" fmla="*/ 742311 w 860865"/>
                <a:gd name="connsiteY678" fmla="*/ 79010 h 369050"/>
                <a:gd name="connsiteX679" fmla="*/ 749902 w 860865"/>
                <a:gd name="connsiteY679" fmla="*/ 82215 h 369050"/>
                <a:gd name="connsiteX680" fmla="*/ 757290 w 860865"/>
                <a:gd name="connsiteY680" fmla="*/ 80013 h 369050"/>
                <a:gd name="connsiteX681" fmla="*/ 762056 w 860865"/>
                <a:gd name="connsiteY681" fmla="*/ 75687 h 369050"/>
                <a:gd name="connsiteX682" fmla="*/ 762056 w 860865"/>
                <a:gd name="connsiteY682" fmla="*/ 29575 h 369050"/>
                <a:gd name="connsiteX683" fmla="*/ 772211 w 860865"/>
                <a:gd name="connsiteY683" fmla="*/ 29575 h 369050"/>
                <a:gd name="connsiteX684" fmla="*/ 772211 w 860865"/>
                <a:gd name="connsiteY684" fmla="*/ 89730 h 369050"/>
                <a:gd name="connsiteX685" fmla="*/ 709560 w 860865"/>
                <a:gd name="connsiteY685" fmla="*/ 15043 h 369050"/>
                <a:gd name="connsiteX686" fmla="*/ 704524 w 860865"/>
                <a:gd name="connsiteY686" fmla="*/ 13035 h 369050"/>
                <a:gd name="connsiteX687" fmla="*/ 702643 w 860865"/>
                <a:gd name="connsiteY687" fmla="*/ 7772 h 369050"/>
                <a:gd name="connsiteX688" fmla="*/ 704524 w 860865"/>
                <a:gd name="connsiteY688" fmla="*/ 2636 h 369050"/>
                <a:gd name="connsiteX689" fmla="*/ 709560 w 860865"/>
                <a:gd name="connsiteY689" fmla="*/ 628 h 369050"/>
                <a:gd name="connsiteX690" fmla="*/ 714443 w 860865"/>
                <a:gd name="connsiteY690" fmla="*/ 2636 h 369050"/>
                <a:gd name="connsiteX691" fmla="*/ 716316 w 860865"/>
                <a:gd name="connsiteY691" fmla="*/ 7772 h 369050"/>
                <a:gd name="connsiteX692" fmla="*/ 714443 w 860865"/>
                <a:gd name="connsiteY692" fmla="*/ 13035 h 369050"/>
                <a:gd name="connsiteX693" fmla="*/ 709560 w 860865"/>
                <a:gd name="connsiteY693" fmla="*/ 15043 h 369050"/>
                <a:gd name="connsiteX694" fmla="*/ 714561 w 860865"/>
                <a:gd name="connsiteY694" fmla="*/ 89730 h 369050"/>
                <a:gd name="connsiteX695" fmla="*/ 704398 w 860865"/>
                <a:gd name="connsiteY695" fmla="*/ 89730 h 369050"/>
                <a:gd name="connsiteX696" fmla="*/ 704398 w 860865"/>
                <a:gd name="connsiteY696" fmla="*/ 29575 h 369050"/>
                <a:gd name="connsiteX697" fmla="*/ 714561 w 860865"/>
                <a:gd name="connsiteY697" fmla="*/ 29575 h 369050"/>
                <a:gd name="connsiteX698" fmla="*/ 714561 w 860865"/>
                <a:gd name="connsiteY698" fmla="*/ 89730 h 369050"/>
                <a:gd name="connsiteX699" fmla="*/ 694386 w 860865"/>
                <a:gd name="connsiteY699" fmla="*/ 38465 h 369050"/>
                <a:gd name="connsiteX700" fmla="*/ 692767 w 860865"/>
                <a:gd name="connsiteY700" fmla="*/ 37850 h 369050"/>
                <a:gd name="connsiteX701" fmla="*/ 689376 w 860865"/>
                <a:gd name="connsiteY701" fmla="*/ 37470 h 369050"/>
                <a:gd name="connsiteX702" fmla="*/ 681911 w 860865"/>
                <a:gd name="connsiteY702" fmla="*/ 40034 h 369050"/>
                <a:gd name="connsiteX703" fmla="*/ 678091 w 860865"/>
                <a:gd name="connsiteY703" fmla="*/ 45618 h 369050"/>
                <a:gd name="connsiteX704" fmla="*/ 678091 w 860865"/>
                <a:gd name="connsiteY704" fmla="*/ 89730 h 369050"/>
                <a:gd name="connsiteX705" fmla="*/ 667944 w 860865"/>
                <a:gd name="connsiteY705" fmla="*/ 89730 h 369050"/>
                <a:gd name="connsiteX706" fmla="*/ 667944 w 860865"/>
                <a:gd name="connsiteY706" fmla="*/ 29575 h 369050"/>
                <a:gd name="connsiteX707" fmla="*/ 677214 w 860865"/>
                <a:gd name="connsiteY707" fmla="*/ 29575 h 369050"/>
                <a:gd name="connsiteX708" fmla="*/ 677214 w 860865"/>
                <a:gd name="connsiteY708" fmla="*/ 37723 h 369050"/>
                <a:gd name="connsiteX709" fmla="*/ 677450 w 860865"/>
                <a:gd name="connsiteY709" fmla="*/ 37723 h 369050"/>
                <a:gd name="connsiteX710" fmla="*/ 679094 w 860865"/>
                <a:gd name="connsiteY710" fmla="*/ 34273 h 369050"/>
                <a:gd name="connsiteX711" fmla="*/ 681599 w 860865"/>
                <a:gd name="connsiteY711" fmla="*/ 31262 h 369050"/>
                <a:gd name="connsiteX712" fmla="*/ 685167 w 860865"/>
                <a:gd name="connsiteY712" fmla="*/ 29204 h 369050"/>
                <a:gd name="connsiteX713" fmla="*/ 690127 w 860865"/>
                <a:gd name="connsiteY713" fmla="*/ 28445 h 369050"/>
                <a:gd name="connsiteX714" fmla="*/ 693568 w 860865"/>
                <a:gd name="connsiteY714" fmla="*/ 28833 h 369050"/>
                <a:gd name="connsiteX715" fmla="*/ 695626 w 860865"/>
                <a:gd name="connsiteY715" fmla="*/ 29440 h 369050"/>
                <a:gd name="connsiteX716" fmla="*/ 694386 w 860865"/>
                <a:gd name="connsiteY716" fmla="*/ 38465 h 369050"/>
                <a:gd name="connsiteX717" fmla="*/ 635362 w 860865"/>
                <a:gd name="connsiteY717" fmla="*/ 36340 h 369050"/>
                <a:gd name="connsiteX718" fmla="*/ 626716 w 860865"/>
                <a:gd name="connsiteY718" fmla="*/ 40861 h 369050"/>
                <a:gd name="connsiteX719" fmla="*/ 622938 w 860865"/>
                <a:gd name="connsiteY719" fmla="*/ 53883 h 369050"/>
                <a:gd name="connsiteX720" fmla="*/ 644876 w 860865"/>
                <a:gd name="connsiteY720" fmla="*/ 53883 h 369050"/>
                <a:gd name="connsiteX721" fmla="*/ 645078 w 860865"/>
                <a:gd name="connsiteY721" fmla="*/ 52070 h 369050"/>
                <a:gd name="connsiteX722" fmla="*/ 645146 w 860865"/>
                <a:gd name="connsiteY722" fmla="*/ 49498 h 369050"/>
                <a:gd name="connsiteX723" fmla="*/ 642615 w 860865"/>
                <a:gd name="connsiteY723" fmla="*/ 39789 h 369050"/>
                <a:gd name="connsiteX724" fmla="*/ 635362 w 860865"/>
                <a:gd name="connsiteY724" fmla="*/ 36340 h 369050"/>
                <a:gd name="connsiteX725" fmla="*/ 654407 w 860865"/>
                <a:gd name="connsiteY725" fmla="*/ 49877 h 369050"/>
                <a:gd name="connsiteX726" fmla="*/ 654145 w 860865"/>
                <a:gd name="connsiteY726" fmla="*/ 56591 h 369050"/>
                <a:gd name="connsiteX727" fmla="*/ 653648 w 860865"/>
                <a:gd name="connsiteY727" fmla="*/ 61525 h 369050"/>
                <a:gd name="connsiteX728" fmla="*/ 622938 w 860865"/>
                <a:gd name="connsiteY728" fmla="*/ 61525 h 369050"/>
                <a:gd name="connsiteX729" fmla="*/ 627526 w 860865"/>
                <a:gd name="connsiteY729" fmla="*/ 77196 h 369050"/>
                <a:gd name="connsiteX730" fmla="*/ 639242 w 860865"/>
                <a:gd name="connsiteY730" fmla="*/ 82215 h 369050"/>
                <a:gd name="connsiteX731" fmla="*/ 644007 w 860865"/>
                <a:gd name="connsiteY731" fmla="*/ 81591 h 369050"/>
                <a:gd name="connsiteX732" fmla="*/ 647693 w 860865"/>
                <a:gd name="connsiteY732" fmla="*/ 80081 h 369050"/>
                <a:gd name="connsiteX733" fmla="*/ 650324 w 860865"/>
                <a:gd name="connsiteY733" fmla="*/ 78318 h 369050"/>
                <a:gd name="connsiteX734" fmla="*/ 651902 w 860865"/>
                <a:gd name="connsiteY734" fmla="*/ 76952 h 369050"/>
                <a:gd name="connsiteX735" fmla="*/ 655655 w 860865"/>
                <a:gd name="connsiteY735" fmla="*/ 84087 h 369050"/>
                <a:gd name="connsiteX736" fmla="*/ 653774 w 860865"/>
                <a:gd name="connsiteY736" fmla="*/ 85909 h 369050"/>
                <a:gd name="connsiteX737" fmla="*/ 650383 w 860865"/>
                <a:gd name="connsiteY737" fmla="*/ 88288 h 369050"/>
                <a:gd name="connsiteX738" fmla="*/ 645146 w 860865"/>
                <a:gd name="connsiteY738" fmla="*/ 90363 h 369050"/>
                <a:gd name="connsiteX739" fmla="*/ 637732 w 860865"/>
                <a:gd name="connsiteY739" fmla="*/ 91240 h 369050"/>
                <a:gd name="connsiteX740" fmla="*/ 627526 w 860865"/>
                <a:gd name="connsiteY740" fmla="*/ 89359 h 369050"/>
                <a:gd name="connsiteX741" fmla="*/ 619749 w 860865"/>
                <a:gd name="connsiteY741" fmla="*/ 83531 h 369050"/>
                <a:gd name="connsiteX742" fmla="*/ 614798 w 860865"/>
                <a:gd name="connsiteY742" fmla="*/ 73502 h 369050"/>
                <a:gd name="connsiteX743" fmla="*/ 613052 w 860865"/>
                <a:gd name="connsiteY743" fmla="*/ 58902 h 369050"/>
                <a:gd name="connsiteX744" fmla="*/ 614857 w 860865"/>
                <a:gd name="connsiteY744" fmla="*/ 45053 h 369050"/>
                <a:gd name="connsiteX745" fmla="*/ 619817 w 860865"/>
                <a:gd name="connsiteY745" fmla="*/ 35471 h 369050"/>
                <a:gd name="connsiteX746" fmla="*/ 627079 w 860865"/>
                <a:gd name="connsiteY746" fmla="*/ 29896 h 369050"/>
                <a:gd name="connsiteX747" fmla="*/ 635994 w 860865"/>
                <a:gd name="connsiteY747" fmla="*/ 28074 h 369050"/>
                <a:gd name="connsiteX748" fmla="*/ 649531 w 860865"/>
                <a:gd name="connsiteY748" fmla="*/ 33523 h 369050"/>
                <a:gd name="connsiteX749" fmla="*/ 654407 w 860865"/>
                <a:gd name="connsiteY749" fmla="*/ 49877 h 369050"/>
                <a:gd name="connsiteX750" fmla="*/ 605149 w 860865"/>
                <a:gd name="connsiteY750" fmla="*/ 37850 h 369050"/>
                <a:gd name="connsiteX751" fmla="*/ 591991 w 860865"/>
                <a:gd name="connsiteY751" fmla="*/ 37850 h 369050"/>
                <a:gd name="connsiteX752" fmla="*/ 591991 w 860865"/>
                <a:gd name="connsiteY752" fmla="*/ 71183 h 369050"/>
                <a:gd name="connsiteX753" fmla="*/ 593619 w 860865"/>
                <a:gd name="connsiteY753" fmla="*/ 79887 h 369050"/>
                <a:gd name="connsiteX754" fmla="*/ 599135 w 860865"/>
                <a:gd name="connsiteY754" fmla="*/ 82215 h 369050"/>
                <a:gd name="connsiteX755" fmla="*/ 603024 w 860865"/>
                <a:gd name="connsiteY755" fmla="*/ 81591 h 369050"/>
                <a:gd name="connsiteX756" fmla="*/ 605402 w 860865"/>
                <a:gd name="connsiteY756" fmla="*/ 80460 h 369050"/>
                <a:gd name="connsiteX757" fmla="*/ 606777 w 860865"/>
                <a:gd name="connsiteY757" fmla="*/ 88608 h 369050"/>
                <a:gd name="connsiteX758" fmla="*/ 603766 w 860865"/>
                <a:gd name="connsiteY758" fmla="*/ 90169 h 369050"/>
                <a:gd name="connsiteX759" fmla="*/ 597390 w 860865"/>
                <a:gd name="connsiteY759" fmla="*/ 91240 h 369050"/>
                <a:gd name="connsiteX760" fmla="*/ 585725 w 860865"/>
                <a:gd name="connsiteY760" fmla="*/ 86913 h 369050"/>
                <a:gd name="connsiteX761" fmla="*/ 581836 w 860865"/>
                <a:gd name="connsiteY761" fmla="*/ 72566 h 369050"/>
                <a:gd name="connsiteX762" fmla="*/ 581836 w 860865"/>
                <a:gd name="connsiteY762" fmla="*/ 37850 h 369050"/>
                <a:gd name="connsiteX763" fmla="*/ 574574 w 860865"/>
                <a:gd name="connsiteY763" fmla="*/ 37850 h 369050"/>
                <a:gd name="connsiteX764" fmla="*/ 574574 w 860865"/>
                <a:gd name="connsiteY764" fmla="*/ 31077 h 369050"/>
                <a:gd name="connsiteX765" fmla="*/ 581836 w 860865"/>
                <a:gd name="connsiteY765" fmla="*/ 29575 h 369050"/>
                <a:gd name="connsiteX766" fmla="*/ 582975 w 860865"/>
                <a:gd name="connsiteY766" fmla="*/ 12782 h 369050"/>
                <a:gd name="connsiteX767" fmla="*/ 591991 w 860865"/>
                <a:gd name="connsiteY767" fmla="*/ 12782 h 369050"/>
                <a:gd name="connsiteX768" fmla="*/ 591991 w 860865"/>
                <a:gd name="connsiteY768" fmla="*/ 29575 h 369050"/>
                <a:gd name="connsiteX769" fmla="*/ 606414 w 860865"/>
                <a:gd name="connsiteY769" fmla="*/ 29575 h 369050"/>
                <a:gd name="connsiteX770" fmla="*/ 605149 w 860865"/>
                <a:gd name="connsiteY770" fmla="*/ 37850 h 369050"/>
                <a:gd name="connsiteX771" fmla="*/ 561526 w 860865"/>
                <a:gd name="connsiteY771" fmla="*/ 41738 h 369050"/>
                <a:gd name="connsiteX772" fmla="*/ 557916 w 860865"/>
                <a:gd name="connsiteY772" fmla="*/ 38668 h 369050"/>
                <a:gd name="connsiteX773" fmla="*/ 551017 w 860865"/>
                <a:gd name="connsiteY773" fmla="*/ 36711 h 369050"/>
                <a:gd name="connsiteX774" fmla="*/ 544868 w 860865"/>
                <a:gd name="connsiteY774" fmla="*/ 38600 h 369050"/>
                <a:gd name="connsiteX775" fmla="*/ 542743 w 860865"/>
                <a:gd name="connsiteY775" fmla="*/ 43113 h 369050"/>
                <a:gd name="connsiteX776" fmla="*/ 544682 w 860865"/>
                <a:gd name="connsiteY776" fmla="*/ 48688 h 369050"/>
                <a:gd name="connsiteX777" fmla="*/ 550637 w 860865"/>
                <a:gd name="connsiteY777" fmla="*/ 53386 h 369050"/>
                <a:gd name="connsiteX778" fmla="*/ 554407 w 860865"/>
                <a:gd name="connsiteY778" fmla="*/ 55638 h 369050"/>
                <a:gd name="connsiteX779" fmla="*/ 564040 w 860865"/>
                <a:gd name="connsiteY779" fmla="*/ 63473 h 369050"/>
                <a:gd name="connsiteX780" fmla="*/ 567548 w 860865"/>
                <a:gd name="connsiteY780" fmla="*/ 74312 h 369050"/>
                <a:gd name="connsiteX781" fmla="*/ 562597 w 860865"/>
                <a:gd name="connsiteY781" fmla="*/ 86356 h 369050"/>
                <a:gd name="connsiteX782" fmla="*/ 548377 w 860865"/>
                <a:gd name="connsiteY782" fmla="*/ 91240 h 369050"/>
                <a:gd name="connsiteX783" fmla="*/ 541992 w 860865"/>
                <a:gd name="connsiteY783" fmla="*/ 90481 h 369050"/>
                <a:gd name="connsiteX784" fmla="*/ 537167 w 860865"/>
                <a:gd name="connsiteY784" fmla="*/ 88726 h 369050"/>
                <a:gd name="connsiteX785" fmla="*/ 533718 w 860865"/>
                <a:gd name="connsiteY785" fmla="*/ 86550 h 369050"/>
                <a:gd name="connsiteX786" fmla="*/ 531457 w 860865"/>
                <a:gd name="connsiteY786" fmla="*/ 84340 h 369050"/>
                <a:gd name="connsiteX787" fmla="*/ 536349 w 860865"/>
                <a:gd name="connsiteY787" fmla="*/ 76328 h 369050"/>
                <a:gd name="connsiteX788" fmla="*/ 538163 w 860865"/>
                <a:gd name="connsiteY788" fmla="*/ 78074 h 369050"/>
                <a:gd name="connsiteX789" fmla="*/ 540744 w 860865"/>
                <a:gd name="connsiteY789" fmla="*/ 80013 h 369050"/>
                <a:gd name="connsiteX790" fmla="*/ 544117 w 860865"/>
                <a:gd name="connsiteY790" fmla="*/ 81591 h 369050"/>
                <a:gd name="connsiteX791" fmla="*/ 548503 w 860865"/>
                <a:gd name="connsiteY791" fmla="*/ 82215 h 369050"/>
                <a:gd name="connsiteX792" fmla="*/ 555394 w 860865"/>
                <a:gd name="connsiteY792" fmla="*/ 80207 h 369050"/>
                <a:gd name="connsiteX793" fmla="*/ 557773 w 860865"/>
                <a:gd name="connsiteY793" fmla="*/ 75315 h 369050"/>
                <a:gd name="connsiteX794" fmla="*/ 557199 w 860865"/>
                <a:gd name="connsiteY794" fmla="*/ 71621 h 369050"/>
                <a:gd name="connsiteX795" fmla="*/ 555529 w 860865"/>
                <a:gd name="connsiteY795" fmla="*/ 68804 h 369050"/>
                <a:gd name="connsiteX796" fmla="*/ 552754 w 860865"/>
                <a:gd name="connsiteY796" fmla="*/ 66417 h 369050"/>
                <a:gd name="connsiteX797" fmla="*/ 549009 w 860865"/>
                <a:gd name="connsiteY797" fmla="*/ 63920 h 369050"/>
                <a:gd name="connsiteX798" fmla="*/ 545248 w 860865"/>
                <a:gd name="connsiteY798" fmla="*/ 61525 h 369050"/>
                <a:gd name="connsiteX799" fmla="*/ 536400 w 860865"/>
                <a:gd name="connsiteY799" fmla="*/ 53883 h 369050"/>
                <a:gd name="connsiteX800" fmla="*/ 533212 w 860865"/>
                <a:gd name="connsiteY800" fmla="*/ 43619 h 369050"/>
                <a:gd name="connsiteX801" fmla="*/ 534519 w 860865"/>
                <a:gd name="connsiteY801" fmla="*/ 37411 h 369050"/>
                <a:gd name="connsiteX802" fmla="*/ 538222 w 860865"/>
                <a:gd name="connsiteY802" fmla="*/ 32519 h 369050"/>
                <a:gd name="connsiteX803" fmla="*/ 543805 w 860865"/>
                <a:gd name="connsiteY803" fmla="*/ 29272 h 369050"/>
                <a:gd name="connsiteX804" fmla="*/ 550637 w 860865"/>
                <a:gd name="connsiteY804" fmla="*/ 28074 h 369050"/>
                <a:gd name="connsiteX805" fmla="*/ 556651 w 860865"/>
                <a:gd name="connsiteY805" fmla="*/ 28757 h 369050"/>
                <a:gd name="connsiteX806" fmla="*/ 560986 w 860865"/>
                <a:gd name="connsiteY806" fmla="*/ 30520 h 369050"/>
                <a:gd name="connsiteX807" fmla="*/ 563981 w 860865"/>
                <a:gd name="connsiteY807" fmla="*/ 32654 h 369050"/>
                <a:gd name="connsiteX808" fmla="*/ 565920 w 860865"/>
                <a:gd name="connsiteY808" fmla="*/ 34459 h 369050"/>
                <a:gd name="connsiteX809" fmla="*/ 561526 w 860865"/>
                <a:gd name="connsiteY809" fmla="*/ 41738 h 369050"/>
                <a:gd name="connsiteX810" fmla="*/ 515035 w 860865"/>
                <a:gd name="connsiteY810" fmla="*/ 15043 h 369050"/>
                <a:gd name="connsiteX811" fmla="*/ 510025 w 860865"/>
                <a:gd name="connsiteY811" fmla="*/ 13035 h 369050"/>
                <a:gd name="connsiteX812" fmla="*/ 508144 w 860865"/>
                <a:gd name="connsiteY812" fmla="*/ 7772 h 369050"/>
                <a:gd name="connsiteX813" fmla="*/ 510025 w 860865"/>
                <a:gd name="connsiteY813" fmla="*/ 2636 h 369050"/>
                <a:gd name="connsiteX814" fmla="*/ 515035 w 860865"/>
                <a:gd name="connsiteY814" fmla="*/ 628 h 369050"/>
                <a:gd name="connsiteX815" fmla="*/ 519953 w 860865"/>
                <a:gd name="connsiteY815" fmla="*/ 2636 h 369050"/>
                <a:gd name="connsiteX816" fmla="*/ 521808 w 860865"/>
                <a:gd name="connsiteY816" fmla="*/ 7772 h 369050"/>
                <a:gd name="connsiteX817" fmla="*/ 519953 w 860865"/>
                <a:gd name="connsiteY817" fmla="*/ 13035 h 369050"/>
                <a:gd name="connsiteX818" fmla="*/ 515035 w 860865"/>
                <a:gd name="connsiteY818" fmla="*/ 15043 h 369050"/>
                <a:gd name="connsiteX819" fmla="*/ 520071 w 860865"/>
                <a:gd name="connsiteY819" fmla="*/ 89730 h 369050"/>
                <a:gd name="connsiteX820" fmla="*/ 509907 w 860865"/>
                <a:gd name="connsiteY820" fmla="*/ 89730 h 369050"/>
                <a:gd name="connsiteX821" fmla="*/ 509907 w 860865"/>
                <a:gd name="connsiteY821" fmla="*/ 29575 h 369050"/>
                <a:gd name="connsiteX822" fmla="*/ 520071 w 860865"/>
                <a:gd name="connsiteY822" fmla="*/ 29575 h 369050"/>
                <a:gd name="connsiteX823" fmla="*/ 520071 w 860865"/>
                <a:gd name="connsiteY823" fmla="*/ 89730 h 369050"/>
                <a:gd name="connsiteX824" fmla="*/ 484578 w 860865"/>
                <a:gd name="connsiteY824" fmla="*/ 89730 h 369050"/>
                <a:gd name="connsiteX825" fmla="*/ 484578 w 860865"/>
                <a:gd name="connsiteY825" fmla="*/ 50999 h 369050"/>
                <a:gd name="connsiteX826" fmla="*/ 482031 w 860865"/>
                <a:gd name="connsiteY826" fmla="*/ 40034 h 369050"/>
                <a:gd name="connsiteX827" fmla="*/ 474179 w 860865"/>
                <a:gd name="connsiteY827" fmla="*/ 36711 h 369050"/>
                <a:gd name="connsiteX828" fmla="*/ 466680 w 860865"/>
                <a:gd name="connsiteY828" fmla="*/ 38980 h 369050"/>
                <a:gd name="connsiteX829" fmla="*/ 461898 w 860865"/>
                <a:gd name="connsiteY829" fmla="*/ 43366 h 369050"/>
                <a:gd name="connsiteX830" fmla="*/ 461898 w 860865"/>
                <a:gd name="connsiteY830" fmla="*/ 89730 h 369050"/>
                <a:gd name="connsiteX831" fmla="*/ 451760 w 860865"/>
                <a:gd name="connsiteY831" fmla="*/ 89730 h 369050"/>
                <a:gd name="connsiteX832" fmla="*/ 451760 w 860865"/>
                <a:gd name="connsiteY832" fmla="*/ 29575 h 369050"/>
                <a:gd name="connsiteX833" fmla="*/ 461038 w 860865"/>
                <a:gd name="connsiteY833" fmla="*/ 29575 h 369050"/>
                <a:gd name="connsiteX834" fmla="*/ 461038 w 860865"/>
                <a:gd name="connsiteY834" fmla="*/ 36340 h 369050"/>
                <a:gd name="connsiteX835" fmla="*/ 461282 w 860865"/>
                <a:gd name="connsiteY835" fmla="*/ 36340 h 369050"/>
                <a:gd name="connsiteX836" fmla="*/ 462893 w 860865"/>
                <a:gd name="connsiteY836" fmla="*/ 34155 h 369050"/>
                <a:gd name="connsiteX837" fmla="*/ 466166 w 860865"/>
                <a:gd name="connsiteY837" fmla="*/ 31389 h 369050"/>
                <a:gd name="connsiteX838" fmla="*/ 470923 w 860865"/>
                <a:gd name="connsiteY838" fmla="*/ 29069 h 369050"/>
                <a:gd name="connsiteX839" fmla="*/ 477198 w 860865"/>
                <a:gd name="connsiteY839" fmla="*/ 28074 h 369050"/>
                <a:gd name="connsiteX840" fmla="*/ 484452 w 860865"/>
                <a:gd name="connsiteY840" fmla="*/ 29272 h 369050"/>
                <a:gd name="connsiteX841" fmla="*/ 489976 w 860865"/>
                <a:gd name="connsiteY841" fmla="*/ 33084 h 369050"/>
                <a:gd name="connsiteX842" fmla="*/ 493502 w 860865"/>
                <a:gd name="connsiteY842" fmla="*/ 39908 h 369050"/>
                <a:gd name="connsiteX843" fmla="*/ 494733 w 860865"/>
                <a:gd name="connsiteY843" fmla="*/ 50257 h 369050"/>
                <a:gd name="connsiteX844" fmla="*/ 494733 w 860865"/>
                <a:gd name="connsiteY844" fmla="*/ 89730 h 369050"/>
                <a:gd name="connsiteX845" fmla="*/ 484578 w 860865"/>
                <a:gd name="connsiteY845" fmla="*/ 89730 h 369050"/>
                <a:gd name="connsiteX846" fmla="*/ 431188 w 860865"/>
                <a:gd name="connsiteY846" fmla="*/ 15043 h 369050"/>
                <a:gd name="connsiteX847" fmla="*/ 426195 w 860865"/>
                <a:gd name="connsiteY847" fmla="*/ 13035 h 369050"/>
                <a:gd name="connsiteX848" fmla="*/ 424305 w 860865"/>
                <a:gd name="connsiteY848" fmla="*/ 7772 h 369050"/>
                <a:gd name="connsiteX849" fmla="*/ 426195 w 860865"/>
                <a:gd name="connsiteY849" fmla="*/ 2636 h 369050"/>
                <a:gd name="connsiteX850" fmla="*/ 431188 w 860865"/>
                <a:gd name="connsiteY850" fmla="*/ 628 h 369050"/>
                <a:gd name="connsiteX851" fmla="*/ 436105 w 860865"/>
                <a:gd name="connsiteY851" fmla="*/ 2636 h 369050"/>
                <a:gd name="connsiteX852" fmla="*/ 437961 w 860865"/>
                <a:gd name="connsiteY852" fmla="*/ 7772 h 369050"/>
                <a:gd name="connsiteX853" fmla="*/ 436105 w 860865"/>
                <a:gd name="connsiteY853" fmla="*/ 13035 h 369050"/>
                <a:gd name="connsiteX854" fmla="*/ 431188 w 860865"/>
                <a:gd name="connsiteY854" fmla="*/ 15043 h 369050"/>
                <a:gd name="connsiteX855" fmla="*/ 436215 w 860865"/>
                <a:gd name="connsiteY855" fmla="*/ 89730 h 369050"/>
                <a:gd name="connsiteX856" fmla="*/ 426077 w 860865"/>
                <a:gd name="connsiteY856" fmla="*/ 89730 h 369050"/>
                <a:gd name="connsiteX857" fmla="*/ 426077 w 860865"/>
                <a:gd name="connsiteY857" fmla="*/ 29575 h 369050"/>
                <a:gd name="connsiteX858" fmla="*/ 436215 w 860865"/>
                <a:gd name="connsiteY858" fmla="*/ 29575 h 369050"/>
                <a:gd name="connsiteX859" fmla="*/ 436215 w 860865"/>
                <a:gd name="connsiteY859" fmla="*/ 89730 h 369050"/>
                <a:gd name="connsiteX860" fmla="*/ 369169 w 860865"/>
                <a:gd name="connsiteY860" fmla="*/ 89730 h 369050"/>
                <a:gd name="connsiteX861" fmla="*/ 369169 w 860865"/>
                <a:gd name="connsiteY861" fmla="*/ 50999 h 369050"/>
                <a:gd name="connsiteX862" fmla="*/ 367027 w 860865"/>
                <a:gd name="connsiteY862" fmla="*/ 40355 h 369050"/>
                <a:gd name="connsiteX863" fmla="*/ 360136 w 860865"/>
                <a:gd name="connsiteY863" fmla="*/ 37090 h 369050"/>
                <a:gd name="connsiteX864" fmla="*/ 355691 w 860865"/>
                <a:gd name="connsiteY864" fmla="*/ 37723 h 369050"/>
                <a:gd name="connsiteX865" fmla="*/ 352233 w 860865"/>
                <a:gd name="connsiteY865" fmla="*/ 39292 h 369050"/>
                <a:gd name="connsiteX866" fmla="*/ 349610 w 860865"/>
                <a:gd name="connsiteY866" fmla="*/ 41358 h 369050"/>
                <a:gd name="connsiteX867" fmla="*/ 347737 w 860865"/>
                <a:gd name="connsiteY867" fmla="*/ 43366 h 369050"/>
                <a:gd name="connsiteX868" fmla="*/ 347737 w 860865"/>
                <a:gd name="connsiteY868" fmla="*/ 89730 h 369050"/>
                <a:gd name="connsiteX869" fmla="*/ 337591 w 860865"/>
                <a:gd name="connsiteY869" fmla="*/ 89730 h 369050"/>
                <a:gd name="connsiteX870" fmla="*/ 337591 w 860865"/>
                <a:gd name="connsiteY870" fmla="*/ 29575 h 369050"/>
                <a:gd name="connsiteX871" fmla="*/ 346843 w 860865"/>
                <a:gd name="connsiteY871" fmla="*/ 29575 h 369050"/>
                <a:gd name="connsiteX872" fmla="*/ 346843 w 860865"/>
                <a:gd name="connsiteY872" fmla="*/ 36340 h 369050"/>
                <a:gd name="connsiteX873" fmla="*/ 347113 w 860865"/>
                <a:gd name="connsiteY873" fmla="*/ 36340 h 369050"/>
                <a:gd name="connsiteX874" fmla="*/ 348986 w 860865"/>
                <a:gd name="connsiteY874" fmla="*/ 33902 h 369050"/>
                <a:gd name="connsiteX875" fmla="*/ 352123 w 860865"/>
                <a:gd name="connsiteY875" fmla="*/ 31136 h 369050"/>
                <a:gd name="connsiteX876" fmla="*/ 356518 w 860865"/>
                <a:gd name="connsiteY876" fmla="*/ 28943 h 369050"/>
                <a:gd name="connsiteX877" fmla="*/ 362143 w 860865"/>
                <a:gd name="connsiteY877" fmla="*/ 28074 h 369050"/>
                <a:gd name="connsiteX878" fmla="*/ 376684 w 860865"/>
                <a:gd name="connsiteY878" fmla="*/ 36095 h 369050"/>
                <a:gd name="connsiteX879" fmla="*/ 379055 w 860865"/>
                <a:gd name="connsiteY879" fmla="*/ 33388 h 369050"/>
                <a:gd name="connsiteX880" fmla="*/ 382580 w 860865"/>
                <a:gd name="connsiteY880" fmla="*/ 30765 h 369050"/>
                <a:gd name="connsiteX881" fmla="*/ 387084 w 860865"/>
                <a:gd name="connsiteY881" fmla="*/ 28833 h 369050"/>
                <a:gd name="connsiteX882" fmla="*/ 392592 w 860865"/>
                <a:gd name="connsiteY882" fmla="*/ 28074 h 369050"/>
                <a:gd name="connsiteX883" fmla="*/ 410878 w 860865"/>
                <a:gd name="connsiteY883" fmla="*/ 49371 h 369050"/>
                <a:gd name="connsiteX884" fmla="*/ 410878 w 860865"/>
                <a:gd name="connsiteY884" fmla="*/ 89730 h 369050"/>
                <a:gd name="connsiteX885" fmla="*/ 400740 w 860865"/>
                <a:gd name="connsiteY885" fmla="*/ 89730 h 369050"/>
                <a:gd name="connsiteX886" fmla="*/ 400740 w 860865"/>
                <a:gd name="connsiteY886" fmla="*/ 50999 h 369050"/>
                <a:gd name="connsiteX887" fmla="*/ 398108 w 860865"/>
                <a:gd name="connsiteY887" fmla="*/ 40355 h 369050"/>
                <a:gd name="connsiteX888" fmla="*/ 390348 w 860865"/>
                <a:gd name="connsiteY888" fmla="*/ 37090 h 369050"/>
                <a:gd name="connsiteX889" fmla="*/ 383263 w 860865"/>
                <a:gd name="connsiteY889" fmla="*/ 39157 h 369050"/>
                <a:gd name="connsiteX890" fmla="*/ 378818 w 860865"/>
                <a:gd name="connsiteY890" fmla="*/ 43113 h 369050"/>
                <a:gd name="connsiteX891" fmla="*/ 379189 w 860865"/>
                <a:gd name="connsiteY891" fmla="*/ 46056 h 369050"/>
                <a:gd name="connsiteX892" fmla="*/ 379316 w 860865"/>
                <a:gd name="connsiteY892" fmla="*/ 49371 h 369050"/>
                <a:gd name="connsiteX893" fmla="*/ 379316 w 860865"/>
                <a:gd name="connsiteY893" fmla="*/ 89730 h 369050"/>
                <a:gd name="connsiteX894" fmla="*/ 369169 w 860865"/>
                <a:gd name="connsiteY894" fmla="*/ 89730 h 369050"/>
                <a:gd name="connsiteX895" fmla="*/ 319667 w 860865"/>
                <a:gd name="connsiteY895" fmla="*/ 41738 h 369050"/>
                <a:gd name="connsiteX896" fmla="*/ 316032 w 860865"/>
                <a:gd name="connsiteY896" fmla="*/ 38668 h 369050"/>
                <a:gd name="connsiteX897" fmla="*/ 309133 w 860865"/>
                <a:gd name="connsiteY897" fmla="*/ 36711 h 369050"/>
                <a:gd name="connsiteX898" fmla="*/ 302992 w 860865"/>
                <a:gd name="connsiteY898" fmla="*/ 38600 h 369050"/>
                <a:gd name="connsiteX899" fmla="*/ 300875 w 860865"/>
                <a:gd name="connsiteY899" fmla="*/ 43113 h 369050"/>
                <a:gd name="connsiteX900" fmla="*/ 302815 w 860865"/>
                <a:gd name="connsiteY900" fmla="*/ 48688 h 369050"/>
                <a:gd name="connsiteX901" fmla="*/ 308762 w 860865"/>
                <a:gd name="connsiteY901" fmla="*/ 53386 h 369050"/>
                <a:gd name="connsiteX902" fmla="*/ 312523 w 860865"/>
                <a:gd name="connsiteY902" fmla="*/ 55638 h 369050"/>
                <a:gd name="connsiteX903" fmla="*/ 322172 w 860865"/>
                <a:gd name="connsiteY903" fmla="*/ 63473 h 369050"/>
                <a:gd name="connsiteX904" fmla="*/ 325681 w 860865"/>
                <a:gd name="connsiteY904" fmla="*/ 74312 h 369050"/>
                <a:gd name="connsiteX905" fmla="*/ 320738 w 860865"/>
                <a:gd name="connsiteY905" fmla="*/ 86356 h 369050"/>
                <a:gd name="connsiteX906" fmla="*/ 306518 w 860865"/>
                <a:gd name="connsiteY906" fmla="*/ 91240 h 369050"/>
                <a:gd name="connsiteX907" fmla="*/ 300116 w 860865"/>
                <a:gd name="connsiteY907" fmla="*/ 90481 h 369050"/>
                <a:gd name="connsiteX908" fmla="*/ 295283 w 860865"/>
                <a:gd name="connsiteY908" fmla="*/ 88726 h 369050"/>
                <a:gd name="connsiteX909" fmla="*/ 291842 w 860865"/>
                <a:gd name="connsiteY909" fmla="*/ 86550 h 369050"/>
                <a:gd name="connsiteX910" fmla="*/ 289581 w 860865"/>
                <a:gd name="connsiteY910" fmla="*/ 84340 h 369050"/>
                <a:gd name="connsiteX911" fmla="*/ 294474 w 860865"/>
                <a:gd name="connsiteY911" fmla="*/ 76328 h 369050"/>
                <a:gd name="connsiteX912" fmla="*/ 296295 w 860865"/>
                <a:gd name="connsiteY912" fmla="*/ 78074 h 369050"/>
                <a:gd name="connsiteX913" fmla="*/ 298868 w 860865"/>
                <a:gd name="connsiteY913" fmla="*/ 80013 h 369050"/>
                <a:gd name="connsiteX914" fmla="*/ 302242 w 860865"/>
                <a:gd name="connsiteY914" fmla="*/ 81591 h 369050"/>
                <a:gd name="connsiteX915" fmla="*/ 306636 w 860865"/>
                <a:gd name="connsiteY915" fmla="*/ 82215 h 369050"/>
                <a:gd name="connsiteX916" fmla="*/ 313502 w 860865"/>
                <a:gd name="connsiteY916" fmla="*/ 80207 h 369050"/>
                <a:gd name="connsiteX917" fmla="*/ 315914 w 860865"/>
                <a:gd name="connsiteY917" fmla="*/ 75315 h 369050"/>
                <a:gd name="connsiteX918" fmla="*/ 315340 w 860865"/>
                <a:gd name="connsiteY918" fmla="*/ 71621 h 369050"/>
                <a:gd name="connsiteX919" fmla="*/ 313645 w 860865"/>
                <a:gd name="connsiteY919" fmla="*/ 68804 h 369050"/>
                <a:gd name="connsiteX920" fmla="*/ 310895 w 860865"/>
                <a:gd name="connsiteY920" fmla="*/ 66417 h 369050"/>
                <a:gd name="connsiteX921" fmla="*/ 307134 w 860865"/>
                <a:gd name="connsiteY921" fmla="*/ 63920 h 369050"/>
                <a:gd name="connsiteX922" fmla="*/ 303380 w 860865"/>
                <a:gd name="connsiteY922" fmla="*/ 61525 h 369050"/>
                <a:gd name="connsiteX923" fmla="*/ 294541 w 860865"/>
                <a:gd name="connsiteY923" fmla="*/ 53883 h 369050"/>
                <a:gd name="connsiteX924" fmla="*/ 291336 w 860865"/>
                <a:gd name="connsiteY924" fmla="*/ 43619 h 369050"/>
                <a:gd name="connsiteX925" fmla="*/ 292660 w 860865"/>
                <a:gd name="connsiteY925" fmla="*/ 37411 h 369050"/>
                <a:gd name="connsiteX926" fmla="*/ 296363 w 860865"/>
                <a:gd name="connsiteY926" fmla="*/ 32519 h 369050"/>
                <a:gd name="connsiteX927" fmla="*/ 301930 w 860865"/>
                <a:gd name="connsiteY927" fmla="*/ 29272 h 369050"/>
                <a:gd name="connsiteX928" fmla="*/ 308762 w 860865"/>
                <a:gd name="connsiteY928" fmla="*/ 28074 h 369050"/>
                <a:gd name="connsiteX929" fmla="*/ 314775 w 860865"/>
                <a:gd name="connsiteY929" fmla="*/ 28757 h 369050"/>
                <a:gd name="connsiteX930" fmla="*/ 319085 w 860865"/>
                <a:gd name="connsiteY930" fmla="*/ 30520 h 369050"/>
                <a:gd name="connsiteX931" fmla="*/ 322113 w 860865"/>
                <a:gd name="connsiteY931" fmla="*/ 32654 h 369050"/>
                <a:gd name="connsiteX932" fmla="*/ 324053 w 860865"/>
                <a:gd name="connsiteY932" fmla="*/ 34459 h 369050"/>
                <a:gd name="connsiteX933" fmla="*/ 319667 w 860865"/>
                <a:gd name="connsiteY933" fmla="*/ 41738 h 369050"/>
                <a:gd name="connsiteX934" fmla="*/ 261132 w 860865"/>
                <a:gd name="connsiteY934" fmla="*/ 36340 h 369050"/>
                <a:gd name="connsiteX935" fmla="*/ 252495 w 860865"/>
                <a:gd name="connsiteY935" fmla="*/ 40861 h 369050"/>
                <a:gd name="connsiteX936" fmla="*/ 248733 w 860865"/>
                <a:gd name="connsiteY936" fmla="*/ 53883 h 369050"/>
                <a:gd name="connsiteX937" fmla="*/ 270671 w 860865"/>
                <a:gd name="connsiteY937" fmla="*/ 53883 h 369050"/>
                <a:gd name="connsiteX938" fmla="*/ 270849 w 860865"/>
                <a:gd name="connsiteY938" fmla="*/ 52070 h 369050"/>
                <a:gd name="connsiteX939" fmla="*/ 270916 w 860865"/>
                <a:gd name="connsiteY939" fmla="*/ 49498 h 369050"/>
                <a:gd name="connsiteX940" fmla="*/ 268402 w 860865"/>
                <a:gd name="connsiteY940" fmla="*/ 39789 h 369050"/>
                <a:gd name="connsiteX941" fmla="*/ 261132 w 860865"/>
                <a:gd name="connsiteY941" fmla="*/ 36340 h 369050"/>
                <a:gd name="connsiteX942" fmla="*/ 280194 w 860865"/>
                <a:gd name="connsiteY942" fmla="*/ 49877 h 369050"/>
                <a:gd name="connsiteX943" fmla="*/ 279932 w 860865"/>
                <a:gd name="connsiteY943" fmla="*/ 56591 h 369050"/>
                <a:gd name="connsiteX944" fmla="*/ 279443 w 860865"/>
                <a:gd name="connsiteY944" fmla="*/ 61525 h 369050"/>
                <a:gd name="connsiteX945" fmla="*/ 248733 w 860865"/>
                <a:gd name="connsiteY945" fmla="*/ 61525 h 369050"/>
                <a:gd name="connsiteX946" fmla="*/ 253305 w 860865"/>
                <a:gd name="connsiteY946" fmla="*/ 77196 h 369050"/>
                <a:gd name="connsiteX947" fmla="*/ 265020 w 860865"/>
                <a:gd name="connsiteY947" fmla="*/ 82215 h 369050"/>
                <a:gd name="connsiteX948" fmla="*/ 269777 w 860865"/>
                <a:gd name="connsiteY948" fmla="*/ 81591 h 369050"/>
                <a:gd name="connsiteX949" fmla="*/ 273480 w 860865"/>
                <a:gd name="connsiteY949" fmla="*/ 80081 h 369050"/>
                <a:gd name="connsiteX950" fmla="*/ 276128 w 860865"/>
                <a:gd name="connsiteY950" fmla="*/ 78318 h 369050"/>
                <a:gd name="connsiteX951" fmla="*/ 277680 w 860865"/>
                <a:gd name="connsiteY951" fmla="*/ 76952 h 369050"/>
                <a:gd name="connsiteX952" fmla="*/ 281434 w 860865"/>
                <a:gd name="connsiteY952" fmla="*/ 84087 h 369050"/>
                <a:gd name="connsiteX953" fmla="*/ 279561 w 860865"/>
                <a:gd name="connsiteY953" fmla="*/ 85909 h 369050"/>
                <a:gd name="connsiteX954" fmla="*/ 276188 w 860865"/>
                <a:gd name="connsiteY954" fmla="*/ 88288 h 369050"/>
                <a:gd name="connsiteX955" fmla="*/ 270916 w 860865"/>
                <a:gd name="connsiteY955" fmla="*/ 90363 h 369050"/>
                <a:gd name="connsiteX956" fmla="*/ 263519 w 860865"/>
                <a:gd name="connsiteY956" fmla="*/ 91240 h 369050"/>
                <a:gd name="connsiteX957" fmla="*/ 253305 w 860865"/>
                <a:gd name="connsiteY957" fmla="*/ 89359 h 369050"/>
                <a:gd name="connsiteX958" fmla="*/ 245537 w 860865"/>
                <a:gd name="connsiteY958" fmla="*/ 83531 h 369050"/>
                <a:gd name="connsiteX959" fmla="*/ 240577 w 860865"/>
                <a:gd name="connsiteY959" fmla="*/ 73502 h 369050"/>
                <a:gd name="connsiteX960" fmla="*/ 238823 w 860865"/>
                <a:gd name="connsiteY960" fmla="*/ 58902 h 369050"/>
                <a:gd name="connsiteX961" fmla="*/ 240645 w 860865"/>
                <a:gd name="connsiteY961" fmla="*/ 45053 h 369050"/>
                <a:gd name="connsiteX962" fmla="*/ 245596 w 860865"/>
                <a:gd name="connsiteY962" fmla="*/ 35471 h 369050"/>
                <a:gd name="connsiteX963" fmla="*/ 252866 w 860865"/>
                <a:gd name="connsiteY963" fmla="*/ 29896 h 369050"/>
                <a:gd name="connsiteX964" fmla="*/ 261765 w 860865"/>
                <a:gd name="connsiteY964" fmla="*/ 28074 h 369050"/>
                <a:gd name="connsiteX965" fmla="*/ 275302 w 860865"/>
                <a:gd name="connsiteY965" fmla="*/ 33523 h 369050"/>
                <a:gd name="connsiteX966" fmla="*/ 280194 w 860865"/>
                <a:gd name="connsiteY966" fmla="*/ 49877 h 369050"/>
                <a:gd name="connsiteX967" fmla="*/ 204613 w 860865"/>
                <a:gd name="connsiteY967" fmla="*/ 82215 h 369050"/>
                <a:gd name="connsiteX968" fmla="*/ 208872 w 860865"/>
                <a:gd name="connsiteY968" fmla="*/ 81591 h 369050"/>
                <a:gd name="connsiteX969" fmla="*/ 212136 w 860865"/>
                <a:gd name="connsiteY969" fmla="*/ 80013 h 369050"/>
                <a:gd name="connsiteX970" fmla="*/ 214456 w 860865"/>
                <a:gd name="connsiteY970" fmla="*/ 78074 h 369050"/>
                <a:gd name="connsiteX971" fmla="*/ 215889 w 860865"/>
                <a:gd name="connsiteY971" fmla="*/ 76328 h 369050"/>
                <a:gd name="connsiteX972" fmla="*/ 215889 w 860865"/>
                <a:gd name="connsiteY972" fmla="*/ 39224 h 369050"/>
                <a:gd name="connsiteX973" fmla="*/ 212693 w 860865"/>
                <a:gd name="connsiteY973" fmla="*/ 37723 h 369050"/>
                <a:gd name="connsiteX974" fmla="*/ 208121 w 860865"/>
                <a:gd name="connsiteY974" fmla="*/ 37090 h 369050"/>
                <a:gd name="connsiteX975" fmla="*/ 201542 w 860865"/>
                <a:gd name="connsiteY975" fmla="*/ 38288 h 369050"/>
                <a:gd name="connsiteX976" fmla="*/ 196220 w 860865"/>
                <a:gd name="connsiteY976" fmla="*/ 42227 h 369050"/>
                <a:gd name="connsiteX977" fmla="*/ 192636 w 860865"/>
                <a:gd name="connsiteY977" fmla="*/ 49371 h 369050"/>
                <a:gd name="connsiteX978" fmla="*/ 191328 w 860865"/>
                <a:gd name="connsiteY978" fmla="*/ 60159 h 369050"/>
                <a:gd name="connsiteX979" fmla="*/ 192399 w 860865"/>
                <a:gd name="connsiteY979" fmla="*/ 70617 h 369050"/>
                <a:gd name="connsiteX980" fmla="*/ 195335 w 860865"/>
                <a:gd name="connsiteY980" fmla="*/ 77390 h 369050"/>
                <a:gd name="connsiteX981" fmla="*/ 199602 w 860865"/>
                <a:gd name="connsiteY981" fmla="*/ 81085 h 369050"/>
                <a:gd name="connsiteX982" fmla="*/ 204613 w 860865"/>
                <a:gd name="connsiteY982" fmla="*/ 82215 h 369050"/>
                <a:gd name="connsiteX983" fmla="*/ 180802 w 860865"/>
                <a:gd name="connsiteY983" fmla="*/ 60538 h 369050"/>
                <a:gd name="connsiteX984" fmla="*/ 183189 w 860865"/>
                <a:gd name="connsiteY984" fmla="*/ 45238 h 369050"/>
                <a:gd name="connsiteX985" fmla="*/ 189321 w 860865"/>
                <a:gd name="connsiteY985" fmla="*/ 35336 h 369050"/>
                <a:gd name="connsiteX986" fmla="*/ 197848 w 860865"/>
                <a:gd name="connsiteY986" fmla="*/ 30014 h 369050"/>
                <a:gd name="connsiteX987" fmla="*/ 207371 w 860865"/>
                <a:gd name="connsiteY987" fmla="*/ 28445 h 369050"/>
                <a:gd name="connsiteX988" fmla="*/ 212381 w 860865"/>
                <a:gd name="connsiteY988" fmla="*/ 28892 h 369050"/>
                <a:gd name="connsiteX989" fmla="*/ 215889 w 860865"/>
                <a:gd name="connsiteY989" fmla="*/ 29963 h 369050"/>
                <a:gd name="connsiteX990" fmla="*/ 215889 w 860865"/>
                <a:gd name="connsiteY990" fmla="*/ 1134 h 369050"/>
                <a:gd name="connsiteX991" fmla="*/ 226045 w 860865"/>
                <a:gd name="connsiteY991" fmla="*/ 4 h 369050"/>
                <a:gd name="connsiteX992" fmla="*/ 226045 w 860865"/>
                <a:gd name="connsiteY992" fmla="*/ 89730 h 369050"/>
                <a:gd name="connsiteX993" fmla="*/ 216775 w 860865"/>
                <a:gd name="connsiteY993" fmla="*/ 89730 h 369050"/>
                <a:gd name="connsiteX994" fmla="*/ 216775 w 860865"/>
                <a:gd name="connsiteY994" fmla="*/ 83345 h 369050"/>
                <a:gd name="connsiteX995" fmla="*/ 216522 w 860865"/>
                <a:gd name="connsiteY995" fmla="*/ 83345 h 369050"/>
                <a:gd name="connsiteX996" fmla="*/ 215147 w 860865"/>
                <a:gd name="connsiteY996" fmla="*/ 85403 h 369050"/>
                <a:gd name="connsiteX997" fmla="*/ 212381 w 860865"/>
                <a:gd name="connsiteY997" fmla="*/ 88035 h 369050"/>
                <a:gd name="connsiteX998" fmla="*/ 208003 w 860865"/>
                <a:gd name="connsiteY998" fmla="*/ 90295 h 369050"/>
                <a:gd name="connsiteX999" fmla="*/ 201854 w 860865"/>
                <a:gd name="connsiteY999" fmla="*/ 91240 h 369050"/>
                <a:gd name="connsiteX1000" fmla="*/ 193766 w 860865"/>
                <a:gd name="connsiteY1000" fmla="*/ 89544 h 369050"/>
                <a:gd name="connsiteX1001" fmla="*/ 187060 w 860865"/>
                <a:gd name="connsiteY1001" fmla="*/ 84155 h 369050"/>
                <a:gd name="connsiteX1002" fmla="*/ 182489 w 860865"/>
                <a:gd name="connsiteY1002" fmla="*/ 74632 h 369050"/>
                <a:gd name="connsiteX1003" fmla="*/ 180802 w 860865"/>
                <a:gd name="connsiteY1003" fmla="*/ 60538 h 369050"/>
                <a:gd name="connsiteX1004" fmla="*/ 158240 w 860865"/>
                <a:gd name="connsiteY1004" fmla="*/ 89730 h 369050"/>
                <a:gd name="connsiteX1005" fmla="*/ 158240 w 860865"/>
                <a:gd name="connsiteY1005" fmla="*/ 50999 h 369050"/>
                <a:gd name="connsiteX1006" fmla="*/ 155676 w 860865"/>
                <a:gd name="connsiteY1006" fmla="*/ 40034 h 369050"/>
                <a:gd name="connsiteX1007" fmla="*/ 147840 w 860865"/>
                <a:gd name="connsiteY1007" fmla="*/ 36711 h 369050"/>
                <a:gd name="connsiteX1008" fmla="*/ 140316 w 860865"/>
                <a:gd name="connsiteY1008" fmla="*/ 38980 h 369050"/>
                <a:gd name="connsiteX1009" fmla="*/ 135559 w 860865"/>
                <a:gd name="connsiteY1009" fmla="*/ 43366 h 369050"/>
                <a:gd name="connsiteX1010" fmla="*/ 135559 w 860865"/>
                <a:gd name="connsiteY1010" fmla="*/ 89730 h 369050"/>
                <a:gd name="connsiteX1011" fmla="*/ 125404 w 860865"/>
                <a:gd name="connsiteY1011" fmla="*/ 89730 h 369050"/>
                <a:gd name="connsiteX1012" fmla="*/ 125404 w 860865"/>
                <a:gd name="connsiteY1012" fmla="*/ 29575 h 369050"/>
                <a:gd name="connsiteX1013" fmla="*/ 134682 w 860865"/>
                <a:gd name="connsiteY1013" fmla="*/ 29575 h 369050"/>
                <a:gd name="connsiteX1014" fmla="*/ 134682 w 860865"/>
                <a:gd name="connsiteY1014" fmla="*/ 36340 h 369050"/>
                <a:gd name="connsiteX1015" fmla="*/ 134935 w 860865"/>
                <a:gd name="connsiteY1015" fmla="*/ 36340 h 369050"/>
                <a:gd name="connsiteX1016" fmla="*/ 136563 w 860865"/>
                <a:gd name="connsiteY1016" fmla="*/ 34155 h 369050"/>
                <a:gd name="connsiteX1017" fmla="*/ 139819 w 860865"/>
                <a:gd name="connsiteY1017" fmla="*/ 31389 h 369050"/>
                <a:gd name="connsiteX1018" fmla="*/ 144584 w 860865"/>
                <a:gd name="connsiteY1018" fmla="*/ 29069 h 369050"/>
                <a:gd name="connsiteX1019" fmla="*/ 150851 w 860865"/>
                <a:gd name="connsiteY1019" fmla="*/ 28074 h 369050"/>
                <a:gd name="connsiteX1020" fmla="*/ 158122 w 860865"/>
                <a:gd name="connsiteY1020" fmla="*/ 29272 h 369050"/>
                <a:gd name="connsiteX1021" fmla="*/ 163629 w 860865"/>
                <a:gd name="connsiteY1021" fmla="*/ 33084 h 369050"/>
                <a:gd name="connsiteX1022" fmla="*/ 167130 w 860865"/>
                <a:gd name="connsiteY1022" fmla="*/ 39908 h 369050"/>
                <a:gd name="connsiteX1023" fmla="*/ 168395 w 860865"/>
                <a:gd name="connsiteY1023" fmla="*/ 50257 h 369050"/>
                <a:gd name="connsiteX1024" fmla="*/ 168395 w 860865"/>
                <a:gd name="connsiteY1024" fmla="*/ 89730 h 369050"/>
                <a:gd name="connsiteX1025" fmla="*/ 158240 w 860865"/>
                <a:gd name="connsiteY1025" fmla="*/ 89730 h 369050"/>
                <a:gd name="connsiteX1026" fmla="*/ 109868 w 860865"/>
                <a:gd name="connsiteY1026" fmla="*/ 89730 h 369050"/>
                <a:gd name="connsiteX1027" fmla="*/ 100590 w 860865"/>
                <a:gd name="connsiteY1027" fmla="*/ 89730 h 369050"/>
                <a:gd name="connsiteX1028" fmla="*/ 100590 w 860865"/>
                <a:gd name="connsiteY1028" fmla="*/ 82966 h 369050"/>
                <a:gd name="connsiteX1029" fmla="*/ 100345 w 860865"/>
                <a:gd name="connsiteY1029" fmla="*/ 82966 h 369050"/>
                <a:gd name="connsiteX1030" fmla="*/ 98709 w 860865"/>
                <a:gd name="connsiteY1030" fmla="*/ 85150 h 369050"/>
                <a:gd name="connsiteX1031" fmla="*/ 95521 w 860865"/>
                <a:gd name="connsiteY1031" fmla="*/ 87925 h 369050"/>
                <a:gd name="connsiteX1032" fmla="*/ 90814 w 860865"/>
                <a:gd name="connsiteY1032" fmla="*/ 90236 h 369050"/>
                <a:gd name="connsiteX1033" fmla="*/ 84674 w 860865"/>
                <a:gd name="connsiteY1033" fmla="*/ 91240 h 369050"/>
                <a:gd name="connsiteX1034" fmla="*/ 77480 w 860865"/>
                <a:gd name="connsiteY1034" fmla="*/ 90042 h 369050"/>
                <a:gd name="connsiteX1035" fmla="*/ 72014 w 860865"/>
                <a:gd name="connsiteY1035" fmla="*/ 86221 h 369050"/>
                <a:gd name="connsiteX1036" fmla="*/ 68573 w 860865"/>
                <a:gd name="connsiteY1036" fmla="*/ 79389 h 369050"/>
                <a:gd name="connsiteX1037" fmla="*/ 67383 w 860865"/>
                <a:gd name="connsiteY1037" fmla="*/ 69057 h 369050"/>
                <a:gd name="connsiteX1038" fmla="*/ 67383 w 860865"/>
                <a:gd name="connsiteY1038" fmla="*/ 29575 h 369050"/>
                <a:gd name="connsiteX1039" fmla="*/ 77530 w 860865"/>
                <a:gd name="connsiteY1039" fmla="*/ 29575 h 369050"/>
                <a:gd name="connsiteX1040" fmla="*/ 77530 w 860865"/>
                <a:gd name="connsiteY1040" fmla="*/ 68298 h 369050"/>
                <a:gd name="connsiteX1041" fmla="*/ 79968 w 860865"/>
                <a:gd name="connsiteY1041" fmla="*/ 79010 h 369050"/>
                <a:gd name="connsiteX1042" fmla="*/ 87559 w 860865"/>
                <a:gd name="connsiteY1042" fmla="*/ 82215 h 369050"/>
                <a:gd name="connsiteX1043" fmla="*/ 94956 w 860865"/>
                <a:gd name="connsiteY1043" fmla="*/ 80013 h 369050"/>
                <a:gd name="connsiteX1044" fmla="*/ 99721 w 860865"/>
                <a:gd name="connsiteY1044" fmla="*/ 75687 h 369050"/>
                <a:gd name="connsiteX1045" fmla="*/ 99721 w 860865"/>
                <a:gd name="connsiteY1045" fmla="*/ 29575 h 369050"/>
                <a:gd name="connsiteX1046" fmla="*/ 109868 w 860865"/>
                <a:gd name="connsiteY1046" fmla="*/ 29575 h 369050"/>
                <a:gd name="connsiteX1047" fmla="*/ 109868 w 860865"/>
                <a:gd name="connsiteY1047" fmla="*/ 89730 h 369050"/>
                <a:gd name="connsiteX1048" fmla="*/ 42687 w 860865"/>
                <a:gd name="connsiteY1048" fmla="*/ 65540 h 369050"/>
                <a:gd name="connsiteX1049" fmla="*/ 38116 w 860865"/>
                <a:gd name="connsiteY1049" fmla="*/ 54449 h 369050"/>
                <a:gd name="connsiteX1050" fmla="*/ 25026 w 860865"/>
                <a:gd name="connsiteY1050" fmla="*/ 50375 h 369050"/>
                <a:gd name="connsiteX1051" fmla="*/ 17628 w 860865"/>
                <a:gd name="connsiteY1051" fmla="*/ 50375 h 369050"/>
                <a:gd name="connsiteX1052" fmla="*/ 17628 w 860865"/>
                <a:gd name="connsiteY1052" fmla="*/ 80705 h 369050"/>
                <a:gd name="connsiteX1053" fmla="*/ 24401 w 860865"/>
                <a:gd name="connsiteY1053" fmla="*/ 80705 h 369050"/>
                <a:gd name="connsiteX1054" fmla="*/ 38369 w 860865"/>
                <a:gd name="connsiteY1054" fmla="*/ 76893 h 369050"/>
                <a:gd name="connsiteX1055" fmla="*/ 42687 w 860865"/>
                <a:gd name="connsiteY1055" fmla="*/ 65540 h 369050"/>
                <a:gd name="connsiteX1056" fmla="*/ 41068 w 860865"/>
                <a:gd name="connsiteY1056" fmla="*/ 25687 h 369050"/>
                <a:gd name="connsiteX1057" fmla="*/ 36792 w 860865"/>
                <a:gd name="connsiteY1057" fmla="*/ 15785 h 369050"/>
                <a:gd name="connsiteX1058" fmla="*/ 23389 w 860865"/>
                <a:gd name="connsiteY1058" fmla="*/ 11897 h 369050"/>
                <a:gd name="connsiteX1059" fmla="*/ 17628 w 860865"/>
                <a:gd name="connsiteY1059" fmla="*/ 11897 h 369050"/>
                <a:gd name="connsiteX1060" fmla="*/ 17628 w 860865"/>
                <a:gd name="connsiteY1060" fmla="*/ 41738 h 369050"/>
                <a:gd name="connsiteX1061" fmla="*/ 23263 w 860865"/>
                <a:gd name="connsiteY1061" fmla="*/ 41738 h 369050"/>
                <a:gd name="connsiteX1062" fmla="*/ 36547 w 860865"/>
                <a:gd name="connsiteY1062" fmla="*/ 37470 h 369050"/>
                <a:gd name="connsiteX1063" fmla="*/ 41068 w 860865"/>
                <a:gd name="connsiteY1063" fmla="*/ 25687 h 369050"/>
                <a:gd name="connsiteX1064" fmla="*/ 52092 w 860865"/>
                <a:gd name="connsiteY1064" fmla="*/ 25316 h 369050"/>
                <a:gd name="connsiteX1065" fmla="*/ 50962 w 860865"/>
                <a:gd name="connsiteY1065" fmla="*/ 33219 h 369050"/>
                <a:gd name="connsiteX1066" fmla="*/ 47900 w 860865"/>
                <a:gd name="connsiteY1066" fmla="*/ 39039 h 369050"/>
                <a:gd name="connsiteX1067" fmla="*/ 43379 w 860865"/>
                <a:gd name="connsiteY1067" fmla="*/ 42986 h 369050"/>
                <a:gd name="connsiteX1068" fmla="*/ 38057 w 860865"/>
                <a:gd name="connsiteY1068" fmla="*/ 45238 h 369050"/>
                <a:gd name="connsiteX1069" fmla="*/ 38057 w 860865"/>
                <a:gd name="connsiteY1069" fmla="*/ 45491 h 369050"/>
                <a:gd name="connsiteX1070" fmla="*/ 44383 w 860865"/>
                <a:gd name="connsiteY1070" fmla="*/ 47878 h 369050"/>
                <a:gd name="connsiteX1071" fmla="*/ 49519 w 860865"/>
                <a:gd name="connsiteY1071" fmla="*/ 52264 h 369050"/>
                <a:gd name="connsiteX1072" fmla="*/ 53036 w 860865"/>
                <a:gd name="connsiteY1072" fmla="*/ 58455 h 369050"/>
                <a:gd name="connsiteX1073" fmla="*/ 54344 w 860865"/>
                <a:gd name="connsiteY1073" fmla="*/ 66307 h 369050"/>
                <a:gd name="connsiteX1074" fmla="*/ 52598 w 860865"/>
                <a:gd name="connsiteY1074" fmla="*/ 75687 h 369050"/>
                <a:gd name="connsiteX1075" fmla="*/ 47132 w 860865"/>
                <a:gd name="connsiteY1075" fmla="*/ 83084 h 369050"/>
                <a:gd name="connsiteX1076" fmla="*/ 37804 w 860865"/>
                <a:gd name="connsiteY1076" fmla="*/ 87976 h 369050"/>
                <a:gd name="connsiteX1077" fmla="*/ 24401 w 860865"/>
                <a:gd name="connsiteY1077" fmla="*/ 89730 h 369050"/>
                <a:gd name="connsiteX1078" fmla="*/ 6731 w 860865"/>
                <a:gd name="connsiteY1078" fmla="*/ 89730 h 369050"/>
                <a:gd name="connsiteX1079" fmla="*/ 6731 w 860865"/>
                <a:gd name="connsiteY1079" fmla="*/ 3268 h 369050"/>
                <a:gd name="connsiteX1080" fmla="*/ 23389 w 860865"/>
                <a:gd name="connsiteY1080" fmla="*/ 3268 h 369050"/>
                <a:gd name="connsiteX1081" fmla="*/ 36496 w 860865"/>
                <a:gd name="connsiteY1081" fmla="*/ 4828 h 369050"/>
                <a:gd name="connsiteX1082" fmla="*/ 45445 w 860865"/>
                <a:gd name="connsiteY1082" fmla="*/ 9273 h 369050"/>
                <a:gd name="connsiteX1083" fmla="*/ 50523 w 860865"/>
                <a:gd name="connsiteY1083" fmla="*/ 16223 h 369050"/>
                <a:gd name="connsiteX1084" fmla="*/ 52092 w 860865"/>
                <a:gd name="connsiteY1084" fmla="*/ 25316 h 36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</a:cxnLst>
              <a:rect l="l" t="t" r="r" b="b"/>
              <a:pathLst>
                <a:path w="860865" h="369050">
                  <a:moveTo>
                    <a:pt x="648275" y="301005"/>
                  </a:moveTo>
                  <a:cubicBezTo>
                    <a:pt x="648275" y="296662"/>
                    <a:pt x="647254" y="293575"/>
                    <a:pt x="645205" y="291736"/>
                  </a:cubicBezTo>
                  <a:cubicBezTo>
                    <a:pt x="643147" y="289889"/>
                    <a:pt x="640760" y="288978"/>
                    <a:pt x="637985" y="288978"/>
                  </a:cubicBezTo>
                  <a:cubicBezTo>
                    <a:pt x="635066" y="288978"/>
                    <a:pt x="632544" y="289889"/>
                    <a:pt x="630470" y="291736"/>
                  </a:cubicBezTo>
                  <a:cubicBezTo>
                    <a:pt x="628378" y="293575"/>
                    <a:pt x="627332" y="296662"/>
                    <a:pt x="627332" y="301005"/>
                  </a:cubicBezTo>
                  <a:cubicBezTo>
                    <a:pt x="627332" y="305358"/>
                    <a:pt x="628378" y="308453"/>
                    <a:pt x="630470" y="310283"/>
                  </a:cubicBezTo>
                  <a:cubicBezTo>
                    <a:pt x="632544" y="312139"/>
                    <a:pt x="634990" y="313041"/>
                    <a:pt x="637732" y="313041"/>
                  </a:cubicBezTo>
                  <a:cubicBezTo>
                    <a:pt x="640658" y="313041"/>
                    <a:pt x="643147" y="312139"/>
                    <a:pt x="645205" y="310283"/>
                  </a:cubicBezTo>
                  <a:cubicBezTo>
                    <a:pt x="647254" y="308453"/>
                    <a:pt x="648275" y="305358"/>
                    <a:pt x="648275" y="301005"/>
                  </a:cubicBezTo>
                  <a:close/>
                  <a:moveTo>
                    <a:pt x="634856" y="340597"/>
                  </a:moveTo>
                  <a:cubicBezTo>
                    <a:pt x="633084" y="340597"/>
                    <a:pt x="631558" y="340479"/>
                    <a:pt x="630217" y="340234"/>
                  </a:cubicBezTo>
                  <a:cubicBezTo>
                    <a:pt x="629457" y="340639"/>
                    <a:pt x="628715" y="341137"/>
                    <a:pt x="628024" y="341727"/>
                  </a:cubicBezTo>
                  <a:cubicBezTo>
                    <a:pt x="627307" y="342326"/>
                    <a:pt x="626674" y="343034"/>
                    <a:pt x="626084" y="343861"/>
                  </a:cubicBezTo>
                  <a:cubicBezTo>
                    <a:pt x="625493" y="344688"/>
                    <a:pt x="625012" y="345691"/>
                    <a:pt x="624633" y="346805"/>
                  </a:cubicBezTo>
                  <a:cubicBezTo>
                    <a:pt x="624253" y="347943"/>
                    <a:pt x="624076" y="349259"/>
                    <a:pt x="624076" y="350752"/>
                  </a:cubicBezTo>
                  <a:cubicBezTo>
                    <a:pt x="624076" y="357196"/>
                    <a:pt x="627619" y="360409"/>
                    <a:pt x="634729" y="360409"/>
                  </a:cubicBezTo>
                  <a:cubicBezTo>
                    <a:pt x="640836" y="360409"/>
                    <a:pt x="645323" y="359212"/>
                    <a:pt x="648275" y="356825"/>
                  </a:cubicBezTo>
                  <a:cubicBezTo>
                    <a:pt x="651185" y="354446"/>
                    <a:pt x="652652" y="351713"/>
                    <a:pt x="652652" y="348626"/>
                  </a:cubicBezTo>
                  <a:cubicBezTo>
                    <a:pt x="652652" y="345708"/>
                    <a:pt x="651750" y="343642"/>
                    <a:pt x="649877" y="342410"/>
                  </a:cubicBezTo>
                  <a:cubicBezTo>
                    <a:pt x="648039" y="341204"/>
                    <a:pt x="645593" y="340597"/>
                    <a:pt x="642489" y="340597"/>
                  </a:cubicBezTo>
                  <a:lnTo>
                    <a:pt x="634856" y="340597"/>
                  </a:lnTo>
                  <a:close/>
                  <a:moveTo>
                    <a:pt x="662791" y="290226"/>
                  </a:moveTo>
                  <a:lnTo>
                    <a:pt x="655275" y="290226"/>
                  </a:lnTo>
                  <a:cubicBezTo>
                    <a:pt x="657199" y="293406"/>
                    <a:pt x="658160" y="296991"/>
                    <a:pt x="658160" y="301005"/>
                  </a:cubicBezTo>
                  <a:cubicBezTo>
                    <a:pt x="658160" y="304194"/>
                    <a:pt x="657645" y="307044"/>
                    <a:pt x="656600" y="309600"/>
                  </a:cubicBezTo>
                  <a:cubicBezTo>
                    <a:pt x="655545" y="312156"/>
                    <a:pt x="654086" y="314298"/>
                    <a:pt x="652222" y="316044"/>
                  </a:cubicBezTo>
                  <a:cubicBezTo>
                    <a:pt x="650324" y="317815"/>
                    <a:pt x="648114" y="319148"/>
                    <a:pt x="645567" y="320059"/>
                  </a:cubicBezTo>
                  <a:cubicBezTo>
                    <a:pt x="643037" y="320978"/>
                    <a:pt x="640296" y="321451"/>
                    <a:pt x="637361" y="321451"/>
                  </a:cubicBezTo>
                  <a:lnTo>
                    <a:pt x="635724" y="321451"/>
                  </a:lnTo>
                  <a:cubicBezTo>
                    <a:pt x="635218" y="321451"/>
                    <a:pt x="634687" y="321391"/>
                    <a:pt x="634113" y="321307"/>
                  </a:cubicBezTo>
                  <a:cubicBezTo>
                    <a:pt x="633084" y="321746"/>
                    <a:pt x="632055" y="322395"/>
                    <a:pt x="630967" y="323331"/>
                  </a:cubicBezTo>
                  <a:cubicBezTo>
                    <a:pt x="629888" y="324234"/>
                    <a:pt x="629348" y="325449"/>
                    <a:pt x="629348" y="326941"/>
                  </a:cubicBezTo>
                  <a:cubicBezTo>
                    <a:pt x="629348" y="328207"/>
                    <a:pt x="629812" y="329210"/>
                    <a:pt x="630782" y="330037"/>
                  </a:cubicBezTo>
                  <a:cubicBezTo>
                    <a:pt x="631735" y="330804"/>
                    <a:pt x="633304" y="331209"/>
                    <a:pt x="635480" y="331209"/>
                  </a:cubicBezTo>
                  <a:lnTo>
                    <a:pt x="643113" y="331209"/>
                  </a:lnTo>
                  <a:cubicBezTo>
                    <a:pt x="645955" y="331209"/>
                    <a:pt x="648604" y="331504"/>
                    <a:pt x="651016" y="332103"/>
                  </a:cubicBezTo>
                  <a:cubicBezTo>
                    <a:pt x="653437" y="332660"/>
                    <a:pt x="655545" y="333596"/>
                    <a:pt x="657359" y="334904"/>
                  </a:cubicBezTo>
                  <a:cubicBezTo>
                    <a:pt x="659147" y="336194"/>
                    <a:pt x="660547" y="337839"/>
                    <a:pt x="661542" y="339846"/>
                  </a:cubicBezTo>
                  <a:cubicBezTo>
                    <a:pt x="662546" y="341862"/>
                    <a:pt x="663069" y="344283"/>
                    <a:pt x="663069" y="347117"/>
                  </a:cubicBezTo>
                  <a:cubicBezTo>
                    <a:pt x="663069" y="350372"/>
                    <a:pt x="662369" y="353341"/>
                    <a:pt x="661002" y="356024"/>
                  </a:cubicBezTo>
                  <a:cubicBezTo>
                    <a:pt x="659611" y="358697"/>
                    <a:pt x="657662" y="360983"/>
                    <a:pt x="655157" y="362923"/>
                  </a:cubicBezTo>
                  <a:cubicBezTo>
                    <a:pt x="652652" y="364829"/>
                    <a:pt x="649607" y="366339"/>
                    <a:pt x="646006" y="367427"/>
                  </a:cubicBezTo>
                  <a:cubicBezTo>
                    <a:pt x="642404" y="368507"/>
                    <a:pt x="638406" y="369055"/>
                    <a:pt x="633987" y="369055"/>
                  </a:cubicBezTo>
                  <a:cubicBezTo>
                    <a:pt x="627543" y="369055"/>
                    <a:pt x="622659" y="367646"/>
                    <a:pt x="619311" y="364846"/>
                  </a:cubicBezTo>
                  <a:cubicBezTo>
                    <a:pt x="615971" y="362071"/>
                    <a:pt x="614301" y="358031"/>
                    <a:pt x="614301" y="352768"/>
                  </a:cubicBezTo>
                  <a:cubicBezTo>
                    <a:pt x="614301" y="350516"/>
                    <a:pt x="614689" y="348559"/>
                    <a:pt x="615482" y="346940"/>
                  </a:cubicBezTo>
                  <a:cubicBezTo>
                    <a:pt x="616266" y="345303"/>
                    <a:pt x="617219" y="343886"/>
                    <a:pt x="618307" y="342672"/>
                  </a:cubicBezTo>
                  <a:cubicBezTo>
                    <a:pt x="619387" y="341449"/>
                    <a:pt x="620508" y="340504"/>
                    <a:pt x="621630" y="339787"/>
                  </a:cubicBezTo>
                  <a:cubicBezTo>
                    <a:pt x="622752" y="339096"/>
                    <a:pt x="623655" y="338505"/>
                    <a:pt x="624312" y="338109"/>
                  </a:cubicBezTo>
                  <a:lnTo>
                    <a:pt x="624312" y="337839"/>
                  </a:lnTo>
                  <a:cubicBezTo>
                    <a:pt x="621723" y="335924"/>
                    <a:pt x="620441" y="333132"/>
                    <a:pt x="620441" y="329446"/>
                  </a:cubicBezTo>
                  <a:cubicBezTo>
                    <a:pt x="620441" y="327869"/>
                    <a:pt x="620745" y="326494"/>
                    <a:pt x="621386" y="325314"/>
                  </a:cubicBezTo>
                  <a:cubicBezTo>
                    <a:pt x="622010" y="324150"/>
                    <a:pt x="622718" y="323205"/>
                    <a:pt x="623511" y="322437"/>
                  </a:cubicBezTo>
                  <a:cubicBezTo>
                    <a:pt x="624296" y="321687"/>
                    <a:pt x="625097" y="321079"/>
                    <a:pt x="625890" y="320616"/>
                  </a:cubicBezTo>
                  <a:cubicBezTo>
                    <a:pt x="626691" y="320169"/>
                    <a:pt x="627290" y="319848"/>
                    <a:pt x="627695" y="319688"/>
                  </a:cubicBezTo>
                  <a:lnTo>
                    <a:pt x="627695" y="319435"/>
                  </a:lnTo>
                  <a:cubicBezTo>
                    <a:pt x="624616" y="318018"/>
                    <a:pt x="622136" y="315774"/>
                    <a:pt x="620247" y="312738"/>
                  </a:cubicBezTo>
                  <a:cubicBezTo>
                    <a:pt x="618374" y="309693"/>
                    <a:pt x="617438" y="305779"/>
                    <a:pt x="617438" y="301005"/>
                  </a:cubicBezTo>
                  <a:cubicBezTo>
                    <a:pt x="617438" y="297657"/>
                    <a:pt x="617978" y="294713"/>
                    <a:pt x="619066" y="292174"/>
                  </a:cubicBezTo>
                  <a:cubicBezTo>
                    <a:pt x="620146" y="289627"/>
                    <a:pt x="621605" y="287510"/>
                    <a:pt x="623444" y="285840"/>
                  </a:cubicBezTo>
                  <a:cubicBezTo>
                    <a:pt x="625299" y="284179"/>
                    <a:pt x="627442" y="282922"/>
                    <a:pt x="629904" y="282087"/>
                  </a:cubicBezTo>
                  <a:cubicBezTo>
                    <a:pt x="632367" y="281252"/>
                    <a:pt x="635024" y="280822"/>
                    <a:pt x="637841" y="280822"/>
                  </a:cubicBezTo>
                  <a:cubicBezTo>
                    <a:pt x="640717" y="280822"/>
                    <a:pt x="643383" y="281336"/>
                    <a:pt x="645871" y="282323"/>
                  </a:cubicBezTo>
                  <a:lnTo>
                    <a:pt x="664182" y="282323"/>
                  </a:lnTo>
                  <a:lnTo>
                    <a:pt x="662791" y="290226"/>
                  </a:lnTo>
                  <a:close/>
                  <a:moveTo>
                    <a:pt x="594378" y="342478"/>
                  </a:moveTo>
                  <a:lnTo>
                    <a:pt x="594378" y="303755"/>
                  </a:lnTo>
                  <a:cubicBezTo>
                    <a:pt x="594378" y="298669"/>
                    <a:pt x="593510" y="295008"/>
                    <a:pt x="591806" y="292790"/>
                  </a:cubicBezTo>
                  <a:cubicBezTo>
                    <a:pt x="590094" y="290580"/>
                    <a:pt x="587488" y="289475"/>
                    <a:pt x="583979" y="289475"/>
                  </a:cubicBezTo>
                  <a:cubicBezTo>
                    <a:pt x="580959" y="289475"/>
                    <a:pt x="578454" y="290226"/>
                    <a:pt x="576447" y="291736"/>
                  </a:cubicBezTo>
                  <a:cubicBezTo>
                    <a:pt x="574439" y="293237"/>
                    <a:pt x="572862" y="294696"/>
                    <a:pt x="571681" y="296122"/>
                  </a:cubicBezTo>
                  <a:lnTo>
                    <a:pt x="571681" y="342478"/>
                  </a:lnTo>
                  <a:lnTo>
                    <a:pt x="561526" y="342478"/>
                  </a:lnTo>
                  <a:lnTo>
                    <a:pt x="561526" y="282323"/>
                  </a:lnTo>
                  <a:lnTo>
                    <a:pt x="570804" y="282323"/>
                  </a:lnTo>
                  <a:lnTo>
                    <a:pt x="570804" y="289104"/>
                  </a:lnTo>
                  <a:lnTo>
                    <a:pt x="571066" y="289104"/>
                  </a:lnTo>
                  <a:cubicBezTo>
                    <a:pt x="571302" y="288598"/>
                    <a:pt x="571850" y="287873"/>
                    <a:pt x="572702" y="286911"/>
                  </a:cubicBezTo>
                  <a:cubicBezTo>
                    <a:pt x="573520" y="285941"/>
                    <a:pt x="574616" y="285022"/>
                    <a:pt x="575958" y="284153"/>
                  </a:cubicBezTo>
                  <a:cubicBezTo>
                    <a:pt x="577299" y="283276"/>
                    <a:pt x="578867" y="282500"/>
                    <a:pt x="580715" y="281834"/>
                  </a:cubicBezTo>
                  <a:cubicBezTo>
                    <a:pt x="582553" y="281159"/>
                    <a:pt x="584645" y="280822"/>
                    <a:pt x="586981" y="280822"/>
                  </a:cubicBezTo>
                  <a:cubicBezTo>
                    <a:pt x="589664" y="280822"/>
                    <a:pt x="592084" y="281235"/>
                    <a:pt x="594252" y="282011"/>
                  </a:cubicBezTo>
                  <a:cubicBezTo>
                    <a:pt x="596420" y="282812"/>
                    <a:pt x="598258" y="284094"/>
                    <a:pt x="599777" y="285840"/>
                  </a:cubicBezTo>
                  <a:cubicBezTo>
                    <a:pt x="601261" y="287595"/>
                    <a:pt x="602433" y="289872"/>
                    <a:pt x="603277" y="292681"/>
                  </a:cubicBezTo>
                  <a:cubicBezTo>
                    <a:pt x="604103" y="295472"/>
                    <a:pt x="604517" y="298922"/>
                    <a:pt x="604517" y="303030"/>
                  </a:cubicBezTo>
                  <a:lnTo>
                    <a:pt x="604517" y="342478"/>
                  </a:lnTo>
                  <a:lnTo>
                    <a:pt x="594378" y="342478"/>
                  </a:lnTo>
                  <a:close/>
                  <a:moveTo>
                    <a:pt x="546007" y="342478"/>
                  </a:moveTo>
                  <a:lnTo>
                    <a:pt x="536737" y="342478"/>
                  </a:lnTo>
                  <a:lnTo>
                    <a:pt x="536737" y="335722"/>
                  </a:lnTo>
                  <a:lnTo>
                    <a:pt x="536467" y="335722"/>
                  </a:lnTo>
                  <a:cubicBezTo>
                    <a:pt x="536223" y="336211"/>
                    <a:pt x="535674" y="336953"/>
                    <a:pt x="534848" y="337898"/>
                  </a:cubicBezTo>
                  <a:cubicBezTo>
                    <a:pt x="534013" y="338885"/>
                    <a:pt x="532950" y="339787"/>
                    <a:pt x="531643" y="340656"/>
                  </a:cubicBezTo>
                  <a:cubicBezTo>
                    <a:pt x="530344" y="341541"/>
                    <a:pt x="528792" y="342326"/>
                    <a:pt x="526936" y="342984"/>
                  </a:cubicBezTo>
                  <a:cubicBezTo>
                    <a:pt x="525106" y="343659"/>
                    <a:pt x="523056" y="343996"/>
                    <a:pt x="520804" y="343996"/>
                  </a:cubicBezTo>
                  <a:cubicBezTo>
                    <a:pt x="518122" y="343996"/>
                    <a:pt x="515744" y="343600"/>
                    <a:pt x="513593" y="342790"/>
                  </a:cubicBezTo>
                  <a:cubicBezTo>
                    <a:pt x="511476" y="341997"/>
                    <a:pt x="509629" y="340723"/>
                    <a:pt x="508144" y="338969"/>
                  </a:cubicBezTo>
                  <a:cubicBezTo>
                    <a:pt x="506651" y="337206"/>
                    <a:pt x="505496" y="334946"/>
                    <a:pt x="504695" y="332162"/>
                  </a:cubicBezTo>
                  <a:cubicBezTo>
                    <a:pt x="503902" y="329362"/>
                    <a:pt x="503514" y="325912"/>
                    <a:pt x="503514" y="321822"/>
                  </a:cubicBezTo>
                  <a:lnTo>
                    <a:pt x="503514" y="282323"/>
                  </a:lnTo>
                  <a:lnTo>
                    <a:pt x="513652" y="282323"/>
                  </a:lnTo>
                  <a:lnTo>
                    <a:pt x="513652" y="321063"/>
                  </a:lnTo>
                  <a:cubicBezTo>
                    <a:pt x="513652" y="326090"/>
                    <a:pt x="514479" y="329640"/>
                    <a:pt x="516098" y="331766"/>
                  </a:cubicBezTo>
                  <a:cubicBezTo>
                    <a:pt x="517734" y="333891"/>
                    <a:pt x="520273" y="334963"/>
                    <a:pt x="523681" y="334963"/>
                  </a:cubicBezTo>
                  <a:cubicBezTo>
                    <a:pt x="526616" y="334963"/>
                    <a:pt x="529087" y="334237"/>
                    <a:pt x="531078" y="332770"/>
                  </a:cubicBezTo>
                  <a:cubicBezTo>
                    <a:pt x="533093" y="331310"/>
                    <a:pt x="534679" y="329893"/>
                    <a:pt x="535843" y="328460"/>
                  </a:cubicBezTo>
                  <a:lnTo>
                    <a:pt x="535843" y="282323"/>
                  </a:lnTo>
                  <a:lnTo>
                    <a:pt x="546007" y="282323"/>
                  </a:lnTo>
                  <a:lnTo>
                    <a:pt x="546007" y="342478"/>
                  </a:lnTo>
                  <a:close/>
                  <a:moveTo>
                    <a:pt x="478565" y="342478"/>
                  </a:moveTo>
                  <a:lnTo>
                    <a:pt x="478565" y="303755"/>
                  </a:lnTo>
                  <a:cubicBezTo>
                    <a:pt x="478565" y="298669"/>
                    <a:pt x="477713" y="295008"/>
                    <a:pt x="476009" y="292790"/>
                  </a:cubicBezTo>
                  <a:cubicBezTo>
                    <a:pt x="474280" y="290580"/>
                    <a:pt x="471665" y="289475"/>
                    <a:pt x="468165" y="289475"/>
                  </a:cubicBezTo>
                  <a:cubicBezTo>
                    <a:pt x="465154" y="289475"/>
                    <a:pt x="462666" y="290226"/>
                    <a:pt x="460641" y="291736"/>
                  </a:cubicBezTo>
                  <a:cubicBezTo>
                    <a:pt x="458651" y="293237"/>
                    <a:pt x="457065" y="294696"/>
                    <a:pt x="455884" y="296122"/>
                  </a:cubicBezTo>
                  <a:lnTo>
                    <a:pt x="455884" y="342478"/>
                  </a:lnTo>
                  <a:lnTo>
                    <a:pt x="445738" y="342478"/>
                  </a:lnTo>
                  <a:lnTo>
                    <a:pt x="445738" y="253882"/>
                  </a:lnTo>
                  <a:lnTo>
                    <a:pt x="455884" y="252760"/>
                  </a:lnTo>
                  <a:lnTo>
                    <a:pt x="455884" y="288472"/>
                  </a:lnTo>
                  <a:lnTo>
                    <a:pt x="456137" y="288472"/>
                  </a:lnTo>
                  <a:cubicBezTo>
                    <a:pt x="456483" y="287974"/>
                    <a:pt x="456998" y="287299"/>
                    <a:pt x="457714" y="286464"/>
                  </a:cubicBezTo>
                  <a:cubicBezTo>
                    <a:pt x="458415" y="285638"/>
                    <a:pt x="459393" y="284794"/>
                    <a:pt x="460641" y="283968"/>
                  </a:cubicBezTo>
                  <a:cubicBezTo>
                    <a:pt x="461898" y="283133"/>
                    <a:pt x="463433" y="282399"/>
                    <a:pt x="465221" y="281766"/>
                  </a:cubicBezTo>
                  <a:cubicBezTo>
                    <a:pt x="467035" y="281134"/>
                    <a:pt x="469135" y="280822"/>
                    <a:pt x="471564" y="280822"/>
                  </a:cubicBezTo>
                  <a:cubicBezTo>
                    <a:pt x="476827" y="280822"/>
                    <a:pt x="480994" y="282542"/>
                    <a:pt x="484081" y="285967"/>
                  </a:cubicBezTo>
                  <a:cubicBezTo>
                    <a:pt x="487176" y="289408"/>
                    <a:pt x="488728" y="295084"/>
                    <a:pt x="488728" y="303030"/>
                  </a:cubicBezTo>
                  <a:lnTo>
                    <a:pt x="488728" y="342478"/>
                  </a:lnTo>
                  <a:lnTo>
                    <a:pt x="478565" y="342478"/>
                  </a:lnTo>
                  <a:close/>
                  <a:moveTo>
                    <a:pt x="430825" y="293996"/>
                  </a:moveTo>
                  <a:cubicBezTo>
                    <a:pt x="430581" y="293743"/>
                    <a:pt x="430176" y="293355"/>
                    <a:pt x="429636" y="292849"/>
                  </a:cubicBezTo>
                  <a:cubicBezTo>
                    <a:pt x="429096" y="292360"/>
                    <a:pt x="428405" y="291854"/>
                    <a:pt x="427561" y="291356"/>
                  </a:cubicBezTo>
                  <a:cubicBezTo>
                    <a:pt x="426718" y="290867"/>
                    <a:pt x="425731" y="290412"/>
                    <a:pt x="424542" y="290041"/>
                  </a:cubicBezTo>
                  <a:cubicBezTo>
                    <a:pt x="423395" y="289669"/>
                    <a:pt x="422053" y="289475"/>
                    <a:pt x="420552" y="289475"/>
                  </a:cubicBezTo>
                  <a:cubicBezTo>
                    <a:pt x="418368" y="289475"/>
                    <a:pt x="416343" y="289872"/>
                    <a:pt x="414479" y="290665"/>
                  </a:cubicBezTo>
                  <a:cubicBezTo>
                    <a:pt x="412590" y="291458"/>
                    <a:pt x="410954" y="292740"/>
                    <a:pt x="409579" y="294486"/>
                  </a:cubicBezTo>
                  <a:cubicBezTo>
                    <a:pt x="408196" y="296257"/>
                    <a:pt x="407116" y="298517"/>
                    <a:pt x="406315" y="301317"/>
                  </a:cubicBezTo>
                  <a:cubicBezTo>
                    <a:pt x="405530" y="304126"/>
                    <a:pt x="405142" y="307525"/>
                    <a:pt x="405142" y="311532"/>
                  </a:cubicBezTo>
                  <a:cubicBezTo>
                    <a:pt x="405142" y="315968"/>
                    <a:pt x="405488" y="319688"/>
                    <a:pt x="406205" y="322682"/>
                  </a:cubicBezTo>
                  <a:cubicBezTo>
                    <a:pt x="406905" y="325693"/>
                    <a:pt x="407892" y="328097"/>
                    <a:pt x="409140" y="329910"/>
                  </a:cubicBezTo>
                  <a:cubicBezTo>
                    <a:pt x="410389" y="331690"/>
                    <a:pt x="411915" y="332972"/>
                    <a:pt x="413712" y="333773"/>
                  </a:cubicBezTo>
                  <a:cubicBezTo>
                    <a:pt x="415517" y="334558"/>
                    <a:pt x="417482" y="334963"/>
                    <a:pt x="419658" y="334963"/>
                  </a:cubicBezTo>
                  <a:cubicBezTo>
                    <a:pt x="422762" y="334963"/>
                    <a:pt x="425115" y="334431"/>
                    <a:pt x="426743" y="333343"/>
                  </a:cubicBezTo>
                  <a:cubicBezTo>
                    <a:pt x="428379" y="332255"/>
                    <a:pt x="429535" y="331370"/>
                    <a:pt x="430193" y="330703"/>
                  </a:cubicBezTo>
                  <a:lnTo>
                    <a:pt x="434326" y="337738"/>
                  </a:lnTo>
                  <a:cubicBezTo>
                    <a:pt x="433921" y="338227"/>
                    <a:pt x="433297" y="338842"/>
                    <a:pt x="432512" y="339551"/>
                  </a:cubicBezTo>
                  <a:cubicBezTo>
                    <a:pt x="431728" y="340251"/>
                    <a:pt x="430707" y="340943"/>
                    <a:pt x="429434" y="341601"/>
                  </a:cubicBezTo>
                  <a:cubicBezTo>
                    <a:pt x="428194" y="342275"/>
                    <a:pt x="426659" y="342832"/>
                    <a:pt x="424871" y="343296"/>
                  </a:cubicBezTo>
                  <a:cubicBezTo>
                    <a:pt x="423074" y="343760"/>
                    <a:pt x="420999" y="343996"/>
                    <a:pt x="418671" y="343996"/>
                  </a:cubicBezTo>
                  <a:cubicBezTo>
                    <a:pt x="415314" y="343996"/>
                    <a:pt x="412194" y="343456"/>
                    <a:pt x="409275" y="342360"/>
                  </a:cubicBezTo>
                  <a:cubicBezTo>
                    <a:pt x="406340" y="341280"/>
                    <a:pt x="403793" y="339492"/>
                    <a:pt x="401617" y="336978"/>
                  </a:cubicBezTo>
                  <a:cubicBezTo>
                    <a:pt x="399449" y="334465"/>
                    <a:pt x="397745" y="331209"/>
                    <a:pt x="396497" y="327220"/>
                  </a:cubicBezTo>
                  <a:cubicBezTo>
                    <a:pt x="395240" y="323205"/>
                    <a:pt x="394599" y="318220"/>
                    <a:pt x="394599" y="312308"/>
                  </a:cubicBezTo>
                  <a:cubicBezTo>
                    <a:pt x="394599" y="306521"/>
                    <a:pt x="395350" y="301638"/>
                    <a:pt x="396851" y="297623"/>
                  </a:cubicBezTo>
                  <a:cubicBezTo>
                    <a:pt x="398369" y="293617"/>
                    <a:pt x="400326" y="290378"/>
                    <a:pt x="402747" y="287907"/>
                  </a:cubicBezTo>
                  <a:cubicBezTo>
                    <a:pt x="405176" y="285452"/>
                    <a:pt x="407875" y="283656"/>
                    <a:pt x="410819" y="282525"/>
                  </a:cubicBezTo>
                  <a:cubicBezTo>
                    <a:pt x="413813" y="281404"/>
                    <a:pt x="416799" y="280822"/>
                    <a:pt x="419785" y="280822"/>
                  </a:cubicBezTo>
                  <a:cubicBezTo>
                    <a:pt x="422053" y="280822"/>
                    <a:pt x="424036" y="281041"/>
                    <a:pt x="425748" y="281454"/>
                  </a:cubicBezTo>
                  <a:cubicBezTo>
                    <a:pt x="427460" y="281876"/>
                    <a:pt x="428911" y="282399"/>
                    <a:pt x="430134" y="283023"/>
                  </a:cubicBezTo>
                  <a:cubicBezTo>
                    <a:pt x="431365" y="283656"/>
                    <a:pt x="432344" y="284322"/>
                    <a:pt x="433136" y="285022"/>
                  </a:cubicBezTo>
                  <a:cubicBezTo>
                    <a:pt x="433938" y="285731"/>
                    <a:pt x="434579" y="286346"/>
                    <a:pt x="435085" y="286852"/>
                  </a:cubicBezTo>
                  <a:lnTo>
                    <a:pt x="430825" y="293996"/>
                  </a:lnTo>
                  <a:close/>
                  <a:moveTo>
                    <a:pt x="379451" y="294486"/>
                  </a:moveTo>
                  <a:cubicBezTo>
                    <a:pt x="378776" y="293743"/>
                    <a:pt x="377578" y="292714"/>
                    <a:pt x="375807" y="291415"/>
                  </a:cubicBezTo>
                  <a:cubicBezTo>
                    <a:pt x="374061" y="290116"/>
                    <a:pt x="371750" y="289475"/>
                    <a:pt x="368925" y="289475"/>
                  </a:cubicBezTo>
                  <a:cubicBezTo>
                    <a:pt x="366234" y="289475"/>
                    <a:pt x="364193" y="290100"/>
                    <a:pt x="362759" y="291356"/>
                  </a:cubicBezTo>
                  <a:cubicBezTo>
                    <a:pt x="361359" y="292605"/>
                    <a:pt x="360634" y="294106"/>
                    <a:pt x="360634" y="295860"/>
                  </a:cubicBezTo>
                  <a:cubicBezTo>
                    <a:pt x="360634" y="298121"/>
                    <a:pt x="361291" y="299985"/>
                    <a:pt x="362590" y="301444"/>
                  </a:cubicBezTo>
                  <a:cubicBezTo>
                    <a:pt x="363889" y="302920"/>
                    <a:pt x="365855" y="304464"/>
                    <a:pt x="368537" y="306142"/>
                  </a:cubicBezTo>
                  <a:lnTo>
                    <a:pt x="372290" y="308411"/>
                  </a:lnTo>
                  <a:cubicBezTo>
                    <a:pt x="376381" y="310823"/>
                    <a:pt x="379603" y="313446"/>
                    <a:pt x="381964" y="316230"/>
                  </a:cubicBezTo>
                  <a:cubicBezTo>
                    <a:pt x="384284" y="319030"/>
                    <a:pt x="385465" y="322640"/>
                    <a:pt x="385465" y="327068"/>
                  </a:cubicBezTo>
                  <a:cubicBezTo>
                    <a:pt x="385465" y="331825"/>
                    <a:pt x="383803" y="335840"/>
                    <a:pt x="380497" y="339112"/>
                  </a:cubicBezTo>
                  <a:cubicBezTo>
                    <a:pt x="377207" y="342360"/>
                    <a:pt x="372459" y="343996"/>
                    <a:pt x="366276" y="343996"/>
                  </a:cubicBezTo>
                  <a:cubicBezTo>
                    <a:pt x="363872" y="343996"/>
                    <a:pt x="361722" y="343743"/>
                    <a:pt x="359900" y="343237"/>
                  </a:cubicBezTo>
                  <a:cubicBezTo>
                    <a:pt x="358053" y="342731"/>
                    <a:pt x="356459" y="342157"/>
                    <a:pt x="355075" y="341482"/>
                  </a:cubicBezTo>
                  <a:cubicBezTo>
                    <a:pt x="353692" y="340816"/>
                    <a:pt x="352537" y="340074"/>
                    <a:pt x="351617" y="339281"/>
                  </a:cubicBezTo>
                  <a:cubicBezTo>
                    <a:pt x="350706" y="338480"/>
                    <a:pt x="349947" y="337780"/>
                    <a:pt x="349365" y="337096"/>
                  </a:cubicBezTo>
                  <a:lnTo>
                    <a:pt x="354257" y="329075"/>
                  </a:lnTo>
                  <a:cubicBezTo>
                    <a:pt x="354746" y="329581"/>
                    <a:pt x="355362" y="330163"/>
                    <a:pt x="356071" y="330813"/>
                  </a:cubicBezTo>
                  <a:cubicBezTo>
                    <a:pt x="356771" y="331504"/>
                    <a:pt x="357639" y="332162"/>
                    <a:pt x="358643" y="332770"/>
                  </a:cubicBezTo>
                  <a:cubicBezTo>
                    <a:pt x="359638" y="333394"/>
                    <a:pt x="360777" y="333917"/>
                    <a:pt x="362017" y="334338"/>
                  </a:cubicBezTo>
                  <a:cubicBezTo>
                    <a:pt x="363265" y="334769"/>
                    <a:pt x="364750" y="334963"/>
                    <a:pt x="366394" y="334963"/>
                  </a:cubicBezTo>
                  <a:cubicBezTo>
                    <a:pt x="369414" y="334963"/>
                    <a:pt x="371716" y="334313"/>
                    <a:pt x="373302" y="332955"/>
                  </a:cubicBezTo>
                  <a:cubicBezTo>
                    <a:pt x="374905" y="331631"/>
                    <a:pt x="375672" y="330020"/>
                    <a:pt x="375672" y="328072"/>
                  </a:cubicBezTo>
                  <a:cubicBezTo>
                    <a:pt x="375672" y="326663"/>
                    <a:pt x="375487" y="325432"/>
                    <a:pt x="375116" y="324377"/>
                  </a:cubicBezTo>
                  <a:cubicBezTo>
                    <a:pt x="374736" y="323348"/>
                    <a:pt x="374179" y="322395"/>
                    <a:pt x="373429" y="321569"/>
                  </a:cubicBezTo>
                  <a:cubicBezTo>
                    <a:pt x="372695" y="320734"/>
                    <a:pt x="371750" y="319924"/>
                    <a:pt x="370671" y="319190"/>
                  </a:cubicBezTo>
                  <a:cubicBezTo>
                    <a:pt x="369591" y="318431"/>
                    <a:pt x="368334" y="317604"/>
                    <a:pt x="366900" y="316685"/>
                  </a:cubicBezTo>
                  <a:lnTo>
                    <a:pt x="363147" y="314298"/>
                  </a:lnTo>
                  <a:cubicBezTo>
                    <a:pt x="359394" y="311861"/>
                    <a:pt x="356459" y="309330"/>
                    <a:pt x="354316" y="306648"/>
                  </a:cubicBezTo>
                  <a:cubicBezTo>
                    <a:pt x="352174" y="303966"/>
                    <a:pt x="351128" y="300558"/>
                    <a:pt x="351128" y="296366"/>
                  </a:cubicBezTo>
                  <a:cubicBezTo>
                    <a:pt x="351128" y="294106"/>
                    <a:pt x="351558" y="292048"/>
                    <a:pt x="352444" y="290159"/>
                  </a:cubicBezTo>
                  <a:cubicBezTo>
                    <a:pt x="353312" y="288295"/>
                    <a:pt x="354544" y="286658"/>
                    <a:pt x="356130" y="285275"/>
                  </a:cubicBezTo>
                  <a:cubicBezTo>
                    <a:pt x="357724" y="283892"/>
                    <a:pt x="359571" y="282812"/>
                    <a:pt x="361705" y="282011"/>
                  </a:cubicBezTo>
                  <a:cubicBezTo>
                    <a:pt x="363839" y="281235"/>
                    <a:pt x="366116" y="280822"/>
                    <a:pt x="368537" y="280822"/>
                  </a:cubicBezTo>
                  <a:cubicBezTo>
                    <a:pt x="370873" y="280822"/>
                    <a:pt x="372880" y="281058"/>
                    <a:pt x="374551" y="281522"/>
                  </a:cubicBezTo>
                  <a:cubicBezTo>
                    <a:pt x="376229" y="281969"/>
                    <a:pt x="377663" y="282568"/>
                    <a:pt x="378877" y="283276"/>
                  </a:cubicBezTo>
                  <a:cubicBezTo>
                    <a:pt x="380084" y="283985"/>
                    <a:pt x="381087" y="284693"/>
                    <a:pt x="381897" y="285410"/>
                  </a:cubicBezTo>
                  <a:cubicBezTo>
                    <a:pt x="382681" y="286102"/>
                    <a:pt x="383322" y="286734"/>
                    <a:pt x="383828" y="287223"/>
                  </a:cubicBezTo>
                  <a:lnTo>
                    <a:pt x="379451" y="294486"/>
                  </a:lnTo>
                  <a:close/>
                  <a:moveTo>
                    <a:pt x="343984" y="291230"/>
                  </a:moveTo>
                  <a:cubicBezTo>
                    <a:pt x="343722" y="291061"/>
                    <a:pt x="343191" y="290867"/>
                    <a:pt x="342348" y="290597"/>
                  </a:cubicBezTo>
                  <a:cubicBezTo>
                    <a:pt x="341504" y="290361"/>
                    <a:pt x="340374" y="290226"/>
                    <a:pt x="338957" y="290226"/>
                  </a:cubicBezTo>
                  <a:cubicBezTo>
                    <a:pt x="335794" y="290226"/>
                    <a:pt x="333297" y="291095"/>
                    <a:pt x="331509" y="292790"/>
                  </a:cubicBezTo>
                  <a:cubicBezTo>
                    <a:pt x="329704" y="294511"/>
                    <a:pt x="328439" y="296366"/>
                    <a:pt x="327688" y="298365"/>
                  </a:cubicBezTo>
                  <a:lnTo>
                    <a:pt x="327688" y="342478"/>
                  </a:lnTo>
                  <a:lnTo>
                    <a:pt x="317533" y="342478"/>
                  </a:lnTo>
                  <a:lnTo>
                    <a:pt x="317533" y="282323"/>
                  </a:lnTo>
                  <a:lnTo>
                    <a:pt x="326803" y="282323"/>
                  </a:lnTo>
                  <a:lnTo>
                    <a:pt x="326803" y="290488"/>
                  </a:lnTo>
                  <a:lnTo>
                    <a:pt x="327056" y="290488"/>
                  </a:lnTo>
                  <a:cubicBezTo>
                    <a:pt x="327478" y="289315"/>
                    <a:pt x="328001" y="288160"/>
                    <a:pt x="328684" y="287038"/>
                  </a:cubicBezTo>
                  <a:cubicBezTo>
                    <a:pt x="329350" y="285908"/>
                    <a:pt x="330194" y="284896"/>
                    <a:pt x="331180" y="284035"/>
                  </a:cubicBezTo>
                  <a:cubicBezTo>
                    <a:pt x="332201" y="283150"/>
                    <a:pt x="333382" y="282458"/>
                    <a:pt x="334757" y="281952"/>
                  </a:cubicBezTo>
                  <a:cubicBezTo>
                    <a:pt x="336140" y="281454"/>
                    <a:pt x="337785" y="281201"/>
                    <a:pt x="339724" y="281201"/>
                  </a:cubicBezTo>
                  <a:cubicBezTo>
                    <a:pt x="341125" y="281201"/>
                    <a:pt x="342289" y="281336"/>
                    <a:pt x="343174" y="281589"/>
                  </a:cubicBezTo>
                  <a:cubicBezTo>
                    <a:pt x="344043" y="281834"/>
                    <a:pt x="344718" y="282036"/>
                    <a:pt x="345224" y="282196"/>
                  </a:cubicBezTo>
                  <a:lnTo>
                    <a:pt x="343984" y="291230"/>
                  </a:lnTo>
                  <a:close/>
                  <a:moveTo>
                    <a:pt x="294212" y="312417"/>
                  </a:moveTo>
                  <a:cubicBezTo>
                    <a:pt x="294212" y="304396"/>
                    <a:pt x="293057" y="298568"/>
                    <a:pt x="290712" y="294933"/>
                  </a:cubicBezTo>
                  <a:cubicBezTo>
                    <a:pt x="288375" y="291289"/>
                    <a:pt x="285111" y="289475"/>
                    <a:pt x="280945" y="289475"/>
                  </a:cubicBezTo>
                  <a:cubicBezTo>
                    <a:pt x="276770" y="289475"/>
                    <a:pt x="273522" y="291289"/>
                    <a:pt x="271220" y="294933"/>
                  </a:cubicBezTo>
                  <a:cubicBezTo>
                    <a:pt x="268925" y="298568"/>
                    <a:pt x="267778" y="304396"/>
                    <a:pt x="267778" y="312417"/>
                  </a:cubicBezTo>
                  <a:cubicBezTo>
                    <a:pt x="267778" y="320438"/>
                    <a:pt x="268942" y="326208"/>
                    <a:pt x="271287" y="329699"/>
                  </a:cubicBezTo>
                  <a:cubicBezTo>
                    <a:pt x="273623" y="333208"/>
                    <a:pt x="276896" y="334963"/>
                    <a:pt x="281071" y="334963"/>
                  </a:cubicBezTo>
                  <a:cubicBezTo>
                    <a:pt x="285246" y="334963"/>
                    <a:pt x="288477" y="333208"/>
                    <a:pt x="290771" y="329699"/>
                  </a:cubicBezTo>
                  <a:cubicBezTo>
                    <a:pt x="293073" y="326208"/>
                    <a:pt x="294212" y="320438"/>
                    <a:pt x="294212" y="312417"/>
                  </a:cubicBezTo>
                  <a:close/>
                  <a:moveTo>
                    <a:pt x="257252" y="312417"/>
                  </a:moveTo>
                  <a:cubicBezTo>
                    <a:pt x="257252" y="306901"/>
                    <a:pt x="257902" y="302136"/>
                    <a:pt x="259201" y="298121"/>
                  </a:cubicBezTo>
                  <a:cubicBezTo>
                    <a:pt x="260483" y="294106"/>
                    <a:pt x="262245" y="290833"/>
                    <a:pt x="264455" y="288295"/>
                  </a:cubicBezTo>
                  <a:cubicBezTo>
                    <a:pt x="266673" y="285731"/>
                    <a:pt x="269212" y="283858"/>
                    <a:pt x="272114" y="282652"/>
                  </a:cubicBezTo>
                  <a:cubicBezTo>
                    <a:pt x="274981" y="281437"/>
                    <a:pt x="278052" y="280822"/>
                    <a:pt x="281316" y="280822"/>
                  </a:cubicBezTo>
                  <a:cubicBezTo>
                    <a:pt x="284656" y="280822"/>
                    <a:pt x="287751" y="281437"/>
                    <a:pt x="290594" y="282652"/>
                  </a:cubicBezTo>
                  <a:cubicBezTo>
                    <a:pt x="293428" y="283858"/>
                    <a:pt x="295891" y="285731"/>
                    <a:pt x="297982" y="288295"/>
                  </a:cubicBezTo>
                  <a:cubicBezTo>
                    <a:pt x="300074" y="290833"/>
                    <a:pt x="301727" y="294106"/>
                    <a:pt x="302933" y="298121"/>
                  </a:cubicBezTo>
                  <a:cubicBezTo>
                    <a:pt x="304148" y="302136"/>
                    <a:pt x="304747" y="306901"/>
                    <a:pt x="304747" y="312417"/>
                  </a:cubicBezTo>
                  <a:cubicBezTo>
                    <a:pt x="304747" y="318018"/>
                    <a:pt x="304131" y="322825"/>
                    <a:pt x="302874" y="326832"/>
                  </a:cubicBezTo>
                  <a:cubicBezTo>
                    <a:pt x="301618" y="330813"/>
                    <a:pt x="299888" y="334094"/>
                    <a:pt x="297670" y="336658"/>
                  </a:cubicBezTo>
                  <a:cubicBezTo>
                    <a:pt x="295460" y="339214"/>
                    <a:pt x="292879" y="341061"/>
                    <a:pt x="289961" y="342242"/>
                  </a:cubicBezTo>
                  <a:cubicBezTo>
                    <a:pt x="287043" y="343397"/>
                    <a:pt x="283939" y="343996"/>
                    <a:pt x="280692" y="343996"/>
                  </a:cubicBezTo>
                  <a:cubicBezTo>
                    <a:pt x="277343" y="343996"/>
                    <a:pt x="274256" y="343397"/>
                    <a:pt x="271414" y="342242"/>
                  </a:cubicBezTo>
                  <a:cubicBezTo>
                    <a:pt x="268571" y="341061"/>
                    <a:pt x="266117" y="339214"/>
                    <a:pt x="264017" y="336658"/>
                  </a:cubicBezTo>
                  <a:cubicBezTo>
                    <a:pt x="261942" y="334094"/>
                    <a:pt x="260280" y="330847"/>
                    <a:pt x="259066" y="326891"/>
                  </a:cubicBezTo>
                  <a:cubicBezTo>
                    <a:pt x="257859" y="322935"/>
                    <a:pt x="257252" y="318102"/>
                    <a:pt x="257252" y="312417"/>
                  </a:cubicBezTo>
                  <a:close/>
                  <a:moveTo>
                    <a:pt x="207118" y="342478"/>
                  </a:moveTo>
                  <a:lnTo>
                    <a:pt x="207118" y="256007"/>
                  </a:lnTo>
                  <a:lnTo>
                    <a:pt x="249602" y="256007"/>
                  </a:lnTo>
                  <a:lnTo>
                    <a:pt x="248860" y="264653"/>
                  </a:lnTo>
                  <a:lnTo>
                    <a:pt x="218015" y="264653"/>
                  </a:lnTo>
                  <a:lnTo>
                    <a:pt x="218015" y="296628"/>
                  </a:lnTo>
                  <a:lnTo>
                    <a:pt x="246473" y="296628"/>
                  </a:lnTo>
                  <a:lnTo>
                    <a:pt x="246473" y="305273"/>
                  </a:lnTo>
                  <a:lnTo>
                    <a:pt x="218015" y="305273"/>
                  </a:lnTo>
                  <a:lnTo>
                    <a:pt x="218015" y="342478"/>
                  </a:lnTo>
                  <a:lnTo>
                    <a:pt x="207118" y="342478"/>
                  </a:lnTo>
                  <a:close/>
                  <a:moveTo>
                    <a:pt x="141447" y="334963"/>
                  </a:moveTo>
                  <a:cubicBezTo>
                    <a:pt x="143024" y="334963"/>
                    <a:pt x="144458" y="334769"/>
                    <a:pt x="145706" y="334338"/>
                  </a:cubicBezTo>
                  <a:cubicBezTo>
                    <a:pt x="146963" y="333917"/>
                    <a:pt x="148051" y="333394"/>
                    <a:pt x="148970" y="332770"/>
                  </a:cubicBezTo>
                  <a:cubicBezTo>
                    <a:pt x="149881" y="332162"/>
                    <a:pt x="150657" y="331504"/>
                    <a:pt x="151290" y="330813"/>
                  </a:cubicBezTo>
                  <a:cubicBezTo>
                    <a:pt x="151914" y="330163"/>
                    <a:pt x="152403" y="329581"/>
                    <a:pt x="152724" y="329075"/>
                  </a:cubicBezTo>
                  <a:lnTo>
                    <a:pt x="152724" y="291980"/>
                  </a:lnTo>
                  <a:cubicBezTo>
                    <a:pt x="151813" y="291398"/>
                    <a:pt x="150750" y="290909"/>
                    <a:pt x="149527" y="290488"/>
                  </a:cubicBezTo>
                  <a:cubicBezTo>
                    <a:pt x="148321" y="290057"/>
                    <a:pt x="146794" y="289863"/>
                    <a:pt x="144955" y="289863"/>
                  </a:cubicBezTo>
                  <a:cubicBezTo>
                    <a:pt x="142619" y="289863"/>
                    <a:pt x="140426" y="290243"/>
                    <a:pt x="138377" y="291044"/>
                  </a:cubicBezTo>
                  <a:cubicBezTo>
                    <a:pt x="136335" y="291837"/>
                    <a:pt x="134556" y="293161"/>
                    <a:pt x="133046" y="294983"/>
                  </a:cubicBezTo>
                  <a:cubicBezTo>
                    <a:pt x="131545" y="296830"/>
                    <a:pt x="130364" y="299209"/>
                    <a:pt x="129478" y="302136"/>
                  </a:cubicBezTo>
                  <a:cubicBezTo>
                    <a:pt x="128609" y="305054"/>
                    <a:pt x="128162" y="308664"/>
                    <a:pt x="128162" y="312915"/>
                  </a:cubicBezTo>
                  <a:cubicBezTo>
                    <a:pt x="128162" y="317098"/>
                    <a:pt x="128517" y="320582"/>
                    <a:pt x="129234" y="323399"/>
                  </a:cubicBezTo>
                  <a:cubicBezTo>
                    <a:pt x="129942" y="326191"/>
                    <a:pt x="130920" y="328434"/>
                    <a:pt x="132177" y="330138"/>
                  </a:cubicBezTo>
                  <a:cubicBezTo>
                    <a:pt x="133434" y="331850"/>
                    <a:pt x="134851" y="333073"/>
                    <a:pt x="136437" y="333832"/>
                  </a:cubicBezTo>
                  <a:cubicBezTo>
                    <a:pt x="138022" y="334583"/>
                    <a:pt x="139692" y="334963"/>
                    <a:pt x="141447" y="334963"/>
                  </a:cubicBezTo>
                  <a:close/>
                  <a:moveTo>
                    <a:pt x="117636" y="313294"/>
                  </a:moveTo>
                  <a:cubicBezTo>
                    <a:pt x="117636" y="307205"/>
                    <a:pt x="118429" y="302093"/>
                    <a:pt x="120023" y="298003"/>
                  </a:cubicBezTo>
                  <a:cubicBezTo>
                    <a:pt x="121609" y="293904"/>
                    <a:pt x="123658" y="290597"/>
                    <a:pt x="126163" y="288109"/>
                  </a:cubicBezTo>
                  <a:cubicBezTo>
                    <a:pt x="128660" y="285604"/>
                    <a:pt x="131511" y="283816"/>
                    <a:pt x="134682" y="282778"/>
                  </a:cubicBezTo>
                  <a:cubicBezTo>
                    <a:pt x="137854" y="281724"/>
                    <a:pt x="141033" y="281201"/>
                    <a:pt x="144213" y="281201"/>
                  </a:cubicBezTo>
                  <a:cubicBezTo>
                    <a:pt x="146128" y="281201"/>
                    <a:pt x="147798" y="281353"/>
                    <a:pt x="149215" y="281648"/>
                  </a:cubicBezTo>
                  <a:cubicBezTo>
                    <a:pt x="150640" y="281935"/>
                    <a:pt x="151813" y="282298"/>
                    <a:pt x="152724" y="282719"/>
                  </a:cubicBezTo>
                  <a:lnTo>
                    <a:pt x="152724" y="253882"/>
                  </a:lnTo>
                  <a:lnTo>
                    <a:pt x="162879" y="252760"/>
                  </a:lnTo>
                  <a:lnTo>
                    <a:pt x="162879" y="342478"/>
                  </a:lnTo>
                  <a:lnTo>
                    <a:pt x="153601" y="342478"/>
                  </a:lnTo>
                  <a:lnTo>
                    <a:pt x="153601" y="336093"/>
                  </a:lnTo>
                  <a:lnTo>
                    <a:pt x="153348" y="336093"/>
                  </a:lnTo>
                  <a:cubicBezTo>
                    <a:pt x="153103" y="336599"/>
                    <a:pt x="152656" y="337282"/>
                    <a:pt x="151981" y="338176"/>
                  </a:cubicBezTo>
                  <a:cubicBezTo>
                    <a:pt x="151307" y="339045"/>
                    <a:pt x="150396" y="339922"/>
                    <a:pt x="149215" y="340799"/>
                  </a:cubicBezTo>
                  <a:cubicBezTo>
                    <a:pt x="148051" y="341676"/>
                    <a:pt x="146583" y="342410"/>
                    <a:pt x="144829" y="343060"/>
                  </a:cubicBezTo>
                  <a:cubicBezTo>
                    <a:pt x="143075" y="343684"/>
                    <a:pt x="141033" y="343996"/>
                    <a:pt x="138689" y="343996"/>
                  </a:cubicBezTo>
                  <a:cubicBezTo>
                    <a:pt x="135855" y="343996"/>
                    <a:pt x="133164" y="343431"/>
                    <a:pt x="130600" y="342292"/>
                  </a:cubicBezTo>
                  <a:cubicBezTo>
                    <a:pt x="128061" y="341154"/>
                    <a:pt x="125826" y="339365"/>
                    <a:pt x="123903" y="336911"/>
                  </a:cubicBezTo>
                  <a:cubicBezTo>
                    <a:pt x="121980" y="334448"/>
                    <a:pt x="120453" y="331268"/>
                    <a:pt x="119331" y="327388"/>
                  </a:cubicBezTo>
                  <a:cubicBezTo>
                    <a:pt x="118201" y="323500"/>
                    <a:pt x="117636" y="318811"/>
                    <a:pt x="117636" y="313294"/>
                  </a:cubicBezTo>
                  <a:close/>
                  <a:moveTo>
                    <a:pt x="95082" y="342478"/>
                  </a:moveTo>
                  <a:lnTo>
                    <a:pt x="95082" y="303755"/>
                  </a:lnTo>
                  <a:cubicBezTo>
                    <a:pt x="95082" y="298669"/>
                    <a:pt x="94222" y="295008"/>
                    <a:pt x="92510" y="292790"/>
                  </a:cubicBezTo>
                  <a:cubicBezTo>
                    <a:pt x="90798" y="290580"/>
                    <a:pt x="88191" y="289475"/>
                    <a:pt x="84674" y="289475"/>
                  </a:cubicBezTo>
                  <a:cubicBezTo>
                    <a:pt x="81671" y="289475"/>
                    <a:pt x="79166" y="290226"/>
                    <a:pt x="77159" y="291736"/>
                  </a:cubicBezTo>
                  <a:cubicBezTo>
                    <a:pt x="75160" y="293237"/>
                    <a:pt x="73566" y="294696"/>
                    <a:pt x="72402" y="296122"/>
                  </a:cubicBezTo>
                  <a:lnTo>
                    <a:pt x="72402" y="342478"/>
                  </a:lnTo>
                  <a:lnTo>
                    <a:pt x="62247" y="342478"/>
                  </a:lnTo>
                  <a:lnTo>
                    <a:pt x="62247" y="282323"/>
                  </a:lnTo>
                  <a:lnTo>
                    <a:pt x="71516" y="282323"/>
                  </a:lnTo>
                  <a:lnTo>
                    <a:pt x="71516" y="289104"/>
                  </a:lnTo>
                  <a:lnTo>
                    <a:pt x="71769" y="289104"/>
                  </a:lnTo>
                  <a:cubicBezTo>
                    <a:pt x="72014" y="288598"/>
                    <a:pt x="72562" y="287873"/>
                    <a:pt x="73397" y="286911"/>
                  </a:cubicBezTo>
                  <a:cubicBezTo>
                    <a:pt x="74224" y="285941"/>
                    <a:pt x="75320" y="285022"/>
                    <a:pt x="76653" y="284153"/>
                  </a:cubicBezTo>
                  <a:cubicBezTo>
                    <a:pt x="77994" y="283276"/>
                    <a:pt x="79580" y="282500"/>
                    <a:pt x="81427" y="281834"/>
                  </a:cubicBezTo>
                  <a:cubicBezTo>
                    <a:pt x="83257" y="281159"/>
                    <a:pt x="85341" y="280822"/>
                    <a:pt x="87677" y="280822"/>
                  </a:cubicBezTo>
                  <a:cubicBezTo>
                    <a:pt x="90359" y="280822"/>
                    <a:pt x="92780" y="281235"/>
                    <a:pt x="94956" y="282011"/>
                  </a:cubicBezTo>
                  <a:cubicBezTo>
                    <a:pt x="97132" y="282812"/>
                    <a:pt x="98954" y="284094"/>
                    <a:pt x="100464" y="285840"/>
                  </a:cubicBezTo>
                  <a:cubicBezTo>
                    <a:pt x="101973" y="287595"/>
                    <a:pt x="103137" y="289872"/>
                    <a:pt x="103972" y="292681"/>
                  </a:cubicBezTo>
                  <a:cubicBezTo>
                    <a:pt x="104816" y="295472"/>
                    <a:pt x="105237" y="298922"/>
                    <a:pt x="105237" y="303030"/>
                  </a:cubicBezTo>
                  <a:lnTo>
                    <a:pt x="105237" y="342478"/>
                  </a:lnTo>
                  <a:lnTo>
                    <a:pt x="95082" y="342478"/>
                  </a:lnTo>
                  <a:close/>
                  <a:moveTo>
                    <a:pt x="46702" y="342478"/>
                  </a:moveTo>
                  <a:lnTo>
                    <a:pt x="37424" y="342478"/>
                  </a:lnTo>
                  <a:lnTo>
                    <a:pt x="37424" y="335722"/>
                  </a:lnTo>
                  <a:lnTo>
                    <a:pt x="37180" y="335722"/>
                  </a:lnTo>
                  <a:cubicBezTo>
                    <a:pt x="36927" y="336211"/>
                    <a:pt x="36378" y="336953"/>
                    <a:pt x="35552" y="337898"/>
                  </a:cubicBezTo>
                  <a:cubicBezTo>
                    <a:pt x="34708" y="338885"/>
                    <a:pt x="33646" y="339787"/>
                    <a:pt x="32355" y="340656"/>
                  </a:cubicBezTo>
                  <a:cubicBezTo>
                    <a:pt x="31056" y="341541"/>
                    <a:pt x="29487" y="342326"/>
                    <a:pt x="27657" y="342984"/>
                  </a:cubicBezTo>
                  <a:cubicBezTo>
                    <a:pt x="25818" y="343659"/>
                    <a:pt x="23769" y="343996"/>
                    <a:pt x="21517" y="343996"/>
                  </a:cubicBezTo>
                  <a:cubicBezTo>
                    <a:pt x="18843" y="343996"/>
                    <a:pt x="16439" y="343600"/>
                    <a:pt x="14305" y="342790"/>
                  </a:cubicBezTo>
                  <a:cubicBezTo>
                    <a:pt x="12180" y="341997"/>
                    <a:pt x="10358" y="340723"/>
                    <a:pt x="8865" y="338969"/>
                  </a:cubicBezTo>
                  <a:cubicBezTo>
                    <a:pt x="7355" y="337206"/>
                    <a:pt x="6200" y="334946"/>
                    <a:pt x="5415" y="332162"/>
                  </a:cubicBezTo>
                  <a:cubicBezTo>
                    <a:pt x="4606" y="329362"/>
                    <a:pt x="4218" y="325912"/>
                    <a:pt x="4218" y="321822"/>
                  </a:cubicBezTo>
                  <a:lnTo>
                    <a:pt x="4218" y="282323"/>
                  </a:lnTo>
                  <a:lnTo>
                    <a:pt x="14373" y="282323"/>
                  </a:lnTo>
                  <a:lnTo>
                    <a:pt x="14373" y="321063"/>
                  </a:lnTo>
                  <a:cubicBezTo>
                    <a:pt x="14373" y="326090"/>
                    <a:pt x="15182" y="329640"/>
                    <a:pt x="16810" y="331766"/>
                  </a:cubicBezTo>
                  <a:cubicBezTo>
                    <a:pt x="18438" y="333891"/>
                    <a:pt x="20960" y="334963"/>
                    <a:pt x="24401" y="334963"/>
                  </a:cubicBezTo>
                  <a:cubicBezTo>
                    <a:pt x="27311" y="334963"/>
                    <a:pt x="29791" y="334237"/>
                    <a:pt x="31790" y="332770"/>
                  </a:cubicBezTo>
                  <a:cubicBezTo>
                    <a:pt x="33806" y="331310"/>
                    <a:pt x="35383" y="329893"/>
                    <a:pt x="36547" y="328460"/>
                  </a:cubicBezTo>
                  <a:lnTo>
                    <a:pt x="36547" y="282323"/>
                  </a:lnTo>
                  <a:lnTo>
                    <a:pt x="46702" y="282323"/>
                  </a:lnTo>
                  <a:lnTo>
                    <a:pt x="46702" y="342478"/>
                  </a:lnTo>
                  <a:close/>
                  <a:moveTo>
                    <a:pt x="477569" y="174623"/>
                  </a:moveTo>
                  <a:cubicBezTo>
                    <a:pt x="477569" y="170288"/>
                    <a:pt x="476532" y="167192"/>
                    <a:pt x="474491" y="165354"/>
                  </a:cubicBezTo>
                  <a:cubicBezTo>
                    <a:pt x="472458" y="163523"/>
                    <a:pt x="470046" y="162604"/>
                    <a:pt x="467288" y="162604"/>
                  </a:cubicBezTo>
                  <a:cubicBezTo>
                    <a:pt x="464361" y="162604"/>
                    <a:pt x="461856" y="163523"/>
                    <a:pt x="459773" y="165354"/>
                  </a:cubicBezTo>
                  <a:cubicBezTo>
                    <a:pt x="457698" y="167192"/>
                    <a:pt x="456635" y="170288"/>
                    <a:pt x="456635" y="174623"/>
                  </a:cubicBezTo>
                  <a:cubicBezTo>
                    <a:pt x="456635" y="178975"/>
                    <a:pt x="457698" y="182062"/>
                    <a:pt x="459773" y="183901"/>
                  </a:cubicBezTo>
                  <a:cubicBezTo>
                    <a:pt x="461856" y="185740"/>
                    <a:pt x="464285" y="186659"/>
                    <a:pt x="467043" y="186659"/>
                  </a:cubicBezTo>
                  <a:cubicBezTo>
                    <a:pt x="469961" y="186659"/>
                    <a:pt x="472458" y="185740"/>
                    <a:pt x="474491" y="183901"/>
                  </a:cubicBezTo>
                  <a:cubicBezTo>
                    <a:pt x="476532" y="182062"/>
                    <a:pt x="477569" y="178975"/>
                    <a:pt x="477569" y="174623"/>
                  </a:cubicBezTo>
                  <a:close/>
                  <a:moveTo>
                    <a:pt x="464158" y="214223"/>
                  </a:moveTo>
                  <a:cubicBezTo>
                    <a:pt x="462413" y="214223"/>
                    <a:pt x="460861" y="214105"/>
                    <a:pt x="459519" y="213852"/>
                  </a:cubicBezTo>
                  <a:cubicBezTo>
                    <a:pt x="458777" y="214282"/>
                    <a:pt x="458035" y="214763"/>
                    <a:pt x="457335" y="215353"/>
                  </a:cubicBezTo>
                  <a:cubicBezTo>
                    <a:pt x="456618" y="215952"/>
                    <a:pt x="455969" y="216661"/>
                    <a:pt x="455378" y="217487"/>
                  </a:cubicBezTo>
                  <a:cubicBezTo>
                    <a:pt x="454796" y="218322"/>
                    <a:pt x="454332" y="219301"/>
                    <a:pt x="453944" y="220431"/>
                  </a:cubicBezTo>
                  <a:cubicBezTo>
                    <a:pt x="453565" y="221553"/>
                    <a:pt x="453388" y="222885"/>
                    <a:pt x="453388" y="224378"/>
                  </a:cubicBezTo>
                  <a:cubicBezTo>
                    <a:pt x="453388" y="230814"/>
                    <a:pt x="456939" y="234027"/>
                    <a:pt x="464032" y="234027"/>
                  </a:cubicBezTo>
                  <a:cubicBezTo>
                    <a:pt x="470147" y="234027"/>
                    <a:pt x="474659" y="232838"/>
                    <a:pt x="477569" y="230468"/>
                  </a:cubicBezTo>
                  <a:cubicBezTo>
                    <a:pt x="480488" y="228081"/>
                    <a:pt x="481947" y="225340"/>
                    <a:pt x="481947" y="222253"/>
                  </a:cubicBezTo>
                  <a:cubicBezTo>
                    <a:pt x="481947" y="219317"/>
                    <a:pt x="481036" y="217268"/>
                    <a:pt x="479197" y="216053"/>
                  </a:cubicBezTo>
                  <a:cubicBezTo>
                    <a:pt x="477358" y="214839"/>
                    <a:pt x="474904" y="214223"/>
                    <a:pt x="471800" y="214223"/>
                  </a:cubicBezTo>
                  <a:lnTo>
                    <a:pt x="464158" y="214223"/>
                  </a:lnTo>
                  <a:close/>
                  <a:moveTo>
                    <a:pt x="492102" y="163852"/>
                  </a:moveTo>
                  <a:lnTo>
                    <a:pt x="484578" y="163852"/>
                  </a:lnTo>
                  <a:cubicBezTo>
                    <a:pt x="486510" y="167032"/>
                    <a:pt x="487471" y="170617"/>
                    <a:pt x="487471" y="174623"/>
                  </a:cubicBezTo>
                  <a:cubicBezTo>
                    <a:pt x="487471" y="177803"/>
                    <a:pt x="486957" y="180671"/>
                    <a:pt x="485911" y="183209"/>
                  </a:cubicBezTo>
                  <a:cubicBezTo>
                    <a:pt x="484874" y="185765"/>
                    <a:pt x="483398" y="187907"/>
                    <a:pt x="481525" y="189670"/>
                  </a:cubicBezTo>
                  <a:cubicBezTo>
                    <a:pt x="479636" y="191425"/>
                    <a:pt x="477417" y="192766"/>
                    <a:pt x="474879" y="193685"/>
                  </a:cubicBezTo>
                  <a:cubicBezTo>
                    <a:pt x="472331" y="194604"/>
                    <a:pt x="469582" y="195060"/>
                    <a:pt x="466680" y="195060"/>
                  </a:cubicBezTo>
                  <a:lnTo>
                    <a:pt x="465027" y="195060"/>
                  </a:lnTo>
                  <a:cubicBezTo>
                    <a:pt x="464538" y="195060"/>
                    <a:pt x="463990" y="195009"/>
                    <a:pt x="463416" y="194925"/>
                  </a:cubicBezTo>
                  <a:cubicBezTo>
                    <a:pt x="462413" y="195355"/>
                    <a:pt x="461367" y="196013"/>
                    <a:pt x="460262" y="196932"/>
                  </a:cubicBezTo>
                  <a:cubicBezTo>
                    <a:pt x="459191" y="197860"/>
                    <a:pt x="458651" y="199066"/>
                    <a:pt x="458651" y="200576"/>
                  </a:cubicBezTo>
                  <a:cubicBezTo>
                    <a:pt x="458651" y="201824"/>
                    <a:pt x="459132" y="202845"/>
                    <a:pt x="460085" y="203646"/>
                  </a:cubicBezTo>
                  <a:cubicBezTo>
                    <a:pt x="461055" y="204422"/>
                    <a:pt x="462632" y="204835"/>
                    <a:pt x="464791" y="204835"/>
                  </a:cubicBezTo>
                  <a:lnTo>
                    <a:pt x="472433" y="204835"/>
                  </a:lnTo>
                  <a:cubicBezTo>
                    <a:pt x="475267" y="204835"/>
                    <a:pt x="477890" y="205131"/>
                    <a:pt x="480327" y="205704"/>
                  </a:cubicBezTo>
                  <a:cubicBezTo>
                    <a:pt x="482748" y="206303"/>
                    <a:pt x="484874" y="207231"/>
                    <a:pt x="486645" y="208521"/>
                  </a:cubicBezTo>
                  <a:cubicBezTo>
                    <a:pt x="488450" y="209820"/>
                    <a:pt x="489850" y="211473"/>
                    <a:pt x="490862" y="213472"/>
                  </a:cubicBezTo>
                  <a:cubicBezTo>
                    <a:pt x="491849" y="215488"/>
                    <a:pt x="492363" y="217900"/>
                    <a:pt x="492363" y="220751"/>
                  </a:cubicBezTo>
                  <a:cubicBezTo>
                    <a:pt x="492363" y="224007"/>
                    <a:pt x="491663" y="226976"/>
                    <a:pt x="490288" y="229650"/>
                  </a:cubicBezTo>
                  <a:cubicBezTo>
                    <a:pt x="488905" y="232323"/>
                    <a:pt x="486974" y="234618"/>
                    <a:pt x="484452" y="236532"/>
                  </a:cubicBezTo>
                  <a:cubicBezTo>
                    <a:pt x="481947" y="238464"/>
                    <a:pt x="478910" y="239973"/>
                    <a:pt x="475317" y="241053"/>
                  </a:cubicBezTo>
                  <a:cubicBezTo>
                    <a:pt x="471707" y="242133"/>
                    <a:pt x="467709" y="242689"/>
                    <a:pt x="463281" y="242689"/>
                  </a:cubicBezTo>
                  <a:cubicBezTo>
                    <a:pt x="456846" y="242689"/>
                    <a:pt x="451954" y="241289"/>
                    <a:pt x="448622" y="238481"/>
                  </a:cubicBezTo>
                  <a:cubicBezTo>
                    <a:pt x="445274" y="235680"/>
                    <a:pt x="443612" y="231649"/>
                    <a:pt x="443612" y="226385"/>
                  </a:cubicBezTo>
                  <a:cubicBezTo>
                    <a:pt x="443612" y="224142"/>
                    <a:pt x="444008" y="222185"/>
                    <a:pt x="444793" y="220557"/>
                  </a:cubicBezTo>
                  <a:cubicBezTo>
                    <a:pt x="445594" y="218929"/>
                    <a:pt x="446530" y="217504"/>
                    <a:pt x="447627" y="216298"/>
                  </a:cubicBezTo>
                  <a:cubicBezTo>
                    <a:pt x="448706" y="215083"/>
                    <a:pt x="449811" y="214130"/>
                    <a:pt x="450933" y="213413"/>
                  </a:cubicBezTo>
                  <a:cubicBezTo>
                    <a:pt x="452063" y="212705"/>
                    <a:pt x="452974" y="212140"/>
                    <a:pt x="453641" y="211735"/>
                  </a:cubicBezTo>
                  <a:lnTo>
                    <a:pt x="453641" y="211473"/>
                  </a:lnTo>
                  <a:cubicBezTo>
                    <a:pt x="451034" y="209559"/>
                    <a:pt x="449752" y="206750"/>
                    <a:pt x="449752" y="203073"/>
                  </a:cubicBezTo>
                  <a:cubicBezTo>
                    <a:pt x="449752" y="201478"/>
                    <a:pt x="450056" y="200112"/>
                    <a:pt x="450689" y="198940"/>
                  </a:cubicBezTo>
                  <a:cubicBezTo>
                    <a:pt x="451313" y="197767"/>
                    <a:pt x="452013" y="196823"/>
                    <a:pt x="452806" y="196055"/>
                  </a:cubicBezTo>
                  <a:cubicBezTo>
                    <a:pt x="453607" y="195304"/>
                    <a:pt x="454408" y="194697"/>
                    <a:pt x="455201" y="194242"/>
                  </a:cubicBezTo>
                  <a:cubicBezTo>
                    <a:pt x="455994" y="193786"/>
                    <a:pt x="456601" y="193466"/>
                    <a:pt x="457023" y="193297"/>
                  </a:cubicBezTo>
                  <a:lnTo>
                    <a:pt x="457023" y="193052"/>
                  </a:lnTo>
                  <a:cubicBezTo>
                    <a:pt x="453927" y="191635"/>
                    <a:pt x="451431" y="189392"/>
                    <a:pt x="449567" y="186347"/>
                  </a:cubicBezTo>
                  <a:cubicBezTo>
                    <a:pt x="447686" y="183294"/>
                    <a:pt x="446724" y="179389"/>
                    <a:pt x="446724" y="174623"/>
                  </a:cubicBezTo>
                  <a:cubicBezTo>
                    <a:pt x="446724" y="171283"/>
                    <a:pt x="447289" y="168339"/>
                    <a:pt x="448369" y="165792"/>
                  </a:cubicBezTo>
                  <a:cubicBezTo>
                    <a:pt x="449457" y="163245"/>
                    <a:pt x="450916" y="161136"/>
                    <a:pt x="452747" y="159458"/>
                  </a:cubicBezTo>
                  <a:cubicBezTo>
                    <a:pt x="454602" y="157788"/>
                    <a:pt x="456736" y="156540"/>
                    <a:pt x="459216" y="155696"/>
                  </a:cubicBezTo>
                  <a:cubicBezTo>
                    <a:pt x="461670" y="154870"/>
                    <a:pt x="464327" y="154448"/>
                    <a:pt x="467178" y="154448"/>
                  </a:cubicBezTo>
                  <a:cubicBezTo>
                    <a:pt x="470012" y="154448"/>
                    <a:pt x="472686" y="154954"/>
                    <a:pt x="475182" y="155958"/>
                  </a:cubicBezTo>
                  <a:lnTo>
                    <a:pt x="493502" y="155958"/>
                  </a:lnTo>
                  <a:lnTo>
                    <a:pt x="492102" y="163852"/>
                  </a:lnTo>
                  <a:close/>
                  <a:moveTo>
                    <a:pt x="423681" y="216112"/>
                  </a:moveTo>
                  <a:lnTo>
                    <a:pt x="423681" y="177390"/>
                  </a:lnTo>
                  <a:cubicBezTo>
                    <a:pt x="423681" y="172295"/>
                    <a:pt x="422829" y="168626"/>
                    <a:pt x="421092" y="166416"/>
                  </a:cubicBezTo>
                  <a:cubicBezTo>
                    <a:pt x="419405" y="164207"/>
                    <a:pt x="416799" y="163102"/>
                    <a:pt x="413290" y="163102"/>
                  </a:cubicBezTo>
                  <a:cubicBezTo>
                    <a:pt x="410270" y="163102"/>
                    <a:pt x="407757" y="163852"/>
                    <a:pt x="405775" y="165354"/>
                  </a:cubicBezTo>
                  <a:cubicBezTo>
                    <a:pt x="403759" y="166855"/>
                    <a:pt x="402157" y="168314"/>
                    <a:pt x="401001" y="169748"/>
                  </a:cubicBezTo>
                  <a:lnTo>
                    <a:pt x="401001" y="216112"/>
                  </a:lnTo>
                  <a:lnTo>
                    <a:pt x="390846" y="216112"/>
                  </a:lnTo>
                  <a:lnTo>
                    <a:pt x="390846" y="155958"/>
                  </a:lnTo>
                  <a:lnTo>
                    <a:pt x="400115" y="155958"/>
                  </a:lnTo>
                  <a:lnTo>
                    <a:pt x="400115" y="162730"/>
                  </a:lnTo>
                  <a:lnTo>
                    <a:pt x="400377" y="162730"/>
                  </a:lnTo>
                  <a:cubicBezTo>
                    <a:pt x="400613" y="162216"/>
                    <a:pt x="401161" y="161491"/>
                    <a:pt x="401996" y="160529"/>
                  </a:cubicBezTo>
                  <a:cubicBezTo>
                    <a:pt x="402823" y="159559"/>
                    <a:pt x="403919" y="158657"/>
                    <a:pt x="405269" y="157771"/>
                  </a:cubicBezTo>
                  <a:cubicBezTo>
                    <a:pt x="406585" y="156894"/>
                    <a:pt x="408179" y="156118"/>
                    <a:pt x="410026" y="155452"/>
                  </a:cubicBezTo>
                  <a:cubicBezTo>
                    <a:pt x="411856" y="154777"/>
                    <a:pt x="413956" y="154448"/>
                    <a:pt x="416284" y="154448"/>
                  </a:cubicBezTo>
                  <a:cubicBezTo>
                    <a:pt x="418966" y="154448"/>
                    <a:pt x="421379" y="154853"/>
                    <a:pt x="423563" y="155637"/>
                  </a:cubicBezTo>
                  <a:cubicBezTo>
                    <a:pt x="425731" y="156438"/>
                    <a:pt x="427561" y="157704"/>
                    <a:pt x="429063" y="159458"/>
                  </a:cubicBezTo>
                  <a:cubicBezTo>
                    <a:pt x="430581" y="161212"/>
                    <a:pt x="431753" y="163498"/>
                    <a:pt x="432580" y="166290"/>
                  </a:cubicBezTo>
                  <a:cubicBezTo>
                    <a:pt x="433406" y="169090"/>
                    <a:pt x="433828" y="172540"/>
                    <a:pt x="433828" y="176631"/>
                  </a:cubicBezTo>
                  <a:lnTo>
                    <a:pt x="433828" y="216112"/>
                  </a:lnTo>
                  <a:lnTo>
                    <a:pt x="423681" y="216112"/>
                  </a:lnTo>
                  <a:close/>
                  <a:moveTo>
                    <a:pt x="375310" y="216112"/>
                  </a:moveTo>
                  <a:lnTo>
                    <a:pt x="366032" y="216112"/>
                  </a:lnTo>
                  <a:lnTo>
                    <a:pt x="366032" y="209348"/>
                  </a:lnTo>
                  <a:lnTo>
                    <a:pt x="365779" y="209348"/>
                  </a:lnTo>
                  <a:cubicBezTo>
                    <a:pt x="365517" y="209837"/>
                    <a:pt x="364977" y="210579"/>
                    <a:pt x="364151" y="211541"/>
                  </a:cubicBezTo>
                  <a:cubicBezTo>
                    <a:pt x="363316" y="212494"/>
                    <a:pt x="362245" y="213413"/>
                    <a:pt x="360954" y="214299"/>
                  </a:cubicBezTo>
                  <a:cubicBezTo>
                    <a:pt x="359664" y="215168"/>
                    <a:pt x="358086" y="215952"/>
                    <a:pt x="356248" y="216610"/>
                  </a:cubicBezTo>
                  <a:cubicBezTo>
                    <a:pt x="354417" y="217285"/>
                    <a:pt x="352376" y="217614"/>
                    <a:pt x="350107" y="217614"/>
                  </a:cubicBezTo>
                  <a:cubicBezTo>
                    <a:pt x="347442" y="217614"/>
                    <a:pt x="345055" y="217217"/>
                    <a:pt x="342921" y="216416"/>
                  </a:cubicBezTo>
                  <a:cubicBezTo>
                    <a:pt x="340779" y="215632"/>
                    <a:pt x="338957" y="214358"/>
                    <a:pt x="337464" y="212595"/>
                  </a:cubicBezTo>
                  <a:cubicBezTo>
                    <a:pt x="335946" y="210841"/>
                    <a:pt x="334816" y="208572"/>
                    <a:pt x="334014" y="205772"/>
                  </a:cubicBezTo>
                  <a:cubicBezTo>
                    <a:pt x="333222" y="202971"/>
                    <a:pt x="332825" y="199530"/>
                    <a:pt x="332825" y="195439"/>
                  </a:cubicBezTo>
                  <a:lnTo>
                    <a:pt x="332825" y="155958"/>
                  </a:lnTo>
                  <a:lnTo>
                    <a:pt x="342980" y="155958"/>
                  </a:lnTo>
                  <a:lnTo>
                    <a:pt x="342980" y="194680"/>
                  </a:lnTo>
                  <a:cubicBezTo>
                    <a:pt x="342980" y="199699"/>
                    <a:pt x="343782" y="203267"/>
                    <a:pt x="345418" y="205392"/>
                  </a:cubicBezTo>
                  <a:cubicBezTo>
                    <a:pt x="347046" y="207518"/>
                    <a:pt x="349559" y="208589"/>
                    <a:pt x="353000" y="208589"/>
                  </a:cubicBezTo>
                  <a:cubicBezTo>
                    <a:pt x="355936" y="208589"/>
                    <a:pt x="358373" y="207855"/>
                    <a:pt x="360397" y="206396"/>
                  </a:cubicBezTo>
                  <a:cubicBezTo>
                    <a:pt x="362388" y="204945"/>
                    <a:pt x="363999" y="203503"/>
                    <a:pt x="365146" y="202069"/>
                  </a:cubicBezTo>
                  <a:lnTo>
                    <a:pt x="365146" y="155958"/>
                  </a:lnTo>
                  <a:lnTo>
                    <a:pt x="375310" y="155958"/>
                  </a:lnTo>
                  <a:lnTo>
                    <a:pt x="375310" y="216112"/>
                  </a:lnTo>
                  <a:close/>
                  <a:moveTo>
                    <a:pt x="296228" y="208589"/>
                  </a:moveTo>
                  <a:cubicBezTo>
                    <a:pt x="297822" y="208589"/>
                    <a:pt x="299239" y="208369"/>
                    <a:pt x="300487" y="207965"/>
                  </a:cubicBezTo>
                  <a:cubicBezTo>
                    <a:pt x="301744" y="207551"/>
                    <a:pt x="302832" y="207020"/>
                    <a:pt x="303751" y="206396"/>
                  </a:cubicBezTo>
                  <a:cubicBezTo>
                    <a:pt x="304671" y="205772"/>
                    <a:pt x="305438" y="205131"/>
                    <a:pt x="306071" y="204447"/>
                  </a:cubicBezTo>
                  <a:cubicBezTo>
                    <a:pt x="306703" y="203781"/>
                    <a:pt x="307176" y="203208"/>
                    <a:pt x="307513" y="202701"/>
                  </a:cubicBezTo>
                  <a:lnTo>
                    <a:pt x="307513" y="165598"/>
                  </a:lnTo>
                  <a:cubicBezTo>
                    <a:pt x="306602" y="165025"/>
                    <a:pt x="305523" y="164510"/>
                    <a:pt x="304317" y="164097"/>
                  </a:cubicBezTo>
                  <a:cubicBezTo>
                    <a:pt x="303110" y="163684"/>
                    <a:pt x="301575" y="163481"/>
                    <a:pt x="299745" y="163481"/>
                  </a:cubicBezTo>
                  <a:cubicBezTo>
                    <a:pt x="297392" y="163481"/>
                    <a:pt x="295199" y="163869"/>
                    <a:pt x="293166" y="164662"/>
                  </a:cubicBezTo>
                  <a:cubicBezTo>
                    <a:pt x="291108" y="165463"/>
                    <a:pt x="289337" y="166779"/>
                    <a:pt x="287836" y="168618"/>
                  </a:cubicBezTo>
                  <a:cubicBezTo>
                    <a:pt x="286334" y="170448"/>
                    <a:pt x="285137" y="172835"/>
                    <a:pt x="284268" y="175753"/>
                  </a:cubicBezTo>
                  <a:cubicBezTo>
                    <a:pt x="283374" y="178680"/>
                    <a:pt x="282944" y="182273"/>
                    <a:pt x="282944" y="186533"/>
                  </a:cubicBezTo>
                  <a:cubicBezTo>
                    <a:pt x="282944" y="190708"/>
                    <a:pt x="283298" y="194208"/>
                    <a:pt x="284006" y="197000"/>
                  </a:cubicBezTo>
                  <a:cubicBezTo>
                    <a:pt x="284715" y="199792"/>
                    <a:pt x="285702" y="202052"/>
                    <a:pt x="286958" y="203764"/>
                  </a:cubicBezTo>
                  <a:cubicBezTo>
                    <a:pt x="288215" y="205476"/>
                    <a:pt x="289632" y="206708"/>
                    <a:pt x="291209" y="207459"/>
                  </a:cubicBezTo>
                  <a:cubicBezTo>
                    <a:pt x="292804" y="208209"/>
                    <a:pt x="294474" y="208589"/>
                    <a:pt x="296228" y="208589"/>
                  </a:cubicBezTo>
                  <a:close/>
                  <a:moveTo>
                    <a:pt x="272417" y="186904"/>
                  </a:moveTo>
                  <a:cubicBezTo>
                    <a:pt x="272417" y="180814"/>
                    <a:pt x="273210" y="175711"/>
                    <a:pt x="274796" y="171612"/>
                  </a:cubicBezTo>
                  <a:cubicBezTo>
                    <a:pt x="276382" y="167530"/>
                    <a:pt x="278431" y="164223"/>
                    <a:pt x="280945" y="161718"/>
                  </a:cubicBezTo>
                  <a:cubicBezTo>
                    <a:pt x="283433" y="159213"/>
                    <a:pt x="286284" y="157434"/>
                    <a:pt x="289455" y="156388"/>
                  </a:cubicBezTo>
                  <a:cubicBezTo>
                    <a:pt x="292643" y="155350"/>
                    <a:pt x="295815" y="154827"/>
                    <a:pt x="298986" y="154827"/>
                  </a:cubicBezTo>
                  <a:cubicBezTo>
                    <a:pt x="300917" y="154827"/>
                    <a:pt x="302579" y="154971"/>
                    <a:pt x="303996" y="155266"/>
                  </a:cubicBezTo>
                  <a:cubicBezTo>
                    <a:pt x="305413" y="155561"/>
                    <a:pt x="306602" y="155915"/>
                    <a:pt x="307513" y="156329"/>
                  </a:cubicBezTo>
                  <a:lnTo>
                    <a:pt x="307513" y="127508"/>
                  </a:lnTo>
                  <a:lnTo>
                    <a:pt x="317660" y="126378"/>
                  </a:lnTo>
                  <a:lnTo>
                    <a:pt x="317660" y="216112"/>
                  </a:lnTo>
                  <a:lnTo>
                    <a:pt x="308382" y="216112"/>
                  </a:lnTo>
                  <a:lnTo>
                    <a:pt x="308382" y="209711"/>
                  </a:lnTo>
                  <a:lnTo>
                    <a:pt x="308137" y="209711"/>
                  </a:lnTo>
                  <a:cubicBezTo>
                    <a:pt x="307893" y="210233"/>
                    <a:pt x="307437" y="210908"/>
                    <a:pt x="306763" y="211794"/>
                  </a:cubicBezTo>
                  <a:cubicBezTo>
                    <a:pt x="306079" y="212663"/>
                    <a:pt x="305168" y="213540"/>
                    <a:pt x="303996" y="214425"/>
                  </a:cubicBezTo>
                  <a:cubicBezTo>
                    <a:pt x="302832" y="215294"/>
                    <a:pt x="301364" y="216053"/>
                    <a:pt x="299610" y="216677"/>
                  </a:cubicBezTo>
                  <a:cubicBezTo>
                    <a:pt x="297864" y="217302"/>
                    <a:pt x="295815" y="217614"/>
                    <a:pt x="293470" y="217614"/>
                  </a:cubicBezTo>
                  <a:cubicBezTo>
                    <a:pt x="290627" y="217614"/>
                    <a:pt x="287937" y="217065"/>
                    <a:pt x="285390" y="215927"/>
                  </a:cubicBezTo>
                  <a:cubicBezTo>
                    <a:pt x="282842" y="214788"/>
                    <a:pt x="280599" y="213000"/>
                    <a:pt x="278684" y="210537"/>
                  </a:cubicBezTo>
                  <a:cubicBezTo>
                    <a:pt x="276770" y="208074"/>
                    <a:pt x="275234" y="204903"/>
                    <a:pt x="274113" y="201006"/>
                  </a:cubicBezTo>
                  <a:cubicBezTo>
                    <a:pt x="272982" y="197118"/>
                    <a:pt x="272417" y="192428"/>
                    <a:pt x="272417" y="186904"/>
                  </a:cubicBezTo>
                  <a:close/>
                  <a:moveTo>
                    <a:pt x="256636" y="202069"/>
                  </a:moveTo>
                  <a:cubicBezTo>
                    <a:pt x="256636" y="204574"/>
                    <a:pt x="256982" y="206345"/>
                    <a:pt x="257691" y="207340"/>
                  </a:cubicBezTo>
                  <a:cubicBezTo>
                    <a:pt x="258391" y="208336"/>
                    <a:pt x="259631" y="208833"/>
                    <a:pt x="261393" y="208833"/>
                  </a:cubicBezTo>
                  <a:cubicBezTo>
                    <a:pt x="262304" y="208833"/>
                    <a:pt x="263080" y="208757"/>
                    <a:pt x="263713" y="208589"/>
                  </a:cubicBezTo>
                  <a:cubicBezTo>
                    <a:pt x="264329" y="208412"/>
                    <a:pt x="264818" y="208251"/>
                    <a:pt x="265138" y="208091"/>
                  </a:cubicBezTo>
                  <a:lnTo>
                    <a:pt x="266032" y="215615"/>
                  </a:lnTo>
                  <a:cubicBezTo>
                    <a:pt x="265526" y="215859"/>
                    <a:pt x="264607" y="216197"/>
                    <a:pt x="263274" y="216610"/>
                  </a:cubicBezTo>
                  <a:cubicBezTo>
                    <a:pt x="261942" y="217032"/>
                    <a:pt x="260128" y="217242"/>
                    <a:pt x="257876" y="217242"/>
                  </a:cubicBezTo>
                  <a:cubicBezTo>
                    <a:pt x="254452" y="217242"/>
                    <a:pt x="251694" y="216197"/>
                    <a:pt x="249602" y="214105"/>
                  </a:cubicBezTo>
                  <a:cubicBezTo>
                    <a:pt x="247519" y="212022"/>
                    <a:pt x="246473" y="208294"/>
                    <a:pt x="246473" y="202946"/>
                  </a:cubicBezTo>
                  <a:lnTo>
                    <a:pt x="246473" y="127508"/>
                  </a:lnTo>
                  <a:lnTo>
                    <a:pt x="256636" y="126378"/>
                  </a:lnTo>
                  <a:lnTo>
                    <a:pt x="256636" y="202069"/>
                  </a:lnTo>
                  <a:close/>
                  <a:moveTo>
                    <a:pt x="226045" y="141408"/>
                  </a:moveTo>
                  <a:cubicBezTo>
                    <a:pt x="223961" y="141408"/>
                    <a:pt x="222283" y="140750"/>
                    <a:pt x="221034" y="139418"/>
                  </a:cubicBezTo>
                  <a:cubicBezTo>
                    <a:pt x="219778" y="138068"/>
                    <a:pt x="219145" y="136314"/>
                    <a:pt x="219145" y="134138"/>
                  </a:cubicBezTo>
                  <a:cubicBezTo>
                    <a:pt x="219145" y="132063"/>
                    <a:pt x="219778" y="130342"/>
                    <a:pt x="221034" y="129001"/>
                  </a:cubicBezTo>
                  <a:cubicBezTo>
                    <a:pt x="222283" y="127677"/>
                    <a:pt x="223961" y="127002"/>
                    <a:pt x="226045" y="127002"/>
                  </a:cubicBezTo>
                  <a:cubicBezTo>
                    <a:pt x="228052" y="127002"/>
                    <a:pt x="229671" y="127677"/>
                    <a:pt x="230928" y="129001"/>
                  </a:cubicBezTo>
                  <a:cubicBezTo>
                    <a:pt x="232185" y="130342"/>
                    <a:pt x="232809" y="132063"/>
                    <a:pt x="232809" y="134138"/>
                  </a:cubicBezTo>
                  <a:cubicBezTo>
                    <a:pt x="232809" y="136314"/>
                    <a:pt x="232185" y="138068"/>
                    <a:pt x="230928" y="139418"/>
                  </a:cubicBezTo>
                  <a:cubicBezTo>
                    <a:pt x="229671" y="140750"/>
                    <a:pt x="228052" y="141408"/>
                    <a:pt x="226045" y="141408"/>
                  </a:cubicBezTo>
                  <a:close/>
                  <a:moveTo>
                    <a:pt x="231055" y="216112"/>
                  </a:moveTo>
                  <a:lnTo>
                    <a:pt x="220900" y="216112"/>
                  </a:lnTo>
                  <a:lnTo>
                    <a:pt x="220900" y="155958"/>
                  </a:lnTo>
                  <a:lnTo>
                    <a:pt x="231055" y="155958"/>
                  </a:lnTo>
                  <a:lnTo>
                    <a:pt x="231055" y="216112"/>
                  </a:lnTo>
                  <a:close/>
                  <a:moveTo>
                    <a:pt x="195841" y="191931"/>
                  </a:moveTo>
                  <a:cubicBezTo>
                    <a:pt x="195841" y="187241"/>
                    <a:pt x="194314" y="183555"/>
                    <a:pt x="191261" y="180831"/>
                  </a:cubicBezTo>
                  <a:cubicBezTo>
                    <a:pt x="188216" y="178115"/>
                    <a:pt x="183847" y="176757"/>
                    <a:pt x="178170" y="176757"/>
                  </a:cubicBezTo>
                  <a:lnTo>
                    <a:pt x="170773" y="176757"/>
                  </a:lnTo>
                  <a:lnTo>
                    <a:pt x="170773" y="207079"/>
                  </a:lnTo>
                  <a:lnTo>
                    <a:pt x="177546" y="207079"/>
                  </a:lnTo>
                  <a:cubicBezTo>
                    <a:pt x="183973" y="207079"/>
                    <a:pt x="188629" y="205814"/>
                    <a:pt x="191514" y="203267"/>
                  </a:cubicBezTo>
                  <a:cubicBezTo>
                    <a:pt x="194398" y="200719"/>
                    <a:pt x="195841" y="196932"/>
                    <a:pt x="195841" y="191931"/>
                  </a:cubicBezTo>
                  <a:close/>
                  <a:moveTo>
                    <a:pt x="194204" y="152069"/>
                  </a:moveTo>
                  <a:cubicBezTo>
                    <a:pt x="194204" y="148063"/>
                    <a:pt x="192787" y="144757"/>
                    <a:pt x="189953" y="142176"/>
                  </a:cubicBezTo>
                  <a:cubicBezTo>
                    <a:pt x="187111" y="139569"/>
                    <a:pt x="182641" y="138279"/>
                    <a:pt x="176543" y="138279"/>
                  </a:cubicBezTo>
                  <a:lnTo>
                    <a:pt x="170773" y="138279"/>
                  </a:lnTo>
                  <a:lnTo>
                    <a:pt x="170773" y="168112"/>
                  </a:lnTo>
                  <a:lnTo>
                    <a:pt x="176424" y="168112"/>
                  </a:lnTo>
                  <a:cubicBezTo>
                    <a:pt x="182253" y="168112"/>
                    <a:pt x="186681" y="166686"/>
                    <a:pt x="189700" y="163852"/>
                  </a:cubicBezTo>
                  <a:cubicBezTo>
                    <a:pt x="192711" y="161010"/>
                    <a:pt x="194204" y="157079"/>
                    <a:pt x="194204" y="152069"/>
                  </a:cubicBezTo>
                  <a:close/>
                  <a:moveTo>
                    <a:pt x="205237" y="151690"/>
                  </a:moveTo>
                  <a:cubicBezTo>
                    <a:pt x="205237" y="154701"/>
                    <a:pt x="204866" y="157332"/>
                    <a:pt x="204115" y="159584"/>
                  </a:cubicBezTo>
                  <a:cubicBezTo>
                    <a:pt x="203364" y="161845"/>
                    <a:pt x="202335" y="163793"/>
                    <a:pt x="201036" y="165421"/>
                  </a:cubicBezTo>
                  <a:cubicBezTo>
                    <a:pt x="199746" y="167049"/>
                    <a:pt x="198236" y="168365"/>
                    <a:pt x="196532" y="169360"/>
                  </a:cubicBezTo>
                  <a:cubicBezTo>
                    <a:pt x="194812" y="170372"/>
                    <a:pt x="193040" y="171114"/>
                    <a:pt x="191202" y="171612"/>
                  </a:cubicBezTo>
                  <a:lnTo>
                    <a:pt x="191202" y="171873"/>
                  </a:lnTo>
                  <a:cubicBezTo>
                    <a:pt x="193454" y="172295"/>
                    <a:pt x="195571" y="173080"/>
                    <a:pt x="197528" y="174252"/>
                  </a:cubicBezTo>
                  <a:cubicBezTo>
                    <a:pt x="199501" y="175424"/>
                    <a:pt x="201205" y="176884"/>
                    <a:pt x="202673" y="178638"/>
                  </a:cubicBezTo>
                  <a:cubicBezTo>
                    <a:pt x="204140" y="180392"/>
                    <a:pt x="205313" y="182467"/>
                    <a:pt x="206181" y="184854"/>
                  </a:cubicBezTo>
                  <a:cubicBezTo>
                    <a:pt x="207059" y="187233"/>
                    <a:pt x="207497" y="189839"/>
                    <a:pt x="207497" y="192690"/>
                  </a:cubicBezTo>
                  <a:cubicBezTo>
                    <a:pt x="207497" y="196106"/>
                    <a:pt x="206907" y="199235"/>
                    <a:pt x="205751" y="202069"/>
                  </a:cubicBezTo>
                  <a:cubicBezTo>
                    <a:pt x="204562" y="204928"/>
                    <a:pt x="202749" y="207383"/>
                    <a:pt x="200294" y="209466"/>
                  </a:cubicBezTo>
                  <a:cubicBezTo>
                    <a:pt x="197831" y="211558"/>
                    <a:pt x="194710" y="213186"/>
                    <a:pt x="190957" y="214358"/>
                  </a:cubicBezTo>
                  <a:cubicBezTo>
                    <a:pt x="187195" y="215530"/>
                    <a:pt x="182725" y="216112"/>
                    <a:pt x="177546" y="216112"/>
                  </a:cubicBezTo>
                  <a:lnTo>
                    <a:pt x="159876" y="216112"/>
                  </a:lnTo>
                  <a:lnTo>
                    <a:pt x="159876" y="129634"/>
                  </a:lnTo>
                  <a:lnTo>
                    <a:pt x="176543" y="129634"/>
                  </a:lnTo>
                  <a:cubicBezTo>
                    <a:pt x="181637" y="129634"/>
                    <a:pt x="185998" y="130148"/>
                    <a:pt x="189633" y="131194"/>
                  </a:cubicBezTo>
                  <a:cubicBezTo>
                    <a:pt x="193277" y="132248"/>
                    <a:pt x="196262" y="133733"/>
                    <a:pt x="198599" y="135647"/>
                  </a:cubicBezTo>
                  <a:cubicBezTo>
                    <a:pt x="200927" y="137570"/>
                    <a:pt x="202630" y="139898"/>
                    <a:pt x="203676" y="142606"/>
                  </a:cubicBezTo>
                  <a:cubicBezTo>
                    <a:pt x="204714" y="145322"/>
                    <a:pt x="205237" y="148350"/>
                    <a:pt x="205237" y="151690"/>
                  </a:cubicBezTo>
                  <a:close/>
                  <a:moveTo>
                    <a:pt x="124029" y="164856"/>
                  </a:moveTo>
                  <a:cubicBezTo>
                    <a:pt x="123776" y="164687"/>
                    <a:pt x="123228" y="164468"/>
                    <a:pt x="122402" y="164223"/>
                  </a:cubicBezTo>
                  <a:cubicBezTo>
                    <a:pt x="121567" y="163979"/>
                    <a:pt x="120436" y="163852"/>
                    <a:pt x="119019" y="163852"/>
                  </a:cubicBezTo>
                  <a:cubicBezTo>
                    <a:pt x="115840" y="163852"/>
                    <a:pt x="113351" y="164704"/>
                    <a:pt x="111563" y="166416"/>
                  </a:cubicBezTo>
                  <a:cubicBezTo>
                    <a:pt x="109758" y="168137"/>
                    <a:pt x="108485" y="169993"/>
                    <a:pt x="107734" y="171992"/>
                  </a:cubicBezTo>
                  <a:lnTo>
                    <a:pt x="107734" y="216112"/>
                  </a:lnTo>
                  <a:lnTo>
                    <a:pt x="97579" y="216112"/>
                  </a:lnTo>
                  <a:lnTo>
                    <a:pt x="97579" y="155958"/>
                  </a:lnTo>
                  <a:lnTo>
                    <a:pt x="106857" y="155958"/>
                  </a:lnTo>
                  <a:lnTo>
                    <a:pt x="106857" y="164097"/>
                  </a:lnTo>
                  <a:lnTo>
                    <a:pt x="107118" y="164097"/>
                  </a:lnTo>
                  <a:cubicBezTo>
                    <a:pt x="107523" y="162933"/>
                    <a:pt x="108071" y="161777"/>
                    <a:pt x="108746" y="160656"/>
                  </a:cubicBezTo>
                  <a:cubicBezTo>
                    <a:pt x="109413" y="159525"/>
                    <a:pt x="110239" y="158522"/>
                    <a:pt x="111243" y="157644"/>
                  </a:cubicBezTo>
                  <a:cubicBezTo>
                    <a:pt x="112255" y="156767"/>
                    <a:pt x="113436" y="156076"/>
                    <a:pt x="114811" y="155578"/>
                  </a:cubicBezTo>
                  <a:cubicBezTo>
                    <a:pt x="116194" y="155080"/>
                    <a:pt x="117847" y="154827"/>
                    <a:pt x="119770" y="154827"/>
                  </a:cubicBezTo>
                  <a:cubicBezTo>
                    <a:pt x="121187" y="154827"/>
                    <a:pt x="122343" y="154954"/>
                    <a:pt x="123211" y="155198"/>
                  </a:cubicBezTo>
                  <a:cubicBezTo>
                    <a:pt x="124088" y="155452"/>
                    <a:pt x="124780" y="155654"/>
                    <a:pt x="125278" y="155823"/>
                  </a:cubicBezTo>
                  <a:lnTo>
                    <a:pt x="124029" y="164856"/>
                  </a:lnTo>
                  <a:close/>
                  <a:moveTo>
                    <a:pt x="76408" y="138658"/>
                  </a:moveTo>
                  <a:cubicBezTo>
                    <a:pt x="76408" y="140590"/>
                    <a:pt x="75818" y="142125"/>
                    <a:pt x="74662" y="143297"/>
                  </a:cubicBezTo>
                  <a:cubicBezTo>
                    <a:pt x="73482" y="144461"/>
                    <a:pt x="72056" y="145060"/>
                    <a:pt x="70395" y="145060"/>
                  </a:cubicBezTo>
                  <a:cubicBezTo>
                    <a:pt x="68716" y="145060"/>
                    <a:pt x="67299" y="144461"/>
                    <a:pt x="66127" y="143297"/>
                  </a:cubicBezTo>
                  <a:cubicBezTo>
                    <a:pt x="64963" y="142125"/>
                    <a:pt x="64364" y="140590"/>
                    <a:pt x="64364" y="138658"/>
                  </a:cubicBezTo>
                  <a:cubicBezTo>
                    <a:pt x="64364" y="136735"/>
                    <a:pt x="64963" y="135183"/>
                    <a:pt x="66127" y="134019"/>
                  </a:cubicBezTo>
                  <a:cubicBezTo>
                    <a:pt x="67299" y="132856"/>
                    <a:pt x="68716" y="132265"/>
                    <a:pt x="70395" y="132265"/>
                  </a:cubicBezTo>
                  <a:cubicBezTo>
                    <a:pt x="72056" y="132265"/>
                    <a:pt x="73482" y="132856"/>
                    <a:pt x="74662" y="134019"/>
                  </a:cubicBezTo>
                  <a:cubicBezTo>
                    <a:pt x="75818" y="135183"/>
                    <a:pt x="76408" y="136735"/>
                    <a:pt x="76408" y="138658"/>
                  </a:cubicBezTo>
                  <a:close/>
                  <a:moveTo>
                    <a:pt x="57110" y="138658"/>
                  </a:moveTo>
                  <a:cubicBezTo>
                    <a:pt x="57110" y="140590"/>
                    <a:pt x="56520" y="142125"/>
                    <a:pt x="55347" y="143297"/>
                  </a:cubicBezTo>
                  <a:cubicBezTo>
                    <a:pt x="54184" y="144461"/>
                    <a:pt x="52767" y="145060"/>
                    <a:pt x="51088" y="145060"/>
                  </a:cubicBezTo>
                  <a:cubicBezTo>
                    <a:pt x="49418" y="145060"/>
                    <a:pt x="47993" y="144461"/>
                    <a:pt x="46829" y="143297"/>
                  </a:cubicBezTo>
                  <a:cubicBezTo>
                    <a:pt x="45665" y="142125"/>
                    <a:pt x="45066" y="140590"/>
                    <a:pt x="45066" y="138658"/>
                  </a:cubicBezTo>
                  <a:cubicBezTo>
                    <a:pt x="45066" y="136735"/>
                    <a:pt x="45665" y="135183"/>
                    <a:pt x="46829" y="134019"/>
                  </a:cubicBezTo>
                  <a:cubicBezTo>
                    <a:pt x="47993" y="132856"/>
                    <a:pt x="49418" y="132265"/>
                    <a:pt x="51088" y="132265"/>
                  </a:cubicBezTo>
                  <a:cubicBezTo>
                    <a:pt x="52767" y="132265"/>
                    <a:pt x="54184" y="132856"/>
                    <a:pt x="55347" y="134019"/>
                  </a:cubicBezTo>
                  <a:cubicBezTo>
                    <a:pt x="56520" y="135183"/>
                    <a:pt x="57110" y="136735"/>
                    <a:pt x="57110" y="138658"/>
                  </a:cubicBezTo>
                  <a:close/>
                  <a:moveTo>
                    <a:pt x="82043" y="216112"/>
                  </a:moveTo>
                  <a:lnTo>
                    <a:pt x="72773" y="216112"/>
                  </a:lnTo>
                  <a:lnTo>
                    <a:pt x="72773" y="209348"/>
                  </a:lnTo>
                  <a:lnTo>
                    <a:pt x="72528" y="209348"/>
                  </a:lnTo>
                  <a:cubicBezTo>
                    <a:pt x="72259" y="209837"/>
                    <a:pt x="71727" y="210579"/>
                    <a:pt x="70892" y="211541"/>
                  </a:cubicBezTo>
                  <a:cubicBezTo>
                    <a:pt x="70057" y="212494"/>
                    <a:pt x="68994" y="213413"/>
                    <a:pt x="67687" y="214299"/>
                  </a:cubicBezTo>
                  <a:cubicBezTo>
                    <a:pt x="66405" y="215168"/>
                    <a:pt x="64828" y="215952"/>
                    <a:pt x="62998" y="216610"/>
                  </a:cubicBezTo>
                  <a:cubicBezTo>
                    <a:pt x="61159" y="217285"/>
                    <a:pt x="59109" y="217614"/>
                    <a:pt x="56849" y="217614"/>
                  </a:cubicBezTo>
                  <a:cubicBezTo>
                    <a:pt x="54184" y="217614"/>
                    <a:pt x="51771" y="217217"/>
                    <a:pt x="49654" y="216416"/>
                  </a:cubicBezTo>
                  <a:cubicBezTo>
                    <a:pt x="47520" y="215632"/>
                    <a:pt x="45707" y="214358"/>
                    <a:pt x="44197" y="212595"/>
                  </a:cubicBezTo>
                  <a:cubicBezTo>
                    <a:pt x="42687" y="210841"/>
                    <a:pt x="41540" y="208572"/>
                    <a:pt x="40747" y="205772"/>
                  </a:cubicBezTo>
                  <a:cubicBezTo>
                    <a:pt x="39963" y="202971"/>
                    <a:pt x="39567" y="199530"/>
                    <a:pt x="39567" y="195439"/>
                  </a:cubicBezTo>
                  <a:lnTo>
                    <a:pt x="39567" y="155958"/>
                  </a:lnTo>
                  <a:lnTo>
                    <a:pt x="49713" y="155958"/>
                  </a:lnTo>
                  <a:lnTo>
                    <a:pt x="49713" y="194680"/>
                  </a:lnTo>
                  <a:cubicBezTo>
                    <a:pt x="49713" y="199699"/>
                    <a:pt x="50523" y="203267"/>
                    <a:pt x="52159" y="205392"/>
                  </a:cubicBezTo>
                  <a:cubicBezTo>
                    <a:pt x="53787" y="207518"/>
                    <a:pt x="56309" y="208589"/>
                    <a:pt x="59733" y="208589"/>
                  </a:cubicBezTo>
                  <a:cubicBezTo>
                    <a:pt x="62660" y="208589"/>
                    <a:pt x="65131" y="207855"/>
                    <a:pt x="67122" y="206396"/>
                  </a:cubicBezTo>
                  <a:cubicBezTo>
                    <a:pt x="69138" y="204945"/>
                    <a:pt x="70724" y="203503"/>
                    <a:pt x="71896" y="202069"/>
                  </a:cubicBezTo>
                  <a:lnTo>
                    <a:pt x="71896" y="155958"/>
                  </a:lnTo>
                  <a:lnTo>
                    <a:pt x="82043" y="155958"/>
                  </a:lnTo>
                  <a:lnTo>
                    <a:pt x="82043" y="216112"/>
                  </a:lnTo>
                  <a:close/>
                  <a:moveTo>
                    <a:pt x="29909" y="164223"/>
                  </a:moveTo>
                  <a:lnTo>
                    <a:pt x="17628" y="164223"/>
                  </a:lnTo>
                  <a:lnTo>
                    <a:pt x="17628" y="216112"/>
                  </a:lnTo>
                  <a:lnTo>
                    <a:pt x="7473" y="216112"/>
                  </a:lnTo>
                  <a:lnTo>
                    <a:pt x="7473" y="164223"/>
                  </a:lnTo>
                  <a:lnTo>
                    <a:pt x="203" y="164223"/>
                  </a:lnTo>
                  <a:lnTo>
                    <a:pt x="203" y="157450"/>
                  </a:lnTo>
                  <a:lnTo>
                    <a:pt x="7473" y="156076"/>
                  </a:lnTo>
                  <a:lnTo>
                    <a:pt x="7473" y="144048"/>
                  </a:lnTo>
                  <a:cubicBezTo>
                    <a:pt x="7473" y="140792"/>
                    <a:pt x="7929" y="137992"/>
                    <a:pt x="8865" y="135647"/>
                  </a:cubicBezTo>
                  <a:cubicBezTo>
                    <a:pt x="9776" y="133311"/>
                    <a:pt x="10982" y="131388"/>
                    <a:pt x="12483" y="129895"/>
                  </a:cubicBezTo>
                  <a:cubicBezTo>
                    <a:pt x="13993" y="128377"/>
                    <a:pt x="15748" y="127297"/>
                    <a:pt x="17755" y="126622"/>
                  </a:cubicBezTo>
                  <a:cubicBezTo>
                    <a:pt x="19762" y="125956"/>
                    <a:pt x="21896" y="125627"/>
                    <a:pt x="24148" y="125627"/>
                  </a:cubicBezTo>
                  <a:cubicBezTo>
                    <a:pt x="26316" y="125627"/>
                    <a:pt x="28155" y="125922"/>
                    <a:pt x="29656" y="126504"/>
                  </a:cubicBezTo>
                  <a:cubicBezTo>
                    <a:pt x="31166" y="127086"/>
                    <a:pt x="32161" y="127550"/>
                    <a:pt x="32667" y="127879"/>
                  </a:cubicBezTo>
                  <a:lnTo>
                    <a:pt x="30542" y="136280"/>
                  </a:lnTo>
                  <a:cubicBezTo>
                    <a:pt x="30036" y="135951"/>
                    <a:pt x="29327" y="135588"/>
                    <a:pt x="28408" y="135209"/>
                  </a:cubicBezTo>
                  <a:cubicBezTo>
                    <a:pt x="27488" y="134846"/>
                    <a:pt x="26358" y="134652"/>
                    <a:pt x="25026" y="134652"/>
                  </a:cubicBezTo>
                  <a:cubicBezTo>
                    <a:pt x="22605" y="134652"/>
                    <a:pt x="20758" y="135403"/>
                    <a:pt x="19501" y="136896"/>
                  </a:cubicBezTo>
                  <a:cubicBezTo>
                    <a:pt x="18253" y="138405"/>
                    <a:pt x="17628" y="141163"/>
                    <a:pt x="17628" y="145178"/>
                  </a:cubicBezTo>
                  <a:lnTo>
                    <a:pt x="17628" y="155958"/>
                  </a:lnTo>
                  <a:lnTo>
                    <a:pt x="31166" y="155958"/>
                  </a:lnTo>
                  <a:lnTo>
                    <a:pt x="29909" y="164223"/>
                  </a:lnTo>
                  <a:close/>
                  <a:moveTo>
                    <a:pt x="819326" y="89730"/>
                  </a:moveTo>
                  <a:lnTo>
                    <a:pt x="819326" y="50999"/>
                  </a:lnTo>
                  <a:cubicBezTo>
                    <a:pt x="819326" y="46082"/>
                    <a:pt x="818618" y="42531"/>
                    <a:pt x="817192" y="40355"/>
                  </a:cubicBezTo>
                  <a:cubicBezTo>
                    <a:pt x="815784" y="38178"/>
                    <a:pt x="813473" y="37090"/>
                    <a:pt x="810310" y="37090"/>
                  </a:cubicBezTo>
                  <a:cubicBezTo>
                    <a:pt x="808631" y="37090"/>
                    <a:pt x="807155" y="37310"/>
                    <a:pt x="805839" y="37723"/>
                  </a:cubicBezTo>
                  <a:cubicBezTo>
                    <a:pt x="804557" y="38136"/>
                    <a:pt x="803427" y="38668"/>
                    <a:pt x="802415" y="39292"/>
                  </a:cubicBezTo>
                  <a:cubicBezTo>
                    <a:pt x="801394" y="39908"/>
                    <a:pt x="800534" y="40599"/>
                    <a:pt x="799783" y="41358"/>
                  </a:cubicBezTo>
                  <a:cubicBezTo>
                    <a:pt x="799033" y="42109"/>
                    <a:pt x="798409" y="42775"/>
                    <a:pt x="797902" y="43366"/>
                  </a:cubicBezTo>
                  <a:lnTo>
                    <a:pt x="797902" y="89730"/>
                  </a:lnTo>
                  <a:lnTo>
                    <a:pt x="787739" y="89730"/>
                  </a:lnTo>
                  <a:lnTo>
                    <a:pt x="787739" y="29575"/>
                  </a:lnTo>
                  <a:lnTo>
                    <a:pt x="797017" y="29575"/>
                  </a:lnTo>
                  <a:lnTo>
                    <a:pt x="797017" y="36340"/>
                  </a:lnTo>
                  <a:lnTo>
                    <a:pt x="797278" y="36340"/>
                  </a:lnTo>
                  <a:cubicBezTo>
                    <a:pt x="797692" y="35673"/>
                    <a:pt x="798324" y="34872"/>
                    <a:pt x="799142" y="33902"/>
                  </a:cubicBezTo>
                  <a:cubicBezTo>
                    <a:pt x="799986" y="32941"/>
                    <a:pt x="801032" y="32021"/>
                    <a:pt x="802288" y="31136"/>
                  </a:cubicBezTo>
                  <a:cubicBezTo>
                    <a:pt x="803537" y="30267"/>
                    <a:pt x="805013" y="29533"/>
                    <a:pt x="806666" y="28943"/>
                  </a:cubicBezTo>
                  <a:cubicBezTo>
                    <a:pt x="808344" y="28361"/>
                    <a:pt x="810208" y="28074"/>
                    <a:pt x="812317" y="28074"/>
                  </a:cubicBezTo>
                  <a:cubicBezTo>
                    <a:pt x="819166" y="28074"/>
                    <a:pt x="824007" y="30739"/>
                    <a:pt x="826850" y="36095"/>
                  </a:cubicBezTo>
                  <a:cubicBezTo>
                    <a:pt x="827423" y="35260"/>
                    <a:pt x="828224" y="34366"/>
                    <a:pt x="829245" y="33388"/>
                  </a:cubicBezTo>
                  <a:cubicBezTo>
                    <a:pt x="830223" y="32435"/>
                    <a:pt x="831404" y="31557"/>
                    <a:pt x="832728" y="30765"/>
                  </a:cubicBezTo>
                  <a:cubicBezTo>
                    <a:pt x="834078" y="29980"/>
                    <a:pt x="835588" y="29322"/>
                    <a:pt x="837249" y="28833"/>
                  </a:cubicBezTo>
                  <a:cubicBezTo>
                    <a:pt x="838919" y="28319"/>
                    <a:pt x="840767" y="28074"/>
                    <a:pt x="842774" y="28074"/>
                  </a:cubicBezTo>
                  <a:cubicBezTo>
                    <a:pt x="854970" y="28074"/>
                    <a:pt x="861068" y="35167"/>
                    <a:pt x="861068" y="49371"/>
                  </a:cubicBezTo>
                  <a:lnTo>
                    <a:pt x="861068" y="89730"/>
                  </a:lnTo>
                  <a:lnTo>
                    <a:pt x="850913" y="89730"/>
                  </a:lnTo>
                  <a:lnTo>
                    <a:pt x="850913" y="50999"/>
                  </a:lnTo>
                  <a:cubicBezTo>
                    <a:pt x="850913" y="46082"/>
                    <a:pt x="850036" y="42531"/>
                    <a:pt x="848290" y="40355"/>
                  </a:cubicBezTo>
                  <a:cubicBezTo>
                    <a:pt x="846536" y="38178"/>
                    <a:pt x="843946" y="37090"/>
                    <a:pt x="840505" y="37090"/>
                  </a:cubicBezTo>
                  <a:cubicBezTo>
                    <a:pt x="837671" y="37090"/>
                    <a:pt x="835318" y="37782"/>
                    <a:pt x="833437" y="39157"/>
                  </a:cubicBezTo>
                  <a:cubicBezTo>
                    <a:pt x="831539" y="40540"/>
                    <a:pt x="830063" y="41856"/>
                    <a:pt x="828992" y="43113"/>
                  </a:cubicBezTo>
                  <a:cubicBezTo>
                    <a:pt x="829144" y="44040"/>
                    <a:pt x="829279" y="45010"/>
                    <a:pt x="829363" y="46056"/>
                  </a:cubicBezTo>
                  <a:cubicBezTo>
                    <a:pt x="829439" y="47102"/>
                    <a:pt x="829481" y="48215"/>
                    <a:pt x="829481" y="49371"/>
                  </a:cubicBezTo>
                  <a:lnTo>
                    <a:pt x="829481" y="89730"/>
                  </a:lnTo>
                  <a:lnTo>
                    <a:pt x="819326" y="89730"/>
                  </a:lnTo>
                  <a:close/>
                  <a:moveTo>
                    <a:pt x="772211" y="89730"/>
                  </a:moveTo>
                  <a:lnTo>
                    <a:pt x="762942" y="89730"/>
                  </a:lnTo>
                  <a:lnTo>
                    <a:pt x="762942" y="82966"/>
                  </a:lnTo>
                  <a:lnTo>
                    <a:pt x="762680" y="82966"/>
                  </a:lnTo>
                  <a:cubicBezTo>
                    <a:pt x="762435" y="83463"/>
                    <a:pt x="761887" y="84197"/>
                    <a:pt x="761069" y="85150"/>
                  </a:cubicBezTo>
                  <a:cubicBezTo>
                    <a:pt x="760226" y="86120"/>
                    <a:pt x="759155" y="87031"/>
                    <a:pt x="757856" y="87925"/>
                  </a:cubicBezTo>
                  <a:cubicBezTo>
                    <a:pt x="756565" y="88794"/>
                    <a:pt x="755005" y="89561"/>
                    <a:pt x="753158" y="90236"/>
                  </a:cubicBezTo>
                  <a:cubicBezTo>
                    <a:pt x="751319" y="90902"/>
                    <a:pt x="749269" y="91240"/>
                    <a:pt x="747034" y="91240"/>
                  </a:cubicBezTo>
                  <a:cubicBezTo>
                    <a:pt x="744344" y="91240"/>
                    <a:pt x="741940" y="90835"/>
                    <a:pt x="739797" y="90042"/>
                  </a:cubicBezTo>
                  <a:cubicBezTo>
                    <a:pt x="737672" y="89249"/>
                    <a:pt x="735867" y="87976"/>
                    <a:pt x="734349" y="86221"/>
                  </a:cubicBezTo>
                  <a:cubicBezTo>
                    <a:pt x="732864" y="84467"/>
                    <a:pt x="731700" y="82198"/>
                    <a:pt x="730899" y="79389"/>
                  </a:cubicBezTo>
                  <a:cubicBezTo>
                    <a:pt x="730131" y="76589"/>
                    <a:pt x="729710" y="73148"/>
                    <a:pt x="729710" y="69057"/>
                  </a:cubicBezTo>
                  <a:lnTo>
                    <a:pt x="729710" y="29575"/>
                  </a:lnTo>
                  <a:lnTo>
                    <a:pt x="739865" y="29575"/>
                  </a:lnTo>
                  <a:lnTo>
                    <a:pt x="739865" y="68298"/>
                  </a:lnTo>
                  <a:cubicBezTo>
                    <a:pt x="739865" y="73317"/>
                    <a:pt x="740691" y="76893"/>
                    <a:pt x="742311" y="79010"/>
                  </a:cubicBezTo>
                  <a:cubicBezTo>
                    <a:pt x="743947" y="81144"/>
                    <a:pt x="746469" y="82215"/>
                    <a:pt x="749902" y="82215"/>
                  </a:cubicBezTo>
                  <a:cubicBezTo>
                    <a:pt x="752829" y="82215"/>
                    <a:pt x="755283" y="81490"/>
                    <a:pt x="757290" y="80013"/>
                  </a:cubicBezTo>
                  <a:cubicBezTo>
                    <a:pt x="759306" y="78554"/>
                    <a:pt x="760884" y="77120"/>
                    <a:pt x="762056" y="75687"/>
                  </a:cubicBezTo>
                  <a:lnTo>
                    <a:pt x="762056" y="29575"/>
                  </a:lnTo>
                  <a:lnTo>
                    <a:pt x="772211" y="29575"/>
                  </a:lnTo>
                  <a:lnTo>
                    <a:pt x="772211" y="89730"/>
                  </a:lnTo>
                  <a:close/>
                  <a:moveTo>
                    <a:pt x="709560" y="15043"/>
                  </a:moveTo>
                  <a:cubicBezTo>
                    <a:pt x="707451" y="15043"/>
                    <a:pt x="705790" y="14368"/>
                    <a:pt x="704524" y="13035"/>
                  </a:cubicBezTo>
                  <a:cubicBezTo>
                    <a:pt x="703268" y="11694"/>
                    <a:pt x="702643" y="9948"/>
                    <a:pt x="702643" y="7772"/>
                  </a:cubicBezTo>
                  <a:cubicBezTo>
                    <a:pt x="702643" y="5680"/>
                    <a:pt x="703268" y="3968"/>
                    <a:pt x="704524" y="2636"/>
                  </a:cubicBezTo>
                  <a:cubicBezTo>
                    <a:pt x="705790" y="1294"/>
                    <a:pt x="707451" y="628"/>
                    <a:pt x="709560" y="628"/>
                  </a:cubicBezTo>
                  <a:cubicBezTo>
                    <a:pt x="711550" y="628"/>
                    <a:pt x="713178" y="1294"/>
                    <a:pt x="714443" y="2636"/>
                  </a:cubicBezTo>
                  <a:cubicBezTo>
                    <a:pt x="715700" y="3968"/>
                    <a:pt x="716316" y="5680"/>
                    <a:pt x="716316" y="7772"/>
                  </a:cubicBezTo>
                  <a:cubicBezTo>
                    <a:pt x="716316" y="9948"/>
                    <a:pt x="715700" y="11694"/>
                    <a:pt x="714443" y="13035"/>
                  </a:cubicBezTo>
                  <a:cubicBezTo>
                    <a:pt x="713178" y="14368"/>
                    <a:pt x="711550" y="15043"/>
                    <a:pt x="709560" y="15043"/>
                  </a:cubicBezTo>
                  <a:close/>
                  <a:moveTo>
                    <a:pt x="714561" y="89730"/>
                  </a:moveTo>
                  <a:lnTo>
                    <a:pt x="704398" y="89730"/>
                  </a:lnTo>
                  <a:lnTo>
                    <a:pt x="704398" y="29575"/>
                  </a:lnTo>
                  <a:lnTo>
                    <a:pt x="714561" y="29575"/>
                  </a:lnTo>
                  <a:lnTo>
                    <a:pt x="714561" y="89730"/>
                  </a:lnTo>
                  <a:close/>
                  <a:moveTo>
                    <a:pt x="694386" y="38465"/>
                  </a:moveTo>
                  <a:cubicBezTo>
                    <a:pt x="694133" y="38305"/>
                    <a:pt x="693585" y="38103"/>
                    <a:pt x="692767" y="37850"/>
                  </a:cubicBezTo>
                  <a:cubicBezTo>
                    <a:pt x="691915" y="37596"/>
                    <a:pt x="690785" y="37470"/>
                    <a:pt x="689376" y="37470"/>
                  </a:cubicBezTo>
                  <a:cubicBezTo>
                    <a:pt x="686205" y="37470"/>
                    <a:pt x="683708" y="38330"/>
                    <a:pt x="681911" y="40034"/>
                  </a:cubicBezTo>
                  <a:cubicBezTo>
                    <a:pt x="680115" y="41755"/>
                    <a:pt x="678841" y="43619"/>
                    <a:pt x="678091" y="45618"/>
                  </a:cubicBezTo>
                  <a:lnTo>
                    <a:pt x="678091" y="89730"/>
                  </a:lnTo>
                  <a:lnTo>
                    <a:pt x="667944" y="89730"/>
                  </a:lnTo>
                  <a:lnTo>
                    <a:pt x="667944" y="29575"/>
                  </a:lnTo>
                  <a:lnTo>
                    <a:pt x="677214" y="29575"/>
                  </a:lnTo>
                  <a:lnTo>
                    <a:pt x="677214" y="37723"/>
                  </a:lnTo>
                  <a:lnTo>
                    <a:pt x="677450" y="37723"/>
                  </a:lnTo>
                  <a:cubicBezTo>
                    <a:pt x="677888" y="36559"/>
                    <a:pt x="678420" y="35403"/>
                    <a:pt x="679094" y="34273"/>
                  </a:cubicBezTo>
                  <a:cubicBezTo>
                    <a:pt x="679752" y="33143"/>
                    <a:pt x="680604" y="32148"/>
                    <a:pt x="681599" y="31262"/>
                  </a:cubicBezTo>
                  <a:cubicBezTo>
                    <a:pt x="682620" y="30393"/>
                    <a:pt x="683801" y="29702"/>
                    <a:pt x="685167" y="29204"/>
                  </a:cubicBezTo>
                  <a:cubicBezTo>
                    <a:pt x="686550" y="28698"/>
                    <a:pt x="688204" y="28445"/>
                    <a:pt x="690127" y="28445"/>
                  </a:cubicBezTo>
                  <a:cubicBezTo>
                    <a:pt x="691552" y="28445"/>
                    <a:pt x="692691" y="28572"/>
                    <a:pt x="693568" y="28833"/>
                  </a:cubicBezTo>
                  <a:cubicBezTo>
                    <a:pt x="694437" y="29069"/>
                    <a:pt x="695128" y="29289"/>
                    <a:pt x="695626" y="29440"/>
                  </a:cubicBezTo>
                  <a:lnTo>
                    <a:pt x="694386" y="38465"/>
                  </a:lnTo>
                  <a:close/>
                  <a:moveTo>
                    <a:pt x="635362" y="36340"/>
                  </a:moveTo>
                  <a:cubicBezTo>
                    <a:pt x="631769" y="36340"/>
                    <a:pt x="628884" y="37850"/>
                    <a:pt x="626716" y="40861"/>
                  </a:cubicBezTo>
                  <a:cubicBezTo>
                    <a:pt x="624532" y="43863"/>
                    <a:pt x="623275" y="48215"/>
                    <a:pt x="622938" y="53883"/>
                  </a:cubicBezTo>
                  <a:lnTo>
                    <a:pt x="644876" y="53883"/>
                  </a:lnTo>
                  <a:cubicBezTo>
                    <a:pt x="644960" y="53470"/>
                    <a:pt x="645036" y="52863"/>
                    <a:pt x="645078" y="52070"/>
                  </a:cubicBezTo>
                  <a:cubicBezTo>
                    <a:pt x="645112" y="51269"/>
                    <a:pt x="645146" y="50425"/>
                    <a:pt x="645146" y="49498"/>
                  </a:cubicBezTo>
                  <a:cubicBezTo>
                    <a:pt x="645146" y="45322"/>
                    <a:pt x="644294" y="42092"/>
                    <a:pt x="642615" y="39789"/>
                  </a:cubicBezTo>
                  <a:cubicBezTo>
                    <a:pt x="640945" y="37487"/>
                    <a:pt x="638525" y="36340"/>
                    <a:pt x="635362" y="36340"/>
                  </a:cubicBezTo>
                  <a:close/>
                  <a:moveTo>
                    <a:pt x="654407" y="49877"/>
                  </a:moveTo>
                  <a:cubicBezTo>
                    <a:pt x="654407" y="52475"/>
                    <a:pt x="654322" y="54702"/>
                    <a:pt x="654145" y="56591"/>
                  </a:cubicBezTo>
                  <a:cubicBezTo>
                    <a:pt x="653993" y="58455"/>
                    <a:pt x="653808" y="60117"/>
                    <a:pt x="653648" y="61525"/>
                  </a:cubicBezTo>
                  <a:lnTo>
                    <a:pt x="622938" y="61525"/>
                  </a:lnTo>
                  <a:cubicBezTo>
                    <a:pt x="623275" y="68635"/>
                    <a:pt x="624802" y="73856"/>
                    <a:pt x="627526" y="77196"/>
                  </a:cubicBezTo>
                  <a:cubicBezTo>
                    <a:pt x="630242" y="80536"/>
                    <a:pt x="634147" y="82215"/>
                    <a:pt x="639242" y="82215"/>
                  </a:cubicBezTo>
                  <a:cubicBezTo>
                    <a:pt x="640987" y="82215"/>
                    <a:pt x="642582" y="82004"/>
                    <a:pt x="644007" y="81591"/>
                  </a:cubicBezTo>
                  <a:cubicBezTo>
                    <a:pt x="645424" y="81169"/>
                    <a:pt x="646630" y="80663"/>
                    <a:pt x="647693" y="80081"/>
                  </a:cubicBezTo>
                  <a:cubicBezTo>
                    <a:pt x="648730" y="79507"/>
                    <a:pt x="649633" y="78917"/>
                    <a:pt x="650324" y="78318"/>
                  </a:cubicBezTo>
                  <a:cubicBezTo>
                    <a:pt x="651041" y="77745"/>
                    <a:pt x="651564" y="77272"/>
                    <a:pt x="651902" y="76952"/>
                  </a:cubicBezTo>
                  <a:lnTo>
                    <a:pt x="655655" y="84087"/>
                  </a:lnTo>
                  <a:cubicBezTo>
                    <a:pt x="655233" y="84509"/>
                    <a:pt x="654601" y="85116"/>
                    <a:pt x="653774" y="85909"/>
                  </a:cubicBezTo>
                  <a:cubicBezTo>
                    <a:pt x="652948" y="86702"/>
                    <a:pt x="651817" y="87495"/>
                    <a:pt x="650383" y="88288"/>
                  </a:cubicBezTo>
                  <a:cubicBezTo>
                    <a:pt x="648975" y="89081"/>
                    <a:pt x="647221" y="89772"/>
                    <a:pt x="645146" y="90363"/>
                  </a:cubicBezTo>
                  <a:cubicBezTo>
                    <a:pt x="643054" y="90945"/>
                    <a:pt x="640583" y="91240"/>
                    <a:pt x="637732" y="91240"/>
                  </a:cubicBezTo>
                  <a:cubicBezTo>
                    <a:pt x="633987" y="91240"/>
                    <a:pt x="630588" y="90616"/>
                    <a:pt x="627526" y="89359"/>
                  </a:cubicBezTo>
                  <a:cubicBezTo>
                    <a:pt x="624481" y="88102"/>
                    <a:pt x="621892" y="86162"/>
                    <a:pt x="619749" y="83531"/>
                  </a:cubicBezTo>
                  <a:cubicBezTo>
                    <a:pt x="617624" y="80899"/>
                    <a:pt x="615971" y="77559"/>
                    <a:pt x="614798" y="73502"/>
                  </a:cubicBezTo>
                  <a:cubicBezTo>
                    <a:pt x="613626" y="69445"/>
                    <a:pt x="613052" y="64587"/>
                    <a:pt x="613052" y="58902"/>
                  </a:cubicBezTo>
                  <a:cubicBezTo>
                    <a:pt x="613052" y="53555"/>
                    <a:pt x="613643" y="48941"/>
                    <a:pt x="614857" y="45053"/>
                  </a:cubicBezTo>
                  <a:cubicBezTo>
                    <a:pt x="616072" y="41173"/>
                    <a:pt x="617734" y="37968"/>
                    <a:pt x="619817" y="35471"/>
                  </a:cubicBezTo>
                  <a:cubicBezTo>
                    <a:pt x="621909" y="32957"/>
                    <a:pt x="624312" y="31102"/>
                    <a:pt x="627079" y="29896"/>
                  </a:cubicBezTo>
                  <a:cubicBezTo>
                    <a:pt x="629829" y="28681"/>
                    <a:pt x="632814" y="28074"/>
                    <a:pt x="635994" y="28074"/>
                  </a:cubicBezTo>
                  <a:cubicBezTo>
                    <a:pt x="641738" y="28074"/>
                    <a:pt x="646267" y="29896"/>
                    <a:pt x="649531" y="33523"/>
                  </a:cubicBezTo>
                  <a:cubicBezTo>
                    <a:pt x="652779" y="37158"/>
                    <a:pt x="654407" y="42607"/>
                    <a:pt x="654407" y="49877"/>
                  </a:cubicBezTo>
                  <a:close/>
                  <a:moveTo>
                    <a:pt x="605149" y="37850"/>
                  </a:moveTo>
                  <a:lnTo>
                    <a:pt x="591991" y="37850"/>
                  </a:lnTo>
                  <a:lnTo>
                    <a:pt x="591991" y="71183"/>
                  </a:lnTo>
                  <a:cubicBezTo>
                    <a:pt x="591991" y="75450"/>
                    <a:pt x="592531" y="78343"/>
                    <a:pt x="593619" y="79887"/>
                  </a:cubicBezTo>
                  <a:cubicBezTo>
                    <a:pt x="594699" y="81439"/>
                    <a:pt x="596546" y="82215"/>
                    <a:pt x="599135" y="82215"/>
                  </a:cubicBezTo>
                  <a:cubicBezTo>
                    <a:pt x="600645" y="82215"/>
                    <a:pt x="601944" y="82004"/>
                    <a:pt x="603024" y="81591"/>
                  </a:cubicBezTo>
                  <a:cubicBezTo>
                    <a:pt x="604103" y="81169"/>
                    <a:pt x="604896" y="80781"/>
                    <a:pt x="605402" y="80460"/>
                  </a:cubicBezTo>
                  <a:lnTo>
                    <a:pt x="606777" y="88608"/>
                  </a:lnTo>
                  <a:cubicBezTo>
                    <a:pt x="606372" y="88937"/>
                    <a:pt x="605360" y="89460"/>
                    <a:pt x="603766" y="90169"/>
                  </a:cubicBezTo>
                  <a:cubicBezTo>
                    <a:pt x="602180" y="90869"/>
                    <a:pt x="600046" y="91240"/>
                    <a:pt x="597390" y="91240"/>
                  </a:cubicBezTo>
                  <a:cubicBezTo>
                    <a:pt x="592211" y="91240"/>
                    <a:pt x="588314" y="89789"/>
                    <a:pt x="585725" y="86913"/>
                  </a:cubicBezTo>
                  <a:cubicBezTo>
                    <a:pt x="583127" y="84028"/>
                    <a:pt x="581836" y="79246"/>
                    <a:pt x="581836" y="72566"/>
                  </a:cubicBezTo>
                  <a:lnTo>
                    <a:pt x="581836" y="37850"/>
                  </a:lnTo>
                  <a:lnTo>
                    <a:pt x="574574" y="37850"/>
                  </a:lnTo>
                  <a:lnTo>
                    <a:pt x="574574" y="31077"/>
                  </a:lnTo>
                  <a:lnTo>
                    <a:pt x="581836" y="29575"/>
                  </a:lnTo>
                  <a:lnTo>
                    <a:pt x="582975" y="12782"/>
                  </a:lnTo>
                  <a:lnTo>
                    <a:pt x="591991" y="12782"/>
                  </a:lnTo>
                  <a:lnTo>
                    <a:pt x="591991" y="29575"/>
                  </a:lnTo>
                  <a:lnTo>
                    <a:pt x="606414" y="29575"/>
                  </a:lnTo>
                  <a:lnTo>
                    <a:pt x="605149" y="37850"/>
                  </a:lnTo>
                  <a:close/>
                  <a:moveTo>
                    <a:pt x="561526" y="41738"/>
                  </a:moveTo>
                  <a:cubicBezTo>
                    <a:pt x="560868" y="40987"/>
                    <a:pt x="559671" y="39958"/>
                    <a:pt x="557916" y="38668"/>
                  </a:cubicBezTo>
                  <a:cubicBezTo>
                    <a:pt x="556145" y="37360"/>
                    <a:pt x="553842" y="36711"/>
                    <a:pt x="551017" y="36711"/>
                  </a:cubicBezTo>
                  <a:cubicBezTo>
                    <a:pt x="548335" y="36711"/>
                    <a:pt x="546293" y="37343"/>
                    <a:pt x="544868" y="38600"/>
                  </a:cubicBezTo>
                  <a:cubicBezTo>
                    <a:pt x="543443" y="39848"/>
                    <a:pt x="542743" y="41358"/>
                    <a:pt x="542743" y="43113"/>
                  </a:cubicBezTo>
                  <a:cubicBezTo>
                    <a:pt x="542743" y="45373"/>
                    <a:pt x="543384" y="47220"/>
                    <a:pt x="544682" y="48688"/>
                  </a:cubicBezTo>
                  <a:cubicBezTo>
                    <a:pt x="545981" y="50147"/>
                    <a:pt x="547947" y="51716"/>
                    <a:pt x="550637" y="53386"/>
                  </a:cubicBezTo>
                  <a:lnTo>
                    <a:pt x="554407" y="55638"/>
                  </a:lnTo>
                  <a:cubicBezTo>
                    <a:pt x="558490" y="58059"/>
                    <a:pt x="561703" y="60673"/>
                    <a:pt x="564040" y="63473"/>
                  </a:cubicBezTo>
                  <a:cubicBezTo>
                    <a:pt x="566376" y="66282"/>
                    <a:pt x="567548" y="69884"/>
                    <a:pt x="567548" y="74312"/>
                  </a:cubicBezTo>
                  <a:cubicBezTo>
                    <a:pt x="567548" y="79077"/>
                    <a:pt x="565895" y="83084"/>
                    <a:pt x="562597" y="86356"/>
                  </a:cubicBezTo>
                  <a:cubicBezTo>
                    <a:pt x="559299" y="89612"/>
                    <a:pt x="554559" y="91240"/>
                    <a:pt x="548377" y="91240"/>
                  </a:cubicBezTo>
                  <a:cubicBezTo>
                    <a:pt x="545956" y="91240"/>
                    <a:pt x="543831" y="90987"/>
                    <a:pt x="541992" y="90481"/>
                  </a:cubicBezTo>
                  <a:cubicBezTo>
                    <a:pt x="540145" y="89983"/>
                    <a:pt x="538542" y="89393"/>
                    <a:pt x="537167" y="88726"/>
                  </a:cubicBezTo>
                  <a:cubicBezTo>
                    <a:pt x="535784" y="88052"/>
                    <a:pt x="534629" y="87326"/>
                    <a:pt x="533718" y="86550"/>
                  </a:cubicBezTo>
                  <a:cubicBezTo>
                    <a:pt x="532798" y="85749"/>
                    <a:pt x="532048" y="85015"/>
                    <a:pt x="531457" y="84340"/>
                  </a:cubicBezTo>
                  <a:lnTo>
                    <a:pt x="536349" y="76328"/>
                  </a:lnTo>
                  <a:cubicBezTo>
                    <a:pt x="536855" y="76825"/>
                    <a:pt x="537463" y="77407"/>
                    <a:pt x="538163" y="78074"/>
                  </a:cubicBezTo>
                  <a:cubicBezTo>
                    <a:pt x="538880" y="78748"/>
                    <a:pt x="539731" y="79389"/>
                    <a:pt x="540744" y="80013"/>
                  </a:cubicBezTo>
                  <a:cubicBezTo>
                    <a:pt x="541739" y="80646"/>
                    <a:pt x="542878" y="81169"/>
                    <a:pt x="544117" y="81591"/>
                  </a:cubicBezTo>
                  <a:cubicBezTo>
                    <a:pt x="545366" y="82004"/>
                    <a:pt x="546833" y="82215"/>
                    <a:pt x="548503" y="82215"/>
                  </a:cubicBezTo>
                  <a:cubicBezTo>
                    <a:pt x="551498" y="82215"/>
                    <a:pt x="553809" y="81549"/>
                    <a:pt x="555394" y="80207"/>
                  </a:cubicBezTo>
                  <a:cubicBezTo>
                    <a:pt x="556988" y="78875"/>
                    <a:pt x="557773" y="77239"/>
                    <a:pt x="557773" y="75315"/>
                  </a:cubicBezTo>
                  <a:cubicBezTo>
                    <a:pt x="557773" y="73898"/>
                    <a:pt x="557596" y="72667"/>
                    <a:pt x="557199" y="71621"/>
                  </a:cubicBezTo>
                  <a:cubicBezTo>
                    <a:pt x="556828" y="70575"/>
                    <a:pt x="556288" y="69639"/>
                    <a:pt x="555529" y="68804"/>
                  </a:cubicBezTo>
                  <a:cubicBezTo>
                    <a:pt x="554770" y="67969"/>
                    <a:pt x="553842" y="67176"/>
                    <a:pt x="552754" y="66417"/>
                  </a:cubicBezTo>
                  <a:cubicBezTo>
                    <a:pt x="551692" y="65675"/>
                    <a:pt x="550426" y="64831"/>
                    <a:pt x="549009" y="63920"/>
                  </a:cubicBezTo>
                  <a:lnTo>
                    <a:pt x="545248" y="61525"/>
                  </a:lnTo>
                  <a:cubicBezTo>
                    <a:pt x="541494" y="59113"/>
                    <a:pt x="538542" y="56566"/>
                    <a:pt x="536400" y="53883"/>
                  </a:cubicBezTo>
                  <a:cubicBezTo>
                    <a:pt x="534274" y="51210"/>
                    <a:pt x="533212" y="47794"/>
                    <a:pt x="533212" y="43619"/>
                  </a:cubicBezTo>
                  <a:cubicBezTo>
                    <a:pt x="533212" y="41358"/>
                    <a:pt x="533659" y="39292"/>
                    <a:pt x="534519" y="37411"/>
                  </a:cubicBezTo>
                  <a:cubicBezTo>
                    <a:pt x="535413" y="35530"/>
                    <a:pt x="536628" y="33902"/>
                    <a:pt x="538222" y="32519"/>
                  </a:cubicBezTo>
                  <a:cubicBezTo>
                    <a:pt x="539807" y="31136"/>
                    <a:pt x="541680" y="30056"/>
                    <a:pt x="543805" y="29272"/>
                  </a:cubicBezTo>
                  <a:cubicBezTo>
                    <a:pt x="545939" y="28470"/>
                    <a:pt x="548217" y="28074"/>
                    <a:pt x="550637" y="28074"/>
                  </a:cubicBezTo>
                  <a:cubicBezTo>
                    <a:pt x="552990" y="28074"/>
                    <a:pt x="554972" y="28302"/>
                    <a:pt x="556651" y="28757"/>
                  </a:cubicBezTo>
                  <a:cubicBezTo>
                    <a:pt x="558321" y="29221"/>
                    <a:pt x="559772" y="29803"/>
                    <a:pt x="560986" y="30520"/>
                  </a:cubicBezTo>
                  <a:cubicBezTo>
                    <a:pt x="562192" y="31220"/>
                    <a:pt x="563188" y="31937"/>
                    <a:pt x="563981" y="32654"/>
                  </a:cubicBezTo>
                  <a:cubicBezTo>
                    <a:pt x="564757" y="33354"/>
                    <a:pt x="565440" y="33961"/>
                    <a:pt x="565920" y="34459"/>
                  </a:cubicBezTo>
                  <a:lnTo>
                    <a:pt x="561526" y="41738"/>
                  </a:lnTo>
                  <a:close/>
                  <a:moveTo>
                    <a:pt x="515035" y="15043"/>
                  </a:moveTo>
                  <a:cubicBezTo>
                    <a:pt x="512952" y="15043"/>
                    <a:pt x="511299" y="14368"/>
                    <a:pt x="510025" y="13035"/>
                  </a:cubicBezTo>
                  <a:cubicBezTo>
                    <a:pt x="508768" y="11694"/>
                    <a:pt x="508144" y="9948"/>
                    <a:pt x="508144" y="7772"/>
                  </a:cubicBezTo>
                  <a:cubicBezTo>
                    <a:pt x="508144" y="5680"/>
                    <a:pt x="508768" y="3968"/>
                    <a:pt x="510025" y="2636"/>
                  </a:cubicBezTo>
                  <a:cubicBezTo>
                    <a:pt x="511299" y="1294"/>
                    <a:pt x="512952" y="628"/>
                    <a:pt x="515035" y="628"/>
                  </a:cubicBezTo>
                  <a:cubicBezTo>
                    <a:pt x="517034" y="628"/>
                    <a:pt x="518679" y="1294"/>
                    <a:pt x="519953" y="2636"/>
                  </a:cubicBezTo>
                  <a:cubicBezTo>
                    <a:pt x="521192" y="3968"/>
                    <a:pt x="521808" y="5680"/>
                    <a:pt x="521808" y="7772"/>
                  </a:cubicBezTo>
                  <a:cubicBezTo>
                    <a:pt x="521808" y="9948"/>
                    <a:pt x="521192" y="11694"/>
                    <a:pt x="519953" y="13035"/>
                  </a:cubicBezTo>
                  <a:cubicBezTo>
                    <a:pt x="518679" y="14368"/>
                    <a:pt x="517034" y="15043"/>
                    <a:pt x="515035" y="15043"/>
                  </a:cubicBezTo>
                  <a:close/>
                  <a:moveTo>
                    <a:pt x="520071" y="89730"/>
                  </a:moveTo>
                  <a:lnTo>
                    <a:pt x="509907" y="89730"/>
                  </a:lnTo>
                  <a:lnTo>
                    <a:pt x="509907" y="29575"/>
                  </a:lnTo>
                  <a:lnTo>
                    <a:pt x="520071" y="29575"/>
                  </a:lnTo>
                  <a:lnTo>
                    <a:pt x="520071" y="89730"/>
                  </a:lnTo>
                  <a:close/>
                  <a:moveTo>
                    <a:pt x="484578" y="89730"/>
                  </a:moveTo>
                  <a:lnTo>
                    <a:pt x="484578" y="50999"/>
                  </a:lnTo>
                  <a:cubicBezTo>
                    <a:pt x="484578" y="45904"/>
                    <a:pt x="483743" y="42261"/>
                    <a:pt x="482031" y="40034"/>
                  </a:cubicBezTo>
                  <a:cubicBezTo>
                    <a:pt x="480319" y="37824"/>
                    <a:pt x="477696" y="36711"/>
                    <a:pt x="474179" y="36711"/>
                  </a:cubicBezTo>
                  <a:cubicBezTo>
                    <a:pt x="471176" y="36711"/>
                    <a:pt x="468671" y="37470"/>
                    <a:pt x="466680" y="38980"/>
                  </a:cubicBezTo>
                  <a:cubicBezTo>
                    <a:pt x="464656" y="40481"/>
                    <a:pt x="463087" y="41940"/>
                    <a:pt x="461898" y="43366"/>
                  </a:cubicBezTo>
                  <a:lnTo>
                    <a:pt x="461898" y="89730"/>
                  </a:lnTo>
                  <a:lnTo>
                    <a:pt x="451760" y="89730"/>
                  </a:lnTo>
                  <a:lnTo>
                    <a:pt x="451760" y="29575"/>
                  </a:lnTo>
                  <a:lnTo>
                    <a:pt x="461038" y="29575"/>
                  </a:lnTo>
                  <a:lnTo>
                    <a:pt x="461038" y="36340"/>
                  </a:lnTo>
                  <a:lnTo>
                    <a:pt x="461282" y="36340"/>
                  </a:lnTo>
                  <a:cubicBezTo>
                    <a:pt x="461527" y="35834"/>
                    <a:pt x="462084" y="35108"/>
                    <a:pt x="462893" y="34155"/>
                  </a:cubicBezTo>
                  <a:cubicBezTo>
                    <a:pt x="463737" y="33185"/>
                    <a:pt x="464833" y="32266"/>
                    <a:pt x="466166" y="31389"/>
                  </a:cubicBezTo>
                  <a:cubicBezTo>
                    <a:pt x="467507" y="30520"/>
                    <a:pt x="469084" y="29744"/>
                    <a:pt x="470923" y="29069"/>
                  </a:cubicBezTo>
                  <a:cubicBezTo>
                    <a:pt x="472770" y="28403"/>
                    <a:pt x="474862" y="28074"/>
                    <a:pt x="477198" y="28074"/>
                  </a:cubicBezTo>
                  <a:cubicBezTo>
                    <a:pt x="479872" y="28074"/>
                    <a:pt x="482284" y="28470"/>
                    <a:pt x="484452" y="29272"/>
                  </a:cubicBezTo>
                  <a:cubicBezTo>
                    <a:pt x="486628" y="30056"/>
                    <a:pt x="488467" y="31330"/>
                    <a:pt x="489976" y="33084"/>
                  </a:cubicBezTo>
                  <a:cubicBezTo>
                    <a:pt x="491469" y="34847"/>
                    <a:pt x="492667" y="37116"/>
                    <a:pt x="493502" y="39908"/>
                  </a:cubicBezTo>
                  <a:cubicBezTo>
                    <a:pt x="494320" y="42716"/>
                    <a:pt x="494733" y="46149"/>
                    <a:pt x="494733" y="50257"/>
                  </a:cubicBezTo>
                  <a:lnTo>
                    <a:pt x="494733" y="89730"/>
                  </a:lnTo>
                  <a:lnTo>
                    <a:pt x="484578" y="89730"/>
                  </a:lnTo>
                  <a:close/>
                  <a:moveTo>
                    <a:pt x="431188" y="15043"/>
                  </a:moveTo>
                  <a:cubicBezTo>
                    <a:pt x="429113" y="15043"/>
                    <a:pt x="427443" y="14368"/>
                    <a:pt x="426195" y="13035"/>
                  </a:cubicBezTo>
                  <a:cubicBezTo>
                    <a:pt x="424930" y="11694"/>
                    <a:pt x="424305" y="9948"/>
                    <a:pt x="424305" y="7772"/>
                  </a:cubicBezTo>
                  <a:cubicBezTo>
                    <a:pt x="424305" y="5680"/>
                    <a:pt x="424930" y="3968"/>
                    <a:pt x="426195" y="2636"/>
                  </a:cubicBezTo>
                  <a:cubicBezTo>
                    <a:pt x="427443" y="1294"/>
                    <a:pt x="429113" y="628"/>
                    <a:pt x="431188" y="628"/>
                  </a:cubicBezTo>
                  <a:cubicBezTo>
                    <a:pt x="433195" y="628"/>
                    <a:pt x="434849" y="1294"/>
                    <a:pt x="436105" y="2636"/>
                  </a:cubicBezTo>
                  <a:cubicBezTo>
                    <a:pt x="437337" y="3968"/>
                    <a:pt x="437961" y="5680"/>
                    <a:pt x="437961" y="7772"/>
                  </a:cubicBezTo>
                  <a:cubicBezTo>
                    <a:pt x="437961" y="9948"/>
                    <a:pt x="437337" y="11694"/>
                    <a:pt x="436105" y="13035"/>
                  </a:cubicBezTo>
                  <a:cubicBezTo>
                    <a:pt x="434849" y="14368"/>
                    <a:pt x="433195" y="15043"/>
                    <a:pt x="431188" y="15043"/>
                  </a:cubicBezTo>
                  <a:close/>
                  <a:moveTo>
                    <a:pt x="436215" y="89730"/>
                  </a:moveTo>
                  <a:lnTo>
                    <a:pt x="426077" y="89730"/>
                  </a:lnTo>
                  <a:lnTo>
                    <a:pt x="426077" y="29575"/>
                  </a:lnTo>
                  <a:lnTo>
                    <a:pt x="436215" y="29575"/>
                  </a:lnTo>
                  <a:lnTo>
                    <a:pt x="436215" y="89730"/>
                  </a:lnTo>
                  <a:close/>
                  <a:moveTo>
                    <a:pt x="369169" y="89730"/>
                  </a:moveTo>
                  <a:lnTo>
                    <a:pt x="369169" y="50999"/>
                  </a:lnTo>
                  <a:cubicBezTo>
                    <a:pt x="369169" y="46082"/>
                    <a:pt x="368452" y="42531"/>
                    <a:pt x="367027" y="40355"/>
                  </a:cubicBezTo>
                  <a:cubicBezTo>
                    <a:pt x="365610" y="38178"/>
                    <a:pt x="363316" y="37090"/>
                    <a:pt x="360136" y="37090"/>
                  </a:cubicBezTo>
                  <a:cubicBezTo>
                    <a:pt x="358466" y="37090"/>
                    <a:pt x="356990" y="37310"/>
                    <a:pt x="355691" y="37723"/>
                  </a:cubicBezTo>
                  <a:cubicBezTo>
                    <a:pt x="354401" y="38136"/>
                    <a:pt x="353245" y="38668"/>
                    <a:pt x="352233" y="39292"/>
                  </a:cubicBezTo>
                  <a:cubicBezTo>
                    <a:pt x="351246" y="39908"/>
                    <a:pt x="350360" y="40599"/>
                    <a:pt x="349610" y="41358"/>
                  </a:cubicBezTo>
                  <a:cubicBezTo>
                    <a:pt x="348859" y="42109"/>
                    <a:pt x="348226" y="42775"/>
                    <a:pt x="347737" y="43366"/>
                  </a:cubicBezTo>
                  <a:lnTo>
                    <a:pt x="347737" y="89730"/>
                  </a:lnTo>
                  <a:lnTo>
                    <a:pt x="337591" y="89730"/>
                  </a:lnTo>
                  <a:lnTo>
                    <a:pt x="337591" y="29575"/>
                  </a:lnTo>
                  <a:lnTo>
                    <a:pt x="346843" y="29575"/>
                  </a:lnTo>
                  <a:lnTo>
                    <a:pt x="346843" y="36340"/>
                  </a:lnTo>
                  <a:lnTo>
                    <a:pt x="347113" y="36340"/>
                  </a:lnTo>
                  <a:cubicBezTo>
                    <a:pt x="347526" y="35673"/>
                    <a:pt x="348142" y="34872"/>
                    <a:pt x="348986" y="33902"/>
                  </a:cubicBezTo>
                  <a:cubicBezTo>
                    <a:pt x="349829" y="32941"/>
                    <a:pt x="350866" y="32021"/>
                    <a:pt x="352123" y="31136"/>
                  </a:cubicBezTo>
                  <a:cubicBezTo>
                    <a:pt x="353372" y="30267"/>
                    <a:pt x="354831" y="29533"/>
                    <a:pt x="356518" y="28943"/>
                  </a:cubicBezTo>
                  <a:cubicBezTo>
                    <a:pt x="358179" y="28361"/>
                    <a:pt x="360060" y="28074"/>
                    <a:pt x="362143" y="28074"/>
                  </a:cubicBezTo>
                  <a:cubicBezTo>
                    <a:pt x="368992" y="28074"/>
                    <a:pt x="373842" y="30739"/>
                    <a:pt x="376684" y="36095"/>
                  </a:cubicBezTo>
                  <a:cubicBezTo>
                    <a:pt x="377266" y="35260"/>
                    <a:pt x="378076" y="34366"/>
                    <a:pt x="379055" y="33388"/>
                  </a:cubicBezTo>
                  <a:cubicBezTo>
                    <a:pt x="380067" y="32435"/>
                    <a:pt x="381222" y="31557"/>
                    <a:pt x="382580" y="30765"/>
                  </a:cubicBezTo>
                  <a:cubicBezTo>
                    <a:pt x="383904" y="29980"/>
                    <a:pt x="385406" y="29322"/>
                    <a:pt x="387084" y="28833"/>
                  </a:cubicBezTo>
                  <a:cubicBezTo>
                    <a:pt x="388737" y="28319"/>
                    <a:pt x="390601" y="28074"/>
                    <a:pt x="392592" y="28074"/>
                  </a:cubicBezTo>
                  <a:cubicBezTo>
                    <a:pt x="404805" y="28074"/>
                    <a:pt x="410878" y="35167"/>
                    <a:pt x="410878" y="49371"/>
                  </a:cubicBezTo>
                  <a:lnTo>
                    <a:pt x="410878" y="89730"/>
                  </a:lnTo>
                  <a:lnTo>
                    <a:pt x="400740" y="89730"/>
                  </a:lnTo>
                  <a:lnTo>
                    <a:pt x="400740" y="50999"/>
                  </a:lnTo>
                  <a:cubicBezTo>
                    <a:pt x="400740" y="46082"/>
                    <a:pt x="399871" y="42531"/>
                    <a:pt x="398108" y="40355"/>
                  </a:cubicBezTo>
                  <a:cubicBezTo>
                    <a:pt x="396362" y="38178"/>
                    <a:pt x="393773" y="37090"/>
                    <a:pt x="390348" y="37090"/>
                  </a:cubicBezTo>
                  <a:cubicBezTo>
                    <a:pt x="387514" y="37090"/>
                    <a:pt x="385153" y="37782"/>
                    <a:pt x="383263" y="39157"/>
                  </a:cubicBezTo>
                  <a:cubicBezTo>
                    <a:pt x="381382" y="40540"/>
                    <a:pt x="379890" y="41856"/>
                    <a:pt x="378818" y="43113"/>
                  </a:cubicBezTo>
                  <a:cubicBezTo>
                    <a:pt x="378979" y="44040"/>
                    <a:pt x="379105" y="45010"/>
                    <a:pt x="379189" y="46056"/>
                  </a:cubicBezTo>
                  <a:cubicBezTo>
                    <a:pt x="379274" y="47102"/>
                    <a:pt x="379316" y="48215"/>
                    <a:pt x="379316" y="49371"/>
                  </a:cubicBezTo>
                  <a:lnTo>
                    <a:pt x="379316" y="89730"/>
                  </a:lnTo>
                  <a:lnTo>
                    <a:pt x="369169" y="89730"/>
                  </a:lnTo>
                  <a:close/>
                  <a:moveTo>
                    <a:pt x="319667" y="41738"/>
                  </a:moveTo>
                  <a:cubicBezTo>
                    <a:pt x="319001" y="40987"/>
                    <a:pt x="317770" y="39958"/>
                    <a:pt x="316032" y="38668"/>
                  </a:cubicBezTo>
                  <a:cubicBezTo>
                    <a:pt x="314269" y="37360"/>
                    <a:pt x="311983" y="36711"/>
                    <a:pt x="309133" y="36711"/>
                  </a:cubicBezTo>
                  <a:cubicBezTo>
                    <a:pt x="306476" y="36711"/>
                    <a:pt x="304418" y="37343"/>
                    <a:pt x="302992" y="38600"/>
                  </a:cubicBezTo>
                  <a:cubicBezTo>
                    <a:pt x="301575" y="39848"/>
                    <a:pt x="300875" y="41358"/>
                    <a:pt x="300875" y="43113"/>
                  </a:cubicBezTo>
                  <a:cubicBezTo>
                    <a:pt x="300875" y="45373"/>
                    <a:pt x="301508" y="47220"/>
                    <a:pt x="302815" y="48688"/>
                  </a:cubicBezTo>
                  <a:cubicBezTo>
                    <a:pt x="304106" y="50147"/>
                    <a:pt x="306079" y="51716"/>
                    <a:pt x="308762" y="53386"/>
                  </a:cubicBezTo>
                  <a:lnTo>
                    <a:pt x="312523" y="55638"/>
                  </a:lnTo>
                  <a:cubicBezTo>
                    <a:pt x="316622" y="58059"/>
                    <a:pt x="319828" y="60673"/>
                    <a:pt x="322172" y="63473"/>
                  </a:cubicBezTo>
                  <a:cubicBezTo>
                    <a:pt x="324517" y="66282"/>
                    <a:pt x="325681" y="69884"/>
                    <a:pt x="325681" y="74312"/>
                  </a:cubicBezTo>
                  <a:cubicBezTo>
                    <a:pt x="325681" y="79077"/>
                    <a:pt x="324028" y="83084"/>
                    <a:pt x="320738" y="86356"/>
                  </a:cubicBezTo>
                  <a:cubicBezTo>
                    <a:pt x="317432" y="89612"/>
                    <a:pt x="312684" y="91240"/>
                    <a:pt x="306518" y="91240"/>
                  </a:cubicBezTo>
                  <a:cubicBezTo>
                    <a:pt x="304080" y="91240"/>
                    <a:pt x="301963" y="90987"/>
                    <a:pt x="300116" y="90481"/>
                  </a:cubicBezTo>
                  <a:cubicBezTo>
                    <a:pt x="298277" y="89983"/>
                    <a:pt x="296666" y="89393"/>
                    <a:pt x="295283" y="88726"/>
                  </a:cubicBezTo>
                  <a:cubicBezTo>
                    <a:pt x="293908" y="88052"/>
                    <a:pt x="292753" y="87326"/>
                    <a:pt x="291842" y="86550"/>
                  </a:cubicBezTo>
                  <a:cubicBezTo>
                    <a:pt x="290931" y="85749"/>
                    <a:pt x="290172" y="85015"/>
                    <a:pt x="289581" y="84340"/>
                  </a:cubicBezTo>
                  <a:lnTo>
                    <a:pt x="294474" y="76328"/>
                  </a:lnTo>
                  <a:cubicBezTo>
                    <a:pt x="294980" y="76825"/>
                    <a:pt x="295578" y="77407"/>
                    <a:pt x="296295" y="78074"/>
                  </a:cubicBezTo>
                  <a:cubicBezTo>
                    <a:pt x="297012" y="78748"/>
                    <a:pt x="297864" y="79389"/>
                    <a:pt x="298868" y="80013"/>
                  </a:cubicBezTo>
                  <a:cubicBezTo>
                    <a:pt x="299872" y="80646"/>
                    <a:pt x="300993" y="81169"/>
                    <a:pt x="302242" y="81591"/>
                  </a:cubicBezTo>
                  <a:cubicBezTo>
                    <a:pt x="303507" y="82004"/>
                    <a:pt x="304958" y="82215"/>
                    <a:pt x="306636" y="82215"/>
                  </a:cubicBezTo>
                  <a:cubicBezTo>
                    <a:pt x="309630" y="82215"/>
                    <a:pt x="311941" y="81549"/>
                    <a:pt x="313502" y="80207"/>
                  </a:cubicBezTo>
                  <a:cubicBezTo>
                    <a:pt x="315104" y="78875"/>
                    <a:pt x="315914" y="77239"/>
                    <a:pt x="315914" y="75315"/>
                  </a:cubicBezTo>
                  <a:cubicBezTo>
                    <a:pt x="315914" y="73898"/>
                    <a:pt x="315703" y="72667"/>
                    <a:pt x="315340" y="71621"/>
                  </a:cubicBezTo>
                  <a:cubicBezTo>
                    <a:pt x="314961" y="70575"/>
                    <a:pt x="314396" y="69639"/>
                    <a:pt x="313645" y="68804"/>
                  </a:cubicBezTo>
                  <a:cubicBezTo>
                    <a:pt x="312886" y="67969"/>
                    <a:pt x="311983" y="67176"/>
                    <a:pt x="310895" y="66417"/>
                  </a:cubicBezTo>
                  <a:cubicBezTo>
                    <a:pt x="309807" y="65675"/>
                    <a:pt x="308559" y="64831"/>
                    <a:pt x="307134" y="63920"/>
                  </a:cubicBezTo>
                  <a:lnTo>
                    <a:pt x="303380" y="61525"/>
                  </a:lnTo>
                  <a:cubicBezTo>
                    <a:pt x="299610" y="59113"/>
                    <a:pt x="296666" y="56566"/>
                    <a:pt x="294541" y="53883"/>
                  </a:cubicBezTo>
                  <a:cubicBezTo>
                    <a:pt x="292407" y="51210"/>
                    <a:pt x="291336" y="47794"/>
                    <a:pt x="291336" y="43619"/>
                  </a:cubicBezTo>
                  <a:cubicBezTo>
                    <a:pt x="291336" y="41358"/>
                    <a:pt x="291774" y="39292"/>
                    <a:pt x="292660" y="37411"/>
                  </a:cubicBezTo>
                  <a:cubicBezTo>
                    <a:pt x="293529" y="35530"/>
                    <a:pt x="294769" y="33902"/>
                    <a:pt x="296363" y="32519"/>
                  </a:cubicBezTo>
                  <a:cubicBezTo>
                    <a:pt x="297940" y="31136"/>
                    <a:pt x="299804" y="30056"/>
                    <a:pt x="301930" y="29272"/>
                  </a:cubicBezTo>
                  <a:cubicBezTo>
                    <a:pt x="304064" y="28470"/>
                    <a:pt x="306349" y="28074"/>
                    <a:pt x="308762" y="28074"/>
                  </a:cubicBezTo>
                  <a:cubicBezTo>
                    <a:pt x="311098" y="28074"/>
                    <a:pt x="313105" y="28302"/>
                    <a:pt x="314775" y="28757"/>
                  </a:cubicBezTo>
                  <a:cubicBezTo>
                    <a:pt x="316445" y="29221"/>
                    <a:pt x="317879" y="29803"/>
                    <a:pt x="319085" y="30520"/>
                  </a:cubicBezTo>
                  <a:cubicBezTo>
                    <a:pt x="320308" y="31220"/>
                    <a:pt x="321312" y="31937"/>
                    <a:pt x="322113" y="32654"/>
                  </a:cubicBezTo>
                  <a:cubicBezTo>
                    <a:pt x="322906" y="33354"/>
                    <a:pt x="323547" y="33961"/>
                    <a:pt x="324053" y="34459"/>
                  </a:cubicBezTo>
                  <a:lnTo>
                    <a:pt x="319667" y="41738"/>
                  </a:lnTo>
                  <a:close/>
                  <a:moveTo>
                    <a:pt x="261132" y="36340"/>
                  </a:moveTo>
                  <a:cubicBezTo>
                    <a:pt x="257547" y="36340"/>
                    <a:pt x="254663" y="37850"/>
                    <a:pt x="252495" y="40861"/>
                  </a:cubicBezTo>
                  <a:cubicBezTo>
                    <a:pt x="250311" y="43863"/>
                    <a:pt x="249071" y="48215"/>
                    <a:pt x="248733" y="53883"/>
                  </a:cubicBezTo>
                  <a:lnTo>
                    <a:pt x="270671" y="53883"/>
                  </a:lnTo>
                  <a:cubicBezTo>
                    <a:pt x="270756" y="53470"/>
                    <a:pt x="270806" y="52863"/>
                    <a:pt x="270849" y="52070"/>
                  </a:cubicBezTo>
                  <a:cubicBezTo>
                    <a:pt x="270891" y="51269"/>
                    <a:pt x="270916" y="50425"/>
                    <a:pt x="270916" y="49498"/>
                  </a:cubicBezTo>
                  <a:cubicBezTo>
                    <a:pt x="270916" y="45322"/>
                    <a:pt x="270081" y="42092"/>
                    <a:pt x="268402" y="39789"/>
                  </a:cubicBezTo>
                  <a:cubicBezTo>
                    <a:pt x="266732" y="37487"/>
                    <a:pt x="264312" y="36340"/>
                    <a:pt x="261132" y="36340"/>
                  </a:cubicBezTo>
                  <a:close/>
                  <a:moveTo>
                    <a:pt x="280194" y="49877"/>
                  </a:moveTo>
                  <a:cubicBezTo>
                    <a:pt x="280194" y="52475"/>
                    <a:pt x="280101" y="54702"/>
                    <a:pt x="279932" y="56591"/>
                  </a:cubicBezTo>
                  <a:cubicBezTo>
                    <a:pt x="279764" y="58455"/>
                    <a:pt x="279604" y="60117"/>
                    <a:pt x="279443" y="61525"/>
                  </a:cubicBezTo>
                  <a:lnTo>
                    <a:pt x="248733" y="61525"/>
                  </a:lnTo>
                  <a:cubicBezTo>
                    <a:pt x="249071" y="68635"/>
                    <a:pt x="250597" y="73856"/>
                    <a:pt x="253305" y="77196"/>
                  </a:cubicBezTo>
                  <a:cubicBezTo>
                    <a:pt x="256021" y="80536"/>
                    <a:pt x="259934" y="82215"/>
                    <a:pt x="265020" y="82215"/>
                  </a:cubicBezTo>
                  <a:cubicBezTo>
                    <a:pt x="266775" y="82215"/>
                    <a:pt x="268369" y="82004"/>
                    <a:pt x="269777" y="81591"/>
                  </a:cubicBezTo>
                  <a:cubicBezTo>
                    <a:pt x="271203" y="81169"/>
                    <a:pt x="272434" y="80663"/>
                    <a:pt x="273480" y="80081"/>
                  </a:cubicBezTo>
                  <a:cubicBezTo>
                    <a:pt x="274526" y="79507"/>
                    <a:pt x="275412" y="78917"/>
                    <a:pt x="276128" y="78318"/>
                  </a:cubicBezTo>
                  <a:cubicBezTo>
                    <a:pt x="276829" y="77745"/>
                    <a:pt x="277343" y="77272"/>
                    <a:pt x="277680" y="76952"/>
                  </a:cubicBezTo>
                  <a:lnTo>
                    <a:pt x="281434" y="84087"/>
                  </a:lnTo>
                  <a:cubicBezTo>
                    <a:pt x="281021" y="84509"/>
                    <a:pt x="280396" y="85116"/>
                    <a:pt x="279561" y="85909"/>
                  </a:cubicBezTo>
                  <a:cubicBezTo>
                    <a:pt x="278735" y="86702"/>
                    <a:pt x="277605" y="87495"/>
                    <a:pt x="276188" y="88288"/>
                  </a:cubicBezTo>
                  <a:cubicBezTo>
                    <a:pt x="274762" y="89081"/>
                    <a:pt x="272999" y="89772"/>
                    <a:pt x="270916" y="90363"/>
                  </a:cubicBezTo>
                  <a:cubicBezTo>
                    <a:pt x="268824" y="90945"/>
                    <a:pt x="266361" y="91240"/>
                    <a:pt x="263519" y="91240"/>
                  </a:cubicBezTo>
                  <a:cubicBezTo>
                    <a:pt x="259757" y="91240"/>
                    <a:pt x="256350" y="90616"/>
                    <a:pt x="253305" y="89359"/>
                  </a:cubicBezTo>
                  <a:cubicBezTo>
                    <a:pt x="250251" y="88102"/>
                    <a:pt x="247671" y="86162"/>
                    <a:pt x="245537" y="83531"/>
                  </a:cubicBezTo>
                  <a:cubicBezTo>
                    <a:pt x="243411" y="80899"/>
                    <a:pt x="241758" y="77559"/>
                    <a:pt x="240577" y="73502"/>
                  </a:cubicBezTo>
                  <a:cubicBezTo>
                    <a:pt x="239413" y="69445"/>
                    <a:pt x="238823" y="64587"/>
                    <a:pt x="238823" y="58902"/>
                  </a:cubicBezTo>
                  <a:cubicBezTo>
                    <a:pt x="238823" y="53555"/>
                    <a:pt x="239430" y="48941"/>
                    <a:pt x="240645" y="45053"/>
                  </a:cubicBezTo>
                  <a:cubicBezTo>
                    <a:pt x="241859" y="41173"/>
                    <a:pt x="243504" y="37968"/>
                    <a:pt x="245596" y="35471"/>
                  </a:cubicBezTo>
                  <a:cubicBezTo>
                    <a:pt x="247679" y="32957"/>
                    <a:pt x="250117" y="31102"/>
                    <a:pt x="252866" y="29896"/>
                  </a:cubicBezTo>
                  <a:cubicBezTo>
                    <a:pt x="255616" y="28681"/>
                    <a:pt x="258593" y="28074"/>
                    <a:pt x="261765" y="28074"/>
                  </a:cubicBezTo>
                  <a:cubicBezTo>
                    <a:pt x="267534" y="28074"/>
                    <a:pt x="272046" y="29896"/>
                    <a:pt x="275302" y="33523"/>
                  </a:cubicBezTo>
                  <a:cubicBezTo>
                    <a:pt x="278558" y="37158"/>
                    <a:pt x="280194" y="42607"/>
                    <a:pt x="280194" y="49877"/>
                  </a:cubicBezTo>
                  <a:close/>
                  <a:moveTo>
                    <a:pt x="204613" y="82215"/>
                  </a:moveTo>
                  <a:cubicBezTo>
                    <a:pt x="206198" y="82215"/>
                    <a:pt x="207615" y="82004"/>
                    <a:pt x="208872" y="81591"/>
                  </a:cubicBezTo>
                  <a:cubicBezTo>
                    <a:pt x="210137" y="81169"/>
                    <a:pt x="211217" y="80646"/>
                    <a:pt x="212136" y="80013"/>
                  </a:cubicBezTo>
                  <a:cubicBezTo>
                    <a:pt x="213047" y="79389"/>
                    <a:pt x="213831" y="78748"/>
                    <a:pt x="214456" y="78074"/>
                  </a:cubicBezTo>
                  <a:cubicBezTo>
                    <a:pt x="215080" y="77407"/>
                    <a:pt x="215560" y="76825"/>
                    <a:pt x="215889" y="76328"/>
                  </a:cubicBezTo>
                  <a:lnTo>
                    <a:pt x="215889" y="39224"/>
                  </a:lnTo>
                  <a:cubicBezTo>
                    <a:pt x="214978" y="38642"/>
                    <a:pt x="213907" y="38136"/>
                    <a:pt x="212693" y="37723"/>
                  </a:cubicBezTo>
                  <a:cubicBezTo>
                    <a:pt x="211487" y="37310"/>
                    <a:pt x="209960" y="37090"/>
                    <a:pt x="208121" y="37090"/>
                  </a:cubicBezTo>
                  <a:cubicBezTo>
                    <a:pt x="205785" y="37090"/>
                    <a:pt x="203592" y="37487"/>
                    <a:pt x="201542" y="38288"/>
                  </a:cubicBezTo>
                  <a:cubicBezTo>
                    <a:pt x="199501" y="39081"/>
                    <a:pt x="197713" y="40397"/>
                    <a:pt x="196220" y="42227"/>
                  </a:cubicBezTo>
                  <a:cubicBezTo>
                    <a:pt x="194710" y="44074"/>
                    <a:pt x="193521" y="46461"/>
                    <a:pt x="192636" y="49371"/>
                  </a:cubicBezTo>
                  <a:cubicBezTo>
                    <a:pt x="191767" y="52298"/>
                    <a:pt x="191328" y="55891"/>
                    <a:pt x="191328" y="60159"/>
                  </a:cubicBezTo>
                  <a:cubicBezTo>
                    <a:pt x="191328" y="64334"/>
                    <a:pt x="191682" y="67826"/>
                    <a:pt x="192399" y="70617"/>
                  </a:cubicBezTo>
                  <a:cubicBezTo>
                    <a:pt x="193099" y="73418"/>
                    <a:pt x="194086" y="75670"/>
                    <a:pt x="195335" y="77390"/>
                  </a:cubicBezTo>
                  <a:cubicBezTo>
                    <a:pt x="196591" y="79103"/>
                    <a:pt x="198017" y="80326"/>
                    <a:pt x="199602" y="81085"/>
                  </a:cubicBezTo>
                  <a:cubicBezTo>
                    <a:pt x="201188" y="81835"/>
                    <a:pt x="202858" y="82215"/>
                    <a:pt x="204613" y="82215"/>
                  </a:cubicBezTo>
                  <a:close/>
                  <a:moveTo>
                    <a:pt x="180802" y="60538"/>
                  </a:moveTo>
                  <a:cubicBezTo>
                    <a:pt x="180802" y="54432"/>
                    <a:pt x="181595" y="49329"/>
                    <a:pt x="183189" y="45238"/>
                  </a:cubicBezTo>
                  <a:cubicBezTo>
                    <a:pt x="184775" y="41156"/>
                    <a:pt x="186816" y="37850"/>
                    <a:pt x="189321" y="35336"/>
                  </a:cubicBezTo>
                  <a:cubicBezTo>
                    <a:pt x="191834" y="32831"/>
                    <a:pt x="194677" y="31060"/>
                    <a:pt x="197848" y="30014"/>
                  </a:cubicBezTo>
                  <a:cubicBezTo>
                    <a:pt x="201019" y="28968"/>
                    <a:pt x="204191" y="28445"/>
                    <a:pt x="207371" y="28445"/>
                  </a:cubicBezTo>
                  <a:cubicBezTo>
                    <a:pt x="209285" y="28445"/>
                    <a:pt x="210964" y="28597"/>
                    <a:pt x="212381" y="28892"/>
                  </a:cubicBezTo>
                  <a:cubicBezTo>
                    <a:pt x="213806" y="29179"/>
                    <a:pt x="214978" y="29533"/>
                    <a:pt x="215889" y="29963"/>
                  </a:cubicBezTo>
                  <a:lnTo>
                    <a:pt x="215889" y="1134"/>
                  </a:lnTo>
                  <a:lnTo>
                    <a:pt x="226045" y="4"/>
                  </a:lnTo>
                  <a:lnTo>
                    <a:pt x="226045" y="89730"/>
                  </a:lnTo>
                  <a:lnTo>
                    <a:pt x="216775" y="89730"/>
                  </a:lnTo>
                  <a:lnTo>
                    <a:pt x="216775" y="83345"/>
                  </a:lnTo>
                  <a:lnTo>
                    <a:pt x="216522" y="83345"/>
                  </a:lnTo>
                  <a:cubicBezTo>
                    <a:pt x="216277" y="83843"/>
                    <a:pt x="215805" y="84526"/>
                    <a:pt x="215147" y="85403"/>
                  </a:cubicBezTo>
                  <a:cubicBezTo>
                    <a:pt x="214472" y="86289"/>
                    <a:pt x="213553" y="87157"/>
                    <a:pt x="212381" y="88035"/>
                  </a:cubicBezTo>
                  <a:cubicBezTo>
                    <a:pt x="211217" y="88912"/>
                    <a:pt x="209749" y="89679"/>
                    <a:pt x="208003" y="90295"/>
                  </a:cubicBezTo>
                  <a:cubicBezTo>
                    <a:pt x="206240" y="90919"/>
                    <a:pt x="204191" y="91240"/>
                    <a:pt x="201854" y="91240"/>
                  </a:cubicBezTo>
                  <a:cubicBezTo>
                    <a:pt x="199020" y="91240"/>
                    <a:pt x="196321" y="90675"/>
                    <a:pt x="193766" y="89544"/>
                  </a:cubicBezTo>
                  <a:cubicBezTo>
                    <a:pt x="191227" y="88414"/>
                    <a:pt x="188992" y="86626"/>
                    <a:pt x="187060" y="84155"/>
                  </a:cubicBezTo>
                  <a:cubicBezTo>
                    <a:pt x="185146" y="81684"/>
                    <a:pt x="183619" y="78512"/>
                    <a:pt x="182489" y="74632"/>
                  </a:cubicBezTo>
                  <a:cubicBezTo>
                    <a:pt x="181367" y="70744"/>
                    <a:pt x="180802" y="66046"/>
                    <a:pt x="180802" y="60538"/>
                  </a:cubicBezTo>
                  <a:close/>
                  <a:moveTo>
                    <a:pt x="158240" y="89730"/>
                  </a:moveTo>
                  <a:lnTo>
                    <a:pt x="158240" y="50999"/>
                  </a:lnTo>
                  <a:cubicBezTo>
                    <a:pt x="158240" y="45904"/>
                    <a:pt x="157388" y="42261"/>
                    <a:pt x="155676" y="40034"/>
                  </a:cubicBezTo>
                  <a:cubicBezTo>
                    <a:pt x="153955" y="37824"/>
                    <a:pt x="151349" y="36711"/>
                    <a:pt x="147840" y="36711"/>
                  </a:cubicBezTo>
                  <a:cubicBezTo>
                    <a:pt x="144829" y="36711"/>
                    <a:pt x="142324" y="37470"/>
                    <a:pt x="140316" y="38980"/>
                  </a:cubicBezTo>
                  <a:cubicBezTo>
                    <a:pt x="138317" y="40481"/>
                    <a:pt x="136732" y="41940"/>
                    <a:pt x="135559" y="43366"/>
                  </a:cubicBezTo>
                  <a:lnTo>
                    <a:pt x="135559" y="89730"/>
                  </a:lnTo>
                  <a:lnTo>
                    <a:pt x="125404" y="89730"/>
                  </a:lnTo>
                  <a:lnTo>
                    <a:pt x="125404" y="29575"/>
                  </a:lnTo>
                  <a:lnTo>
                    <a:pt x="134682" y="29575"/>
                  </a:lnTo>
                  <a:lnTo>
                    <a:pt x="134682" y="36340"/>
                  </a:lnTo>
                  <a:lnTo>
                    <a:pt x="134935" y="36340"/>
                  </a:lnTo>
                  <a:cubicBezTo>
                    <a:pt x="135180" y="35834"/>
                    <a:pt x="135720" y="35108"/>
                    <a:pt x="136563" y="34155"/>
                  </a:cubicBezTo>
                  <a:cubicBezTo>
                    <a:pt x="137398" y="33185"/>
                    <a:pt x="138478" y="32266"/>
                    <a:pt x="139819" y="31389"/>
                  </a:cubicBezTo>
                  <a:cubicBezTo>
                    <a:pt x="141151" y="30520"/>
                    <a:pt x="142746" y="29744"/>
                    <a:pt x="144584" y="29069"/>
                  </a:cubicBezTo>
                  <a:cubicBezTo>
                    <a:pt x="146423" y="28403"/>
                    <a:pt x="148506" y="28074"/>
                    <a:pt x="150851" y="28074"/>
                  </a:cubicBezTo>
                  <a:cubicBezTo>
                    <a:pt x="153525" y="28074"/>
                    <a:pt x="155946" y="28470"/>
                    <a:pt x="158122" y="29272"/>
                  </a:cubicBezTo>
                  <a:cubicBezTo>
                    <a:pt x="160289" y="30056"/>
                    <a:pt x="162136" y="31330"/>
                    <a:pt x="163629" y="33084"/>
                  </a:cubicBezTo>
                  <a:cubicBezTo>
                    <a:pt x="165139" y="34847"/>
                    <a:pt x="166303" y="37116"/>
                    <a:pt x="167130" y="39908"/>
                  </a:cubicBezTo>
                  <a:cubicBezTo>
                    <a:pt x="167973" y="42716"/>
                    <a:pt x="168395" y="46149"/>
                    <a:pt x="168395" y="50257"/>
                  </a:cubicBezTo>
                  <a:lnTo>
                    <a:pt x="168395" y="89730"/>
                  </a:lnTo>
                  <a:lnTo>
                    <a:pt x="158240" y="89730"/>
                  </a:lnTo>
                  <a:close/>
                  <a:moveTo>
                    <a:pt x="109868" y="89730"/>
                  </a:moveTo>
                  <a:lnTo>
                    <a:pt x="100590" y="89730"/>
                  </a:lnTo>
                  <a:lnTo>
                    <a:pt x="100590" y="82966"/>
                  </a:lnTo>
                  <a:lnTo>
                    <a:pt x="100345" y="82966"/>
                  </a:lnTo>
                  <a:cubicBezTo>
                    <a:pt x="100092" y="83463"/>
                    <a:pt x="99553" y="84197"/>
                    <a:pt x="98709" y="85150"/>
                  </a:cubicBezTo>
                  <a:cubicBezTo>
                    <a:pt x="97874" y="86120"/>
                    <a:pt x="96820" y="87031"/>
                    <a:pt x="95521" y="87925"/>
                  </a:cubicBezTo>
                  <a:cubicBezTo>
                    <a:pt x="94222" y="88794"/>
                    <a:pt x="92653" y="89561"/>
                    <a:pt x="90814" y="90236"/>
                  </a:cubicBezTo>
                  <a:cubicBezTo>
                    <a:pt x="88984" y="90902"/>
                    <a:pt x="86935" y="91240"/>
                    <a:pt x="84674" y="91240"/>
                  </a:cubicBezTo>
                  <a:cubicBezTo>
                    <a:pt x="82000" y="91240"/>
                    <a:pt x="79597" y="90835"/>
                    <a:pt x="77480" y="90042"/>
                  </a:cubicBezTo>
                  <a:cubicBezTo>
                    <a:pt x="75337" y="89249"/>
                    <a:pt x="73524" y="87976"/>
                    <a:pt x="72014" y="86221"/>
                  </a:cubicBezTo>
                  <a:cubicBezTo>
                    <a:pt x="70504" y="84467"/>
                    <a:pt x="69366" y="82198"/>
                    <a:pt x="68573" y="79389"/>
                  </a:cubicBezTo>
                  <a:cubicBezTo>
                    <a:pt x="67771" y="76589"/>
                    <a:pt x="67383" y="73148"/>
                    <a:pt x="67383" y="69057"/>
                  </a:cubicBezTo>
                  <a:lnTo>
                    <a:pt x="67383" y="29575"/>
                  </a:lnTo>
                  <a:lnTo>
                    <a:pt x="77530" y="29575"/>
                  </a:lnTo>
                  <a:lnTo>
                    <a:pt x="77530" y="68298"/>
                  </a:lnTo>
                  <a:cubicBezTo>
                    <a:pt x="77530" y="73317"/>
                    <a:pt x="78348" y="76893"/>
                    <a:pt x="79968" y="79010"/>
                  </a:cubicBezTo>
                  <a:cubicBezTo>
                    <a:pt x="81604" y="81144"/>
                    <a:pt x="84134" y="82215"/>
                    <a:pt x="87559" y="82215"/>
                  </a:cubicBezTo>
                  <a:cubicBezTo>
                    <a:pt x="90486" y="82215"/>
                    <a:pt x="92948" y="81490"/>
                    <a:pt x="94956" y="80013"/>
                  </a:cubicBezTo>
                  <a:cubicBezTo>
                    <a:pt x="96963" y="78554"/>
                    <a:pt x="98540" y="77120"/>
                    <a:pt x="99721" y="75687"/>
                  </a:cubicBezTo>
                  <a:lnTo>
                    <a:pt x="99721" y="29575"/>
                  </a:lnTo>
                  <a:lnTo>
                    <a:pt x="109868" y="29575"/>
                  </a:lnTo>
                  <a:lnTo>
                    <a:pt x="109868" y="89730"/>
                  </a:lnTo>
                  <a:close/>
                  <a:moveTo>
                    <a:pt x="42687" y="65540"/>
                  </a:moveTo>
                  <a:cubicBezTo>
                    <a:pt x="42687" y="60867"/>
                    <a:pt x="41161" y="57173"/>
                    <a:pt x="38116" y="54449"/>
                  </a:cubicBezTo>
                  <a:cubicBezTo>
                    <a:pt x="35063" y="51733"/>
                    <a:pt x="30702" y="50375"/>
                    <a:pt x="25026" y="50375"/>
                  </a:cubicBezTo>
                  <a:lnTo>
                    <a:pt x="17628" y="50375"/>
                  </a:lnTo>
                  <a:lnTo>
                    <a:pt x="17628" y="80705"/>
                  </a:lnTo>
                  <a:lnTo>
                    <a:pt x="24401" y="80705"/>
                  </a:lnTo>
                  <a:cubicBezTo>
                    <a:pt x="30828" y="80705"/>
                    <a:pt x="35484" y="79432"/>
                    <a:pt x="38369" y="76893"/>
                  </a:cubicBezTo>
                  <a:cubicBezTo>
                    <a:pt x="41253" y="74329"/>
                    <a:pt x="42687" y="70550"/>
                    <a:pt x="42687" y="65540"/>
                  </a:cubicBezTo>
                  <a:close/>
                  <a:moveTo>
                    <a:pt x="41068" y="25687"/>
                  </a:moveTo>
                  <a:cubicBezTo>
                    <a:pt x="41068" y="21672"/>
                    <a:pt x="39642" y="18383"/>
                    <a:pt x="36792" y="15785"/>
                  </a:cubicBezTo>
                  <a:cubicBezTo>
                    <a:pt x="33958" y="13204"/>
                    <a:pt x="29487" y="11897"/>
                    <a:pt x="23389" y="11897"/>
                  </a:cubicBezTo>
                  <a:lnTo>
                    <a:pt x="17628" y="11897"/>
                  </a:lnTo>
                  <a:lnTo>
                    <a:pt x="17628" y="41738"/>
                  </a:lnTo>
                  <a:lnTo>
                    <a:pt x="23263" y="41738"/>
                  </a:lnTo>
                  <a:cubicBezTo>
                    <a:pt x="29116" y="41738"/>
                    <a:pt x="33544" y="40321"/>
                    <a:pt x="36547" y="37470"/>
                  </a:cubicBezTo>
                  <a:cubicBezTo>
                    <a:pt x="39567" y="34636"/>
                    <a:pt x="41068" y="30697"/>
                    <a:pt x="41068" y="25687"/>
                  </a:cubicBezTo>
                  <a:close/>
                  <a:moveTo>
                    <a:pt x="52092" y="25316"/>
                  </a:moveTo>
                  <a:cubicBezTo>
                    <a:pt x="52092" y="28319"/>
                    <a:pt x="51712" y="30950"/>
                    <a:pt x="50962" y="33219"/>
                  </a:cubicBezTo>
                  <a:cubicBezTo>
                    <a:pt x="50211" y="35471"/>
                    <a:pt x="49190" y="37411"/>
                    <a:pt x="47900" y="39039"/>
                  </a:cubicBezTo>
                  <a:cubicBezTo>
                    <a:pt x="46592" y="40667"/>
                    <a:pt x="45100" y="41982"/>
                    <a:pt x="43379" y="42986"/>
                  </a:cubicBezTo>
                  <a:cubicBezTo>
                    <a:pt x="41675" y="43990"/>
                    <a:pt x="39896" y="44740"/>
                    <a:pt x="38057" y="45238"/>
                  </a:cubicBezTo>
                  <a:lnTo>
                    <a:pt x="38057" y="45491"/>
                  </a:lnTo>
                  <a:cubicBezTo>
                    <a:pt x="40309" y="45904"/>
                    <a:pt x="42426" y="46697"/>
                    <a:pt x="44383" y="47878"/>
                  </a:cubicBezTo>
                  <a:cubicBezTo>
                    <a:pt x="46356" y="49042"/>
                    <a:pt x="48069" y="50501"/>
                    <a:pt x="49519" y="52264"/>
                  </a:cubicBezTo>
                  <a:cubicBezTo>
                    <a:pt x="50987" y="54010"/>
                    <a:pt x="52159" y="56076"/>
                    <a:pt x="53036" y="58455"/>
                  </a:cubicBezTo>
                  <a:cubicBezTo>
                    <a:pt x="53905" y="60850"/>
                    <a:pt x="54344" y="63457"/>
                    <a:pt x="54344" y="66307"/>
                  </a:cubicBezTo>
                  <a:cubicBezTo>
                    <a:pt x="54344" y="69723"/>
                    <a:pt x="53762" y="72853"/>
                    <a:pt x="52598" y="75687"/>
                  </a:cubicBezTo>
                  <a:cubicBezTo>
                    <a:pt x="51434" y="78529"/>
                    <a:pt x="49604" y="81000"/>
                    <a:pt x="47132" y="83084"/>
                  </a:cubicBezTo>
                  <a:cubicBezTo>
                    <a:pt x="44678" y="85167"/>
                    <a:pt x="41574" y="86812"/>
                    <a:pt x="37804" y="87976"/>
                  </a:cubicBezTo>
                  <a:cubicBezTo>
                    <a:pt x="34050" y="89140"/>
                    <a:pt x="29572" y="89730"/>
                    <a:pt x="24401" y="89730"/>
                  </a:cubicBezTo>
                  <a:lnTo>
                    <a:pt x="6731" y="89730"/>
                  </a:lnTo>
                  <a:lnTo>
                    <a:pt x="6731" y="3268"/>
                  </a:lnTo>
                  <a:lnTo>
                    <a:pt x="23389" y="3268"/>
                  </a:lnTo>
                  <a:cubicBezTo>
                    <a:pt x="28484" y="3268"/>
                    <a:pt x="32853" y="3783"/>
                    <a:pt x="36496" y="4828"/>
                  </a:cubicBezTo>
                  <a:cubicBezTo>
                    <a:pt x="40123" y="5866"/>
                    <a:pt x="43109" y="7342"/>
                    <a:pt x="45445" y="9273"/>
                  </a:cubicBezTo>
                  <a:cubicBezTo>
                    <a:pt x="47782" y="11188"/>
                    <a:pt x="49477" y="13508"/>
                    <a:pt x="50523" y="16223"/>
                  </a:cubicBezTo>
                  <a:cubicBezTo>
                    <a:pt x="51560" y="18948"/>
                    <a:pt x="52092" y="21976"/>
                    <a:pt x="52092" y="25316"/>
                  </a:cubicBez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2" name="Freihandform: Form 61">
              <a:extLst>
                <a:ext uri="{FF2B5EF4-FFF2-40B4-BE49-F238E27FC236}">
                  <a16:creationId xmlns:a16="http://schemas.microsoft.com/office/drawing/2014/main" id="{D0677798-C232-E42D-FD29-F6CC5D7F9966}"/>
                </a:ext>
              </a:extLst>
            </p:cNvPr>
            <p:cNvSpPr/>
            <p:nvPr/>
          </p:nvSpPr>
          <p:spPr>
            <a:xfrm>
              <a:off x="2559131" y="6407093"/>
              <a:ext cx="36858" cy="210625"/>
            </a:xfrm>
            <a:custGeom>
              <a:avLst/>
              <a:gdLst>
                <a:gd name="connsiteX0" fmla="*/ 210 w 36858"/>
                <a:gd name="connsiteY0" fmla="*/ -1 h 210625"/>
                <a:gd name="connsiteX1" fmla="*/ 37069 w 36858"/>
                <a:gd name="connsiteY1" fmla="*/ -1 h 210625"/>
                <a:gd name="connsiteX2" fmla="*/ 37069 w 36858"/>
                <a:gd name="connsiteY2" fmla="*/ 210625 h 210625"/>
                <a:gd name="connsiteX3" fmla="*/ 210 w 36858"/>
                <a:gd name="connsiteY3" fmla="*/ 210625 h 210625"/>
                <a:gd name="connsiteX4" fmla="*/ 210 w 36858"/>
                <a:gd name="connsiteY4" fmla="*/ -1 h 21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8" h="210625">
                  <a:moveTo>
                    <a:pt x="210" y="-1"/>
                  </a:moveTo>
                  <a:lnTo>
                    <a:pt x="37069" y="-1"/>
                  </a:lnTo>
                  <a:lnTo>
                    <a:pt x="37069" y="210625"/>
                  </a:lnTo>
                  <a:lnTo>
                    <a:pt x="210" y="210625"/>
                  </a:lnTo>
                  <a:lnTo>
                    <a:pt x="210" y="-1"/>
                  </a:lnTo>
                  <a:close/>
                </a:path>
              </a:pathLst>
            </a:custGeom>
            <a:solidFill>
              <a:srgbClr val="F4CF0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13D4D668-9E5E-7604-1A08-A0AA4E976F74}"/>
                </a:ext>
              </a:extLst>
            </p:cNvPr>
            <p:cNvSpPr/>
            <p:nvPr/>
          </p:nvSpPr>
          <p:spPr>
            <a:xfrm>
              <a:off x="2559131" y="6195430"/>
              <a:ext cx="36858" cy="211663"/>
            </a:xfrm>
            <a:custGeom>
              <a:avLst/>
              <a:gdLst>
                <a:gd name="connsiteX0" fmla="*/ 210 w 36858"/>
                <a:gd name="connsiteY0" fmla="*/ 2 h 211663"/>
                <a:gd name="connsiteX1" fmla="*/ 37069 w 36858"/>
                <a:gd name="connsiteY1" fmla="*/ 2 h 211663"/>
                <a:gd name="connsiteX2" fmla="*/ 37069 w 36858"/>
                <a:gd name="connsiteY2" fmla="*/ 211665 h 211663"/>
                <a:gd name="connsiteX3" fmla="*/ 210 w 36858"/>
                <a:gd name="connsiteY3" fmla="*/ 211665 h 211663"/>
                <a:gd name="connsiteX4" fmla="*/ 210 w 36858"/>
                <a:gd name="connsiteY4" fmla="*/ 2 h 2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8" h="211663">
                  <a:moveTo>
                    <a:pt x="210" y="2"/>
                  </a:moveTo>
                  <a:lnTo>
                    <a:pt x="37069" y="2"/>
                  </a:lnTo>
                  <a:lnTo>
                    <a:pt x="37069" y="211665"/>
                  </a:lnTo>
                  <a:lnTo>
                    <a:pt x="210" y="211665"/>
                  </a:lnTo>
                  <a:lnTo>
                    <a:pt x="210" y="2"/>
                  </a:lnTo>
                  <a:close/>
                </a:path>
              </a:pathLst>
            </a:custGeom>
            <a:solidFill>
              <a:srgbClr val="ED1C24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4" name="Freihandform: Form 63">
              <a:extLst>
                <a:ext uri="{FF2B5EF4-FFF2-40B4-BE49-F238E27FC236}">
                  <a16:creationId xmlns:a16="http://schemas.microsoft.com/office/drawing/2014/main" id="{99526513-F34C-8511-4759-9CD85FB0FBE5}"/>
                </a:ext>
              </a:extLst>
            </p:cNvPr>
            <p:cNvSpPr/>
            <p:nvPr/>
          </p:nvSpPr>
          <p:spPr>
            <a:xfrm>
              <a:off x="2249223" y="5975770"/>
              <a:ext cx="245949" cy="229426"/>
            </a:xfrm>
            <a:custGeom>
              <a:avLst/>
              <a:gdLst>
                <a:gd name="connsiteX0" fmla="*/ 148710 w 245949"/>
                <a:gd name="connsiteY0" fmla="*/ 87361 h 229426"/>
                <a:gd name="connsiteX1" fmla="*/ 149157 w 245949"/>
                <a:gd name="connsiteY1" fmla="*/ 80082 h 229426"/>
                <a:gd name="connsiteX2" fmla="*/ 148997 w 245949"/>
                <a:gd name="connsiteY2" fmla="*/ 75367 h 229426"/>
                <a:gd name="connsiteX3" fmla="*/ 188403 w 245949"/>
                <a:gd name="connsiteY3" fmla="*/ 42557 h 229426"/>
                <a:gd name="connsiteX4" fmla="*/ 179370 w 245949"/>
                <a:gd name="connsiteY4" fmla="*/ 23040 h 229426"/>
                <a:gd name="connsiteX5" fmla="*/ 181579 w 245949"/>
                <a:gd name="connsiteY5" fmla="*/ 22525 h 229426"/>
                <a:gd name="connsiteX6" fmla="*/ 193379 w 245949"/>
                <a:gd name="connsiteY6" fmla="*/ 46707 h 229426"/>
                <a:gd name="connsiteX7" fmla="*/ 148710 w 245949"/>
                <a:gd name="connsiteY7" fmla="*/ 87361 h 229426"/>
                <a:gd name="connsiteX8" fmla="*/ 127557 w 245949"/>
                <a:gd name="connsiteY8" fmla="*/ 14706 h 229426"/>
                <a:gd name="connsiteX9" fmla="*/ 124942 w 245949"/>
                <a:gd name="connsiteY9" fmla="*/ 8465 h 229426"/>
                <a:gd name="connsiteX10" fmla="*/ 129302 w 245949"/>
                <a:gd name="connsiteY10" fmla="*/ 5977 h 229426"/>
                <a:gd name="connsiteX11" fmla="*/ 128881 w 245949"/>
                <a:gd name="connsiteY11" fmla="*/ 11231 h 229426"/>
                <a:gd name="connsiteX12" fmla="*/ 131883 w 245949"/>
                <a:gd name="connsiteY12" fmla="*/ 6972 h 229426"/>
                <a:gd name="connsiteX13" fmla="*/ 127557 w 245949"/>
                <a:gd name="connsiteY13" fmla="*/ 14706 h 229426"/>
                <a:gd name="connsiteX14" fmla="*/ 122681 w 245949"/>
                <a:gd name="connsiteY14" fmla="*/ 25418 h 229426"/>
                <a:gd name="connsiteX15" fmla="*/ 118295 w 245949"/>
                <a:gd name="connsiteY15" fmla="*/ 16688 h 229426"/>
                <a:gd name="connsiteX16" fmla="*/ 109262 w 245949"/>
                <a:gd name="connsiteY16" fmla="*/ 11906 h 229426"/>
                <a:gd name="connsiteX17" fmla="*/ 102211 w 245949"/>
                <a:gd name="connsiteY17" fmla="*/ 13627 h 229426"/>
                <a:gd name="connsiteX18" fmla="*/ 99984 w 245949"/>
                <a:gd name="connsiteY18" fmla="*/ 7478 h 229426"/>
                <a:gd name="connsiteX19" fmla="*/ 107499 w 245949"/>
                <a:gd name="connsiteY19" fmla="*/ 4408 h 229426"/>
                <a:gd name="connsiteX20" fmla="*/ 124866 w 245949"/>
                <a:gd name="connsiteY20" fmla="*/ 17557 h 229426"/>
                <a:gd name="connsiteX21" fmla="*/ 122681 w 245949"/>
                <a:gd name="connsiteY21" fmla="*/ 25418 h 229426"/>
                <a:gd name="connsiteX22" fmla="*/ 150591 w 245949"/>
                <a:gd name="connsiteY22" fmla="*/ 165490 h 229426"/>
                <a:gd name="connsiteX23" fmla="*/ 153197 w 245949"/>
                <a:gd name="connsiteY23" fmla="*/ 165962 h 229426"/>
                <a:gd name="connsiteX24" fmla="*/ 168885 w 245949"/>
                <a:gd name="connsiteY24" fmla="*/ 191223 h 229426"/>
                <a:gd name="connsiteX25" fmla="*/ 169004 w 245949"/>
                <a:gd name="connsiteY25" fmla="*/ 191358 h 229426"/>
                <a:gd name="connsiteX26" fmla="*/ 169189 w 245949"/>
                <a:gd name="connsiteY26" fmla="*/ 191316 h 229426"/>
                <a:gd name="connsiteX27" fmla="*/ 186007 w 245949"/>
                <a:gd name="connsiteY27" fmla="*/ 189713 h 229426"/>
                <a:gd name="connsiteX28" fmla="*/ 186159 w 245949"/>
                <a:gd name="connsiteY28" fmla="*/ 189713 h 229426"/>
                <a:gd name="connsiteX29" fmla="*/ 188116 w 245949"/>
                <a:gd name="connsiteY29" fmla="*/ 190194 h 229426"/>
                <a:gd name="connsiteX30" fmla="*/ 188723 w 245949"/>
                <a:gd name="connsiteY30" fmla="*/ 192345 h 229426"/>
                <a:gd name="connsiteX31" fmla="*/ 187264 w 245949"/>
                <a:gd name="connsiteY31" fmla="*/ 197751 h 229426"/>
                <a:gd name="connsiteX32" fmla="*/ 175709 w 245949"/>
                <a:gd name="connsiteY32" fmla="*/ 194251 h 229426"/>
                <a:gd name="connsiteX33" fmla="*/ 170834 w 245949"/>
                <a:gd name="connsiteY33" fmla="*/ 195052 h 229426"/>
                <a:gd name="connsiteX34" fmla="*/ 170378 w 245949"/>
                <a:gd name="connsiteY34" fmla="*/ 195162 h 229426"/>
                <a:gd name="connsiteX35" fmla="*/ 169864 w 245949"/>
                <a:gd name="connsiteY35" fmla="*/ 195297 h 229426"/>
                <a:gd name="connsiteX36" fmla="*/ 173187 w 245949"/>
                <a:gd name="connsiteY36" fmla="*/ 198612 h 229426"/>
                <a:gd name="connsiteX37" fmla="*/ 182726 w 245949"/>
                <a:gd name="connsiteY37" fmla="*/ 211078 h 229426"/>
                <a:gd name="connsiteX38" fmla="*/ 179412 w 245949"/>
                <a:gd name="connsiteY38" fmla="*/ 216181 h 229426"/>
                <a:gd name="connsiteX39" fmla="*/ 168337 w 245949"/>
                <a:gd name="connsiteY39" fmla="*/ 199565 h 229426"/>
                <a:gd name="connsiteX40" fmla="*/ 167882 w 245949"/>
                <a:gd name="connsiteY40" fmla="*/ 199227 h 229426"/>
                <a:gd name="connsiteX41" fmla="*/ 167797 w 245949"/>
                <a:gd name="connsiteY41" fmla="*/ 201108 h 229426"/>
                <a:gd name="connsiteX42" fmla="*/ 167603 w 245949"/>
                <a:gd name="connsiteY42" fmla="*/ 206388 h 229426"/>
                <a:gd name="connsiteX43" fmla="*/ 163015 w 245949"/>
                <a:gd name="connsiteY43" fmla="*/ 218197 h 229426"/>
                <a:gd name="connsiteX44" fmla="*/ 161117 w 245949"/>
                <a:gd name="connsiteY44" fmla="*/ 217842 h 229426"/>
                <a:gd name="connsiteX45" fmla="*/ 163909 w 245949"/>
                <a:gd name="connsiteY45" fmla="*/ 206380 h 229426"/>
                <a:gd name="connsiteX46" fmla="*/ 163875 w 245949"/>
                <a:gd name="connsiteY46" fmla="*/ 203740 h 229426"/>
                <a:gd name="connsiteX47" fmla="*/ 163842 w 245949"/>
                <a:gd name="connsiteY47" fmla="*/ 201614 h 229426"/>
                <a:gd name="connsiteX48" fmla="*/ 164280 w 245949"/>
                <a:gd name="connsiteY48" fmla="*/ 196124 h 229426"/>
                <a:gd name="connsiteX49" fmla="*/ 164381 w 245949"/>
                <a:gd name="connsiteY49" fmla="*/ 195331 h 229426"/>
                <a:gd name="connsiteX50" fmla="*/ 163825 w 245949"/>
                <a:gd name="connsiteY50" fmla="*/ 195263 h 229426"/>
                <a:gd name="connsiteX51" fmla="*/ 156715 w 245949"/>
                <a:gd name="connsiteY51" fmla="*/ 194605 h 229426"/>
                <a:gd name="connsiteX52" fmla="*/ 145724 w 245949"/>
                <a:gd name="connsiteY52" fmla="*/ 197414 h 229426"/>
                <a:gd name="connsiteX53" fmla="*/ 142401 w 245949"/>
                <a:gd name="connsiteY53" fmla="*/ 192353 h 229426"/>
                <a:gd name="connsiteX54" fmla="*/ 145480 w 245949"/>
                <a:gd name="connsiteY54" fmla="*/ 190051 h 229426"/>
                <a:gd name="connsiteX55" fmla="*/ 148331 w 245949"/>
                <a:gd name="connsiteY55" fmla="*/ 190312 h 229426"/>
                <a:gd name="connsiteX56" fmla="*/ 160527 w 245949"/>
                <a:gd name="connsiteY56" fmla="*/ 191122 h 229426"/>
                <a:gd name="connsiteX57" fmla="*/ 160949 w 245949"/>
                <a:gd name="connsiteY57" fmla="*/ 191122 h 229426"/>
                <a:gd name="connsiteX58" fmla="*/ 160822 w 245949"/>
                <a:gd name="connsiteY58" fmla="*/ 190700 h 229426"/>
                <a:gd name="connsiteX59" fmla="*/ 146871 w 245949"/>
                <a:gd name="connsiteY59" fmla="*/ 169547 h 229426"/>
                <a:gd name="connsiteX60" fmla="*/ 150591 w 245949"/>
                <a:gd name="connsiteY60" fmla="*/ 165490 h 229426"/>
                <a:gd name="connsiteX61" fmla="*/ 85570 w 245949"/>
                <a:gd name="connsiteY61" fmla="*/ 190700 h 229426"/>
                <a:gd name="connsiteX62" fmla="*/ 85435 w 245949"/>
                <a:gd name="connsiteY62" fmla="*/ 191122 h 229426"/>
                <a:gd name="connsiteX63" fmla="*/ 85856 w 245949"/>
                <a:gd name="connsiteY63" fmla="*/ 191122 h 229426"/>
                <a:gd name="connsiteX64" fmla="*/ 98053 w 245949"/>
                <a:gd name="connsiteY64" fmla="*/ 190312 h 229426"/>
                <a:gd name="connsiteX65" fmla="*/ 100904 w 245949"/>
                <a:gd name="connsiteY65" fmla="*/ 190051 h 229426"/>
                <a:gd name="connsiteX66" fmla="*/ 103982 w 245949"/>
                <a:gd name="connsiteY66" fmla="*/ 192353 h 229426"/>
                <a:gd name="connsiteX67" fmla="*/ 100651 w 245949"/>
                <a:gd name="connsiteY67" fmla="*/ 197414 h 229426"/>
                <a:gd name="connsiteX68" fmla="*/ 89669 w 245949"/>
                <a:gd name="connsiteY68" fmla="*/ 194605 h 229426"/>
                <a:gd name="connsiteX69" fmla="*/ 82559 w 245949"/>
                <a:gd name="connsiteY69" fmla="*/ 195263 h 229426"/>
                <a:gd name="connsiteX70" fmla="*/ 82289 w 245949"/>
                <a:gd name="connsiteY70" fmla="*/ 195297 h 229426"/>
                <a:gd name="connsiteX71" fmla="*/ 81993 w 245949"/>
                <a:gd name="connsiteY71" fmla="*/ 195331 h 229426"/>
                <a:gd name="connsiteX72" fmla="*/ 82095 w 245949"/>
                <a:gd name="connsiteY72" fmla="*/ 196124 h 229426"/>
                <a:gd name="connsiteX73" fmla="*/ 82533 w 245949"/>
                <a:gd name="connsiteY73" fmla="*/ 201614 h 229426"/>
                <a:gd name="connsiteX74" fmla="*/ 82500 w 245949"/>
                <a:gd name="connsiteY74" fmla="*/ 203740 h 229426"/>
                <a:gd name="connsiteX75" fmla="*/ 82474 w 245949"/>
                <a:gd name="connsiteY75" fmla="*/ 206380 h 229426"/>
                <a:gd name="connsiteX76" fmla="*/ 85266 w 245949"/>
                <a:gd name="connsiteY76" fmla="*/ 217842 h 229426"/>
                <a:gd name="connsiteX77" fmla="*/ 83368 w 245949"/>
                <a:gd name="connsiteY77" fmla="*/ 218197 h 229426"/>
                <a:gd name="connsiteX78" fmla="*/ 78771 w 245949"/>
                <a:gd name="connsiteY78" fmla="*/ 206388 h 229426"/>
                <a:gd name="connsiteX79" fmla="*/ 78586 w 245949"/>
                <a:gd name="connsiteY79" fmla="*/ 201108 h 229426"/>
                <a:gd name="connsiteX80" fmla="*/ 78493 w 245949"/>
                <a:gd name="connsiteY80" fmla="*/ 199219 h 229426"/>
                <a:gd name="connsiteX81" fmla="*/ 78038 w 245949"/>
                <a:gd name="connsiteY81" fmla="*/ 199565 h 229426"/>
                <a:gd name="connsiteX82" fmla="*/ 66988 w 245949"/>
                <a:gd name="connsiteY82" fmla="*/ 216181 h 229426"/>
                <a:gd name="connsiteX83" fmla="*/ 63665 w 245949"/>
                <a:gd name="connsiteY83" fmla="*/ 211078 h 229426"/>
                <a:gd name="connsiteX84" fmla="*/ 73205 w 245949"/>
                <a:gd name="connsiteY84" fmla="*/ 198612 h 229426"/>
                <a:gd name="connsiteX85" fmla="*/ 76148 w 245949"/>
                <a:gd name="connsiteY85" fmla="*/ 195677 h 229426"/>
                <a:gd name="connsiteX86" fmla="*/ 76511 w 245949"/>
                <a:gd name="connsiteY86" fmla="*/ 195297 h 229426"/>
                <a:gd name="connsiteX87" fmla="*/ 75549 w 245949"/>
                <a:gd name="connsiteY87" fmla="*/ 195052 h 229426"/>
                <a:gd name="connsiteX88" fmla="*/ 70674 w 245949"/>
                <a:gd name="connsiteY88" fmla="*/ 194251 h 229426"/>
                <a:gd name="connsiteX89" fmla="*/ 59119 w 245949"/>
                <a:gd name="connsiteY89" fmla="*/ 197751 h 229426"/>
                <a:gd name="connsiteX90" fmla="*/ 57660 w 245949"/>
                <a:gd name="connsiteY90" fmla="*/ 192345 h 229426"/>
                <a:gd name="connsiteX91" fmla="*/ 58259 w 245949"/>
                <a:gd name="connsiteY91" fmla="*/ 190194 h 229426"/>
                <a:gd name="connsiteX92" fmla="*/ 60224 w 245949"/>
                <a:gd name="connsiteY92" fmla="*/ 189713 h 229426"/>
                <a:gd name="connsiteX93" fmla="*/ 60367 w 245949"/>
                <a:gd name="connsiteY93" fmla="*/ 189713 h 229426"/>
                <a:gd name="connsiteX94" fmla="*/ 77203 w 245949"/>
                <a:gd name="connsiteY94" fmla="*/ 191316 h 229426"/>
                <a:gd name="connsiteX95" fmla="*/ 77380 w 245949"/>
                <a:gd name="connsiteY95" fmla="*/ 191358 h 229426"/>
                <a:gd name="connsiteX96" fmla="*/ 77498 w 245949"/>
                <a:gd name="connsiteY96" fmla="*/ 191223 h 229426"/>
                <a:gd name="connsiteX97" fmla="*/ 93186 w 245949"/>
                <a:gd name="connsiteY97" fmla="*/ 165962 h 229426"/>
                <a:gd name="connsiteX98" fmla="*/ 95792 w 245949"/>
                <a:gd name="connsiteY98" fmla="*/ 165490 h 229426"/>
                <a:gd name="connsiteX99" fmla="*/ 99512 w 245949"/>
                <a:gd name="connsiteY99" fmla="*/ 169547 h 229426"/>
                <a:gd name="connsiteX100" fmla="*/ 85570 w 245949"/>
                <a:gd name="connsiteY100" fmla="*/ 190700 h 229426"/>
                <a:gd name="connsiteX101" fmla="*/ 53013 w 245949"/>
                <a:gd name="connsiteY101" fmla="*/ 46707 h 229426"/>
                <a:gd name="connsiteX102" fmla="*/ 64804 w 245949"/>
                <a:gd name="connsiteY102" fmla="*/ 22525 h 229426"/>
                <a:gd name="connsiteX103" fmla="*/ 67014 w 245949"/>
                <a:gd name="connsiteY103" fmla="*/ 23040 h 229426"/>
                <a:gd name="connsiteX104" fmla="*/ 57989 w 245949"/>
                <a:gd name="connsiteY104" fmla="*/ 42557 h 229426"/>
                <a:gd name="connsiteX105" fmla="*/ 98002 w 245949"/>
                <a:gd name="connsiteY105" fmla="*/ 75376 h 229426"/>
                <a:gd name="connsiteX106" fmla="*/ 97800 w 245949"/>
                <a:gd name="connsiteY106" fmla="*/ 80082 h 229426"/>
                <a:gd name="connsiteX107" fmla="*/ 98205 w 245949"/>
                <a:gd name="connsiteY107" fmla="*/ 87361 h 229426"/>
                <a:gd name="connsiteX108" fmla="*/ 53013 w 245949"/>
                <a:gd name="connsiteY108" fmla="*/ 46707 h 229426"/>
                <a:gd name="connsiteX109" fmla="*/ 214204 w 245949"/>
                <a:gd name="connsiteY109" fmla="*/ 83709 h 229426"/>
                <a:gd name="connsiteX110" fmla="*/ 246162 w 245949"/>
                <a:gd name="connsiteY110" fmla="*/ 100468 h 229426"/>
                <a:gd name="connsiteX111" fmla="*/ 225321 w 245949"/>
                <a:gd name="connsiteY111" fmla="*/ 76750 h 229426"/>
                <a:gd name="connsiteX112" fmla="*/ 205635 w 245949"/>
                <a:gd name="connsiteY112" fmla="*/ 45239 h 229426"/>
                <a:gd name="connsiteX113" fmla="*/ 191136 w 245949"/>
                <a:gd name="connsiteY113" fmla="*/ 19640 h 229426"/>
                <a:gd name="connsiteX114" fmla="*/ 197048 w 245949"/>
                <a:gd name="connsiteY114" fmla="*/ 16714 h 229426"/>
                <a:gd name="connsiteX115" fmla="*/ 164424 w 245949"/>
                <a:gd name="connsiteY115" fmla="*/ 10185 h 229426"/>
                <a:gd name="connsiteX116" fmla="*/ 157018 w 245949"/>
                <a:gd name="connsiteY116" fmla="*/ 16444 h 229426"/>
                <a:gd name="connsiteX117" fmla="*/ 168945 w 245949"/>
                <a:gd name="connsiteY117" fmla="*/ 24448 h 229426"/>
                <a:gd name="connsiteX118" fmla="*/ 175237 w 245949"/>
                <a:gd name="connsiteY118" fmla="*/ 23824 h 229426"/>
                <a:gd name="connsiteX119" fmla="*/ 182625 w 245949"/>
                <a:gd name="connsiteY119" fmla="*/ 42017 h 229426"/>
                <a:gd name="connsiteX120" fmla="*/ 149478 w 245949"/>
                <a:gd name="connsiteY120" fmla="*/ 66562 h 229426"/>
                <a:gd name="connsiteX121" fmla="*/ 146703 w 245949"/>
                <a:gd name="connsiteY121" fmla="*/ 66460 h 229426"/>
                <a:gd name="connsiteX122" fmla="*/ 140183 w 245949"/>
                <a:gd name="connsiteY122" fmla="*/ 50764 h 229426"/>
                <a:gd name="connsiteX123" fmla="*/ 147319 w 245949"/>
                <a:gd name="connsiteY123" fmla="*/ 19995 h 229426"/>
                <a:gd name="connsiteX124" fmla="*/ 142764 w 245949"/>
                <a:gd name="connsiteY124" fmla="*/ 7335 h 229426"/>
                <a:gd name="connsiteX125" fmla="*/ 147580 w 245949"/>
                <a:gd name="connsiteY125" fmla="*/ 1515 h 229426"/>
                <a:gd name="connsiteX126" fmla="*/ 142916 w 245949"/>
                <a:gd name="connsiteY126" fmla="*/ 2080 h 229426"/>
                <a:gd name="connsiteX127" fmla="*/ 122091 w 245949"/>
                <a:gd name="connsiteY127" fmla="*/ 5 h 229426"/>
                <a:gd name="connsiteX128" fmla="*/ 117494 w 245949"/>
                <a:gd name="connsiteY128" fmla="*/ 2190 h 229426"/>
                <a:gd name="connsiteX129" fmla="*/ 117663 w 245949"/>
                <a:gd name="connsiteY129" fmla="*/ 3168 h 229426"/>
                <a:gd name="connsiteX130" fmla="*/ 113530 w 245949"/>
                <a:gd name="connsiteY130" fmla="*/ 2012 h 229426"/>
                <a:gd name="connsiteX131" fmla="*/ 107499 w 245949"/>
                <a:gd name="connsiteY131" fmla="*/ 1481 h 229426"/>
                <a:gd name="connsiteX132" fmla="*/ 97057 w 245949"/>
                <a:gd name="connsiteY132" fmla="*/ 7478 h 229426"/>
                <a:gd name="connsiteX133" fmla="*/ 100988 w 245949"/>
                <a:gd name="connsiteY133" fmla="*/ 17363 h 229426"/>
                <a:gd name="connsiteX134" fmla="*/ 109262 w 245949"/>
                <a:gd name="connsiteY134" fmla="*/ 14824 h 229426"/>
                <a:gd name="connsiteX135" fmla="*/ 118920 w 245949"/>
                <a:gd name="connsiteY135" fmla="*/ 23343 h 229426"/>
                <a:gd name="connsiteX136" fmla="*/ 112847 w 245949"/>
                <a:gd name="connsiteY136" fmla="*/ 23799 h 229426"/>
                <a:gd name="connsiteX137" fmla="*/ 99191 w 245949"/>
                <a:gd name="connsiteY137" fmla="*/ 21108 h 229426"/>
                <a:gd name="connsiteX138" fmla="*/ 98888 w 245949"/>
                <a:gd name="connsiteY138" fmla="*/ 21327 h 229426"/>
                <a:gd name="connsiteX139" fmla="*/ 105205 w 245949"/>
                <a:gd name="connsiteY139" fmla="*/ 26692 h 229426"/>
                <a:gd name="connsiteX140" fmla="*/ 120396 w 245949"/>
                <a:gd name="connsiteY140" fmla="*/ 29770 h 229426"/>
                <a:gd name="connsiteX141" fmla="*/ 117427 w 245949"/>
                <a:gd name="connsiteY141" fmla="*/ 33136 h 229426"/>
                <a:gd name="connsiteX142" fmla="*/ 116448 w 245949"/>
                <a:gd name="connsiteY142" fmla="*/ 33178 h 229426"/>
                <a:gd name="connsiteX143" fmla="*/ 101747 w 245949"/>
                <a:gd name="connsiteY143" fmla="*/ 28767 h 229426"/>
                <a:gd name="connsiteX144" fmla="*/ 101393 w 245949"/>
                <a:gd name="connsiteY144" fmla="*/ 29053 h 229426"/>
                <a:gd name="connsiteX145" fmla="*/ 115605 w 245949"/>
                <a:gd name="connsiteY145" fmla="*/ 40794 h 229426"/>
                <a:gd name="connsiteX146" fmla="*/ 99672 w 245949"/>
                <a:gd name="connsiteY146" fmla="*/ 66460 h 229426"/>
                <a:gd name="connsiteX147" fmla="*/ 96897 w 245949"/>
                <a:gd name="connsiteY147" fmla="*/ 66562 h 229426"/>
                <a:gd name="connsiteX148" fmla="*/ 63750 w 245949"/>
                <a:gd name="connsiteY148" fmla="*/ 42017 h 229426"/>
                <a:gd name="connsiteX149" fmla="*/ 71147 w 245949"/>
                <a:gd name="connsiteY149" fmla="*/ 23824 h 229426"/>
                <a:gd name="connsiteX150" fmla="*/ 77430 w 245949"/>
                <a:gd name="connsiteY150" fmla="*/ 24448 h 229426"/>
                <a:gd name="connsiteX151" fmla="*/ 89374 w 245949"/>
                <a:gd name="connsiteY151" fmla="*/ 16444 h 229426"/>
                <a:gd name="connsiteX152" fmla="*/ 81951 w 245949"/>
                <a:gd name="connsiteY152" fmla="*/ 10185 h 229426"/>
                <a:gd name="connsiteX153" fmla="*/ 49335 w 245949"/>
                <a:gd name="connsiteY153" fmla="*/ 16714 h 229426"/>
                <a:gd name="connsiteX154" fmla="*/ 55239 w 245949"/>
                <a:gd name="connsiteY154" fmla="*/ 19640 h 229426"/>
                <a:gd name="connsiteX155" fmla="*/ 40749 w 245949"/>
                <a:gd name="connsiteY155" fmla="*/ 45239 h 229426"/>
                <a:gd name="connsiteX156" fmla="*/ 21063 w 245949"/>
                <a:gd name="connsiteY156" fmla="*/ 76750 h 229426"/>
                <a:gd name="connsiteX157" fmla="*/ 213 w 245949"/>
                <a:gd name="connsiteY157" fmla="*/ 100468 h 229426"/>
                <a:gd name="connsiteX158" fmla="*/ 32179 w 245949"/>
                <a:gd name="connsiteY158" fmla="*/ 83709 h 229426"/>
                <a:gd name="connsiteX159" fmla="*/ 42275 w 245949"/>
                <a:gd name="connsiteY159" fmla="*/ 67548 h 229426"/>
                <a:gd name="connsiteX160" fmla="*/ 45025 w 245949"/>
                <a:gd name="connsiteY160" fmla="*/ 73689 h 229426"/>
                <a:gd name="connsiteX161" fmla="*/ 24943 w 245949"/>
                <a:gd name="connsiteY161" fmla="*/ 105816 h 229426"/>
                <a:gd name="connsiteX162" fmla="*/ 4101 w 245949"/>
                <a:gd name="connsiteY162" fmla="*/ 129533 h 229426"/>
                <a:gd name="connsiteX163" fmla="*/ 36059 w 245949"/>
                <a:gd name="connsiteY163" fmla="*/ 112791 h 229426"/>
                <a:gd name="connsiteX164" fmla="*/ 53350 w 245949"/>
                <a:gd name="connsiteY164" fmla="*/ 85109 h 229426"/>
                <a:gd name="connsiteX165" fmla="*/ 57449 w 245949"/>
                <a:gd name="connsiteY165" fmla="*/ 89124 h 229426"/>
                <a:gd name="connsiteX166" fmla="*/ 33048 w 245949"/>
                <a:gd name="connsiteY166" fmla="*/ 128184 h 229426"/>
                <a:gd name="connsiteX167" fmla="*/ 12190 w 245949"/>
                <a:gd name="connsiteY167" fmla="*/ 151876 h 229426"/>
                <a:gd name="connsiteX168" fmla="*/ 44165 w 245949"/>
                <a:gd name="connsiteY168" fmla="*/ 135125 h 229426"/>
                <a:gd name="connsiteX169" fmla="*/ 67950 w 245949"/>
                <a:gd name="connsiteY169" fmla="*/ 97052 h 229426"/>
                <a:gd name="connsiteX170" fmla="*/ 72783 w 245949"/>
                <a:gd name="connsiteY170" fmla="*/ 99911 h 229426"/>
                <a:gd name="connsiteX171" fmla="*/ 43760 w 245949"/>
                <a:gd name="connsiteY171" fmla="*/ 146352 h 229426"/>
                <a:gd name="connsiteX172" fmla="*/ 22901 w 245949"/>
                <a:gd name="connsiteY172" fmla="*/ 170061 h 229426"/>
                <a:gd name="connsiteX173" fmla="*/ 54877 w 245949"/>
                <a:gd name="connsiteY173" fmla="*/ 153319 h 229426"/>
                <a:gd name="connsiteX174" fmla="*/ 84760 w 245949"/>
                <a:gd name="connsiteY174" fmla="*/ 105461 h 229426"/>
                <a:gd name="connsiteX175" fmla="*/ 90150 w 245949"/>
                <a:gd name="connsiteY175" fmla="*/ 107376 h 229426"/>
                <a:gd name="connsiteX176" fmla="*/ 56378 w 245949"/>
                <a:gd name="connsiteY176" fmla="*/ 161441 h 229426"/>
                <a:gd name="connsiteX177" fmla="*/ 35536 w 245949"/>
                <a:gd name="connsiteY177" fmla="*/ 185133 h 229426"/>
                <a:gd name="connsiteX178" fmla="*/ 67503 w 245949"/>
                <a:gd name="connsiteY178" fmla="*/ 168391 h 229426"/>
                <a:gd name="connsiteX179" fmla="*/ 103510 w 245949"/>
                <a:gd name="connsiteY179" fmla="*/ 110775 h 229426"/>
                <a:gd name="connsiteX180" fmla="*/ 104589 w 245949"/>
                <a:gd name="connsiteY180" fmla="*/ 110969 h 229426"/>
                <a:gd name="connsiteX181" fmla="*/ 106251 w 245949"/>
                <a:gd name="connsiteY181" fmla="*/ 119884 h 229426"/>
                <a:gd name="connsiteX182" fmla="*/ 80121 w 245949"/>
                <a:gd name="connsiteY182" fmla="*/ 166325 h 229426"/>
                <a:gd name="connsiteX183" fmla="*/ 84085 w 245949"/>
                <a:gd name="connsiteY183" fmla="*/ 166856 h 229426"/>
                <a:gd name="connsiteX184" fmla="*/ 90268 w 245949"/>
                <a:gd name="connsiteY184" fmla="*/ 166468 h 229426"/>
                <a:gd name="connsiteX185" fmla="*/ 76275 w 245949"/>
                <a:gd name="connsiteY185" fmla="*/ 188684 h 229426"/>
                <a:gd name="connsiteX186" fmla="*/ 60367 w 245949"/>
                <a:gd name="connsiteY186" fmla="*/ 187183 h 229426"/>
                <a:gd name="connsiteX187" fmla="*/ 55197 w 245949"/>
                <a:gd name="connsiteY187" fmla="*/ 192345 h 229426"/>
                <a:gd name="connsiteX188" fmla="*/ 59473 w 245949"/>
                <a:gd name="connsiteY188" fmla="*/ 201808 h 229426"/>
                <a:gd name="connsiteX189" fmla="*/ 70674 w 245949"/>
                <a:gd name="connsiteY189" fmla="*/ 196765 h 229426"/>
                <a:gd name="connsiteX190" fmla="*/ 71535 w 245949"/>
                <a:gd name="connsiteY190" fmla="*/ 196807 h 229426"/>
                <a:gd name="connsiteX191" fmla="*/ 61152 w 245949"/>
                <a:gd name="connsiteY191" fmla="*/ 211078 h 229426"/>
                <a:gd name="connsiteX192" fmla="*/ 69780 w 245949"/>
                <a:gd name="connsiteY192" fmla="*/ 219555 h 229426"/>
                <a:gd name="connsiteX193" fmla="*/ 69519 w 245949"/>
                <a:gd name="connsiteY193" fmla="*/ 216704 h 229426"/>
                <a:gd name="connsiteX194" fmla="*/ 76300 w 245949"/>
                <a:gd name="connsiteY194" fmla="*/ 204314 h 229426"/>
                <a:gd name="connsiteX195" fmla="*/ 76258 w 245949"/>
                <a:gd name="connsiteY195" fmla="*/ 206388 h 229426"/>
                <a:gd name="connsiteX196" fmla="*/ 83368 w 245949"/>
                <a:gd name="connsiteY196" fmla="*/ 220710 h 229426"/>
                <a:gd name="connsiteX197" fmla="*/ 89256 w 245949"/>
                <a:gd name="connsiteY197" fmla="*/ 218534 h 229426"/>
                <a:gd name="connsiteX198" fmla="*/ 85005 w 245949"/>
                <a:gd name="connsiteY198" fmla="*/ 206380 h 229426"/>
                <a:gd name="connsiteX199" fmla="*/ 85038 w 245949"/>
                <a:gd name="connsiteY199" fmla="*/ 201623 h 229426"/>
                <a:gd name="connsiteX200" fmla="*/ 84827 w 245949"/>
                <a:gd name="connsiteY200" fmla="*/ 197490 h 229426"/>
                <a:gd name="connsiteX201" fmla="*/ 89669 w 245949"/>
                <a:gd name="connsiteY201" fmla="*/ 197186 h 229426"/>
                <a:gd name="connsiteX202" fmla="*/ 100642 w 245949"/>
                <a:gd name="connsiteY202" fmla="*/ 201075 h 229426"/>
                <a:gd name="connsiteX203" fmla="*/ 106529 w 245949"/>
                <a:gd name="connsiteY203" fmla="*/ 192353 h 229426"/>
                <a:gd name="connsiteX204" fmla="*/ 100904 w 245949"/>
                <a:gd name="connsiteY204" fmla="*/ 187529 h 229426"/>
                <a:gd name="connsiteX205" fmla="*/ 89213 w 245949"/>
                <a:gd name="connsiteY205" fmla="*/ 188592 h 229426"/>
                <a:gd name="connsiteX206" fmla="*/ 100566 w 245949"/>
                <a:gd name="connsiteY206" fmla="*/ 172170 h 229426"/>
                <a:gd name="connsiteX207" fmla="*/ 104851 w 245949"/>
                <a:gd name="connsiteY207" fmla="*/ 178799 h 229426"/>
                <a:gd name="connsiteX208" fmla="*/ 113159 w 245949"/>
                <a:gd name="connsiteY208" fmla="*/ 156524 h 229426"/>
                <a:gd name="connsiteX209" fmla="*/ 114753 w 245949"/>
                <a:gd name="connsiteY209" fmla="*/ 175915 h 229426"/>
                <a:gd name="connsiteX210" fmla="*/ 96450 w 245949"/>
                <a:gd name="connsiteY210" fmla="*/ 221714 h 229426"/>
                <a:gd name="connsiteX211" fmla="*/ 105045 w 245949"/>
                <a:gd name="connsiteY211" fmla="*/ 227061 h 229426"/>
                <a:gd name="connsiteX212" fmla="*/ 114593 w 245949"/>
                <a:gd name="connsiteY212" fmla="*/ 217075 h 229426"/>
                <a:gd name="connsiteX213" fmla="*/ 123196 w 245949"/>
                <a:gd name="connsiteY213" fmla="*/ 229431 h 229426"/>
                <a:gd name="connsiteX214" fmla="*/ 131782 w 245949"/>
                <a:gd name="connsiteY214" fmla="*/ 217075 h 229426"/>
                <a:gd name="connsiteX215" fmla="*/ 141338 w 245949"/>
                <a:gd name="connsiteY215" fmla="*/ 227061 h 229426"/>
                <a:gd name="connsiteX216" fmla="*/ 149933 w 245949"/>
                <a:gd name="connsiteY216" fmla="*/ 221714 h 229426"/>
                <a:gd name="connsiteX217" fmla="*/ 131630 w 245949"/>
                <a:gd name="connsiteY217" fmla="*/ 175915 h 229426"/>
                <a:gd name="connsiteX218" fmla="*/ 133216 w 245949"/>
                <a:gd name="connsiteY218" fmla="*/ 156524 h 229426"/>
                <a:gd name="connsiteX219" fmla="*/ 141524 w 245949"/>
                <a:gd name="connsiteY219" fmla="*/ 178799 h 229426"/>
                <a:gd name="connsiteX220" fmla="*/ 145826 w 245949"/>
                <a:gd name="connsiteY220" fmla="*/ 172170 h 229426"/>
                <a:gd name="connsiteX221" fmla="*/ 157170 w 245949"/>
                <a:gd name="connsiteY221" fmla="*/ 188592 h 229426"/>
                <a:gd name="connsiteX222" fmla="*/ 145480 w 245949"/>
                <a:gd name="connsiteY222" fmla="*/ 187529 h 229426"/>
                <a:gd name="connsiteX223" fmla="*/ 139862 w 245949"/>
                <a:gd name="connsiteY223" fmla="*/ 192353 h 229426"/>
                <a:gd name="connsiteX224" fmla="*/ 145733 w 245949"/>
                <a:gd name="connsiteY224" fmla="*/ 201075 h 229426"/>
                <a:gd name="connsiteX225" fmla="*/ 156715 w 245949"/>
                <a:gd name="connsiteY225" fmla="*/ 197186 h 229426"/>
                <a:gd name="connsiteX226" fmla="*/ 161556 w 245949"/>
                <a:gd name="connsiteY226" fmla="*/ 197490 h 229426"/>
                <a:gd name="connsiteX227" fmla="*/ 161353 w 245949"/>
                <a:gd name="connsiteY227" fmla="*/ 201623 h 229426"/>
                <a:gd name="connsiteX228" fmla="*/ 161379 w 245949"/>
                <a:gd name="connsiteY228" fmla="*/ 206380 h 229426"/>
                <a:gd name="connsiteX229" fmla="*/ 157128 w 245949"/>
                <a:gd name="connsiteY229" fmla="*/ 218534 h 229426"/>
                <a:gd name="connsiteX230" fmla="*/ 163015 w 245949"/>
                <a:gd name="connsiteY230" fmla="*/ 220710 h 229426"/>
                <a:gd name="connsiteX231" fmla="*/ 170134 w 245949"/>
                <a:gd name="connsiteY231" fmla="*/ 206388 h 229426"/>
                <a:gd name="connsiteX232" fmla="*/ 170092 w 245949"/>
                <a:gd name="connsiteY232" fmla="*/ 204314 h 229426"/>
                <a:gd name="connsiteX233" fmla="*/ 176865 w 245949"/>
                <a:gd name="connsiteY233" fmla="*/ 216704 h 229426"/>
                <a:gd name="connsiteX234" fmla="*/ 176603 w 245949"/>
                <a:gd name="connsiteY234" fmla="*/ 219555 h 229426"/>
                <a:gd name="connsiteX235" fmla="*/ 185240 w 245949"/>
                <a:gd name="connsiteY235" fmla="*/ 211078 h 229426"/>
                <a:gd name="connsiteX236" fmla="*/ 174849 w 245949"/>
                <a:gd name="connsiteY236" fmla="*/ 196807 h 229426"/>
                <a:gd name="connsiteX237" fmla="*/ 175709 w 245949"/>
                <a:gd name="connsiteY237" fmla="*/ 196765 h 229426"/>
                <a:gd name="connsiteX238" fmla="*/ 186910 w 245949"/>
                <a:gd name="connsiteY238" fmla="*/ 201808 h 229426"/>
                <a:gd name="connsiteX239" fmla="*/ 191186 w 245949"/>
                <a:gd name="connsiteY239" fmla="*/ 192345 h 229426"/>
                <a:gd name="connsiteX240" fmla="*/ 186007 w 245949"/>
                <a:gd name="connsiteY240" fmla="*/ 187183 h 229426"/>
                <a:gd name="connsiteX241" fmla="*/ 170100 w 245949"/>
                <a:gd name="connsiteY241" fmla="*/ 188684 h 229426"/>
                <a:gd name="connsiteX242" fmla="*/ 156116 w 245949"/>
                <a:gd name="connsiteY242" fmla="*/ 166468 h 229426"/>
                <a:gd name="connsiteX243" fmla="*/ 162298 w 245949"/>
                <a:gd name="connsiteY243" fmla="*/ 166856 h 229426"/>
                <a:gd name="connsiteX244" fmla="*/ 166271 w 245949"/>
                <a:gd name="connsiteY244" fmla="*/ 166325 h 229426"/>
                <a:gd name="connsiteX245" fmla="*/ 140124 w 245949"/>
                <a:gd name="connsiteY245" fmla="*/ 119884 h 229426"/>
                <a:gd name="connsiteX246" fmla="*/ 141785 w 245949"/>
                <a:gd name="connsiteY246" fmla="*/ 110969 h 229426"/>
                <a:gd name="connsiteX247" fmla="*/ 142882 w 245949"/>
                <a:gd name="connsiteY247" fmla="*/ 110775 h 229426"/>
                <a:gd name="connsiteX248" fmla="*/ 178880 w 245949"/>
                <a:gd name="connsiteY248" fmla="*/ 168391 h 229426"/>
                <a:gd name="connsiteX249" fmla="*/ 210839 w 245949"/>
                <a:gd name="connsiteY249" fmla="*/ 185133 h 229426"/>
                <a:gd name="connsiteX250" fmla="*/ 190014 w 245949"/>
                <a:gd name="connsiteY250" fmla="*/ 161441 h 229426"/>
                <a:gd name="connsiteX251" fmla="*/ 156225 w 245949"/>
                <a:gd name="connsiteY251" fmla="*/ 107376 h 229426"/>
                <a:gd name="connsiteX252" fmla="*/ 161615 w 245949"/>
                <a:gd name="connsiteY252" fmla="*/ 105461 h 229426"/>
                <a:gd name="connsiteX253" fmla="*/ 191507 w 245949"/>
                <a:gd name="connsiteY253" fmla="*/ 153319 h 229426"/>
                <a:gd name="connsiteX254" fmla="*/ 223482 w 245949"/>
                <a:gd name="connsiteY254" fmla="*/ 170061 h 229426"/>
                <a:gd name="connsiteX255" fmla="*/ 202640 w 245949"/>
                <a:gd name="connsiteY255" fmla="*/ 146352 h 229426"/>
                <a:gd name="connsiteX256" fmla="*/ 173609 w 245949"/>
                <a:gd name="connsiteY256" fmla="*/ 99911 h 229426"/>
                <a:gd name="connsiteX257" fmla="*/ 178425 w 245949"/>
                <a:gd name="connsiteY257" fmla="*/ 97052 h 229426"/>
                <a:gd name="connsiteX258" fmla="*/ 202219 w 245949"/>
                <a:gd name="connsiteY258" fmla="*/ 135125 h 229426"/>
                <a:gd name="connsiteX259" fmla="*/ 234177 w 245949"/>
                <a:gd name="connsiteY259" fmla="*/ 151876 h 229426"/>
                <a:gd name="connsiteX260" fmla="*/ 213335 w 245949"/>
                <a:gd name="connsiteY260" fmla="*/ 128184 h 229426"/>
                <a:gd name="connsiteX261" fmla="*/ 188934 w 245949"/>
                <a:gd name="connsiteY261" fmla="*/ 89124 h 229426"/>
                <a:gd name="connsiteX262" fmla="*/ 193025 w 245949"/>
                <a:gd name="connsiteY262" fmla="*/ 85109 h 229426"/>
                <a:gd name="connsiteX263" fmla="*/ 210316 w 245949"/>
                <a:gd name="connsiteY263" fmla="*/ 112791 h 229426"/>
                <a:gd name="connsiteX264" fmla="*/ 242282 w 245949"/>
                <a:gd name="connsiteY264" fmla="*/ 129533 h 229426"/>
                <a:gd name="connsiteX265" fmla="*/ 221441 w 245949"/>
                <a:gd name="connsiteY265" fmla="*/ 105816 h 229426"/>
                <a:gd name="connsiteX266" fmla="*/ 201358 w 245949"/>
                <a:gd name="connsiteY266" fmla="*/ 73689 h 229426"/>
                <a:gd name="connsiteX267" fmla="*/ 204099 w 245949"/>
                <a:gd name="connsiteY267" fmla="*/ 67548 h 229426"/>
                <a:gd name="connsiteX268" fmla="*/ 214204 w 245949"/>
                <a:gd name="connsiteY268" fmla="*/ 83709 h 22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</a:cxnLst>
              <a:rect l="l" t="t" r="r" b="b"/>
              <a:pathLst>
                <a:path w="245949" h="229426">
                  <a:moveTo>
                    <a:pt x="148710" y="87361"/>
                  </a:moveTo>
                  <a:cubicBezTo>
                    <a:pt x="148989" y="85008"/>
                    <a:pt x="149157" y="82579"/>
                    <a:pt x="149157" y="80082"/>
                  </a:cubicBezTo>
                  <a:cubicBezTo>
                    <a:pt x="149157" y="78732"/>
                    <a:pt x="149166" y="77155"/>
                    <a:pt x="148997" y="75367"/>
                  </a:cubicBezTo>
                  <a:cubicBezTo>
                    <a:pt x="169982" y="75063"/>
                    <a:pt x="188403" y="59949"/>
                    <a:pt x="188403" y="42557"/>
                  </a:cubicBezTo>
                  <a:cubicBezTo>
                    <a:pt x="188403" y="33701"/>
                    <a:pt x="182625" y="27029"/>
                    <a:pt x="179370" y="23040"/>
                  </a:cubicBezTo>
                  <a:cubicBezTo>
                    <a:pt x="180103" y="22888"/>
                    <a:pt x="180837" y="22711"/>
                    <a:pt x="181579" y="22525"/>
                  </a:cubicBezTo>
                  <a:cubicBezTo>
                    <a:pt x="184658" y="25199"/>
                    <a:pt x="193379" y="34704"/>
                    <a:pt x="193379" y="46707"/>
                  </a:cubicBezTo>
                  <a:cubicBezTo>
                    <a:pt x="193379" y="67574"/>
                    <a:pt x="172521" y="86931"/>
                    <a:pt x="148710" y="87361"/>
                  </a:cubicBezTo>
                  <a:close/>
                  <a:moveTo>
                    <a:pt x="127557" y="14706"/>
                  </a:moveTo>
                  <a:cubicBezTo>
                    <a:pt x="127169" y="12387"/>
                    <a:pt x="126283" y="10278"/>
                    <a:pt x="124942" y="8465"/>
                  </a:cubicBezTo>
                  <a:cubicBezTo>
                    <a:pt x="125001" y="6339"/>
                    <a:pt x="125878" y="4307"/>
                    <a:pt x="129302" y="5977"/>
                  </a:cubicBezTo>
                  <a:cubicBezTo>
                    <a:pt x="127447" y="7883"/>
                    <a:pt x="128881" y="11231"/>
                    <a:pt x="128881" y="11231"/>
                  </a:cubicBezTo>
                  <a:cubicBezTo>
                    <a:pt x="128881" y="11231"/>
                    <a:pt x="132676" y="9468"/>
                    <a:pt x="131883" y="6972"/>
                  </a:cubicBezTo>
                  <a:cubicBezTo>
                    <a:pt x="137509" y="8321"/>
                    <a:pt x="133469" y="15870"/>
                    <a:pt x="127557" y="14706"/>
                  </a:cubicBezTo>
                  <a:close/>
                  <a:moveTo>
                    <a:pt x="122681" y="25418"/>
                  </a:moveTo>
                  <a:cubicBezTo>
                    <a:pt x="121922" y="22297"/>
                    <a:pt x="120337" y="19109"/>
                    <a:pt x="118295" y="16688"/>
                  </a:cubicBezTo>
                  <a:cubicBezTo>
                    <a:pt x="116440" y="14504"/>
                    <a:pt x="113378" y="11906"/>
                    <a:pt x="109262" y="11906"/>
                  </a:cubicBezTo>
                  <a:cubicBezTo>
                    <a:pt x="107373" y="11906"/>
                    <a:pt x="104210" y="12783"/>
                    <a:pt x="102211" y="13627"/>
                  </a:cubicBezTo>
                  <a:cubicBezTo>
                    <a:pt x="101443" y="12269"/>
                    <a:pt x="99984" y="8971"/>
                    <a:pt x="99984" y="7478"/>
                  </a:cubicBezTo>
                  <a:cubicBezTo>
                    <a:pt x="99984" y="5951"/>
                    <a:pt x="102565" y="4408"/>
                    <a:pt x="107499" y="4408"/>
                  </a:cubicBezTo>
                  <a:cubicBezTo>
                    <a:pt x="118363" y="4408"/>
                    <a:pt x="124866" y="9317"/>
                    <a:pt x="124866" y="17557"/>
                  </a:cubicBezTo>
                  <a:cubicBezTo>
                    <a:pt x="124866" y="20450"/>
                    <a:pt x="123719" y="23082"/>
                    <a:pt x="122681" y="25418"/>
                  </a:cubicBezTo>
                  <a:close/>
                  <a:moveTo>
                    <a:pt x="150591" y="165490"/>
                  </a:moveTo>
                  <a:cubicBezTo>
                    <a:pt x="151848" y="165490"/>
                    <a:pt x="152472" y="165692"/>
                    <a:pt x="153197" y="165962"/>
                  </a:cubicBezTo>
                  <a:cubicBezTo>
                    <a:pt x="156327" y="174481"/>
                    <a:pt x="168379" y="190532"/>
                    <a:pt x="168885" y="191223"/>
                  </a:cubicBezTo>
                  <a:lnTo>
                    <a:pt x="169004" y="191358"/>
                  </a:lnTo>
                  <a:lnTo>
                    <a:pt x="169189" y="191316"/>
                  </a:lnTo>
                  <a:cubicBezTo>
                    <a:pt x="172133" y="190852"/>
                    <a:pt x="179682" y="189713"/>
                    <a:pt x="186007" y="189713"/>
                  </a:cubicBezTo>
                  <a:lnTo>
                    <a:pt x="186159" y="189713"/>
                  </a:lnTo>
                  <a:cubicBezTo>
                    <a:pt x="186842" y="189713"/>
                    <a:pt x="187610" y="189713"/>
                    <a:pt x="188116" y="190194"/>
                  </a:cubicBezTo>
                  <a:cubicBezTo>
                    <a:pt x="188521" y="190607"/>
                    <a:pt x="188723" y="191316"/>
                    <a:pt x="188723" y="192345"/>
                  </a:cubicBezTo>
                  <a:cubicBezTo>
                    <a:pt x="188723" y="193922"/>
                    <a:pt x="188057" y="196604"/>
                    <a:pt x="187264" y="197751"/>
                  </a:cubicBezTo>
                  <a:cubicBezTo>
                    <a:pt x="185054" y="195331"/>
                    <a:pt x="181453" y="194251"/>
                    <a:pt x="175709" y="194251"/>
                  </a:cubicBezTo>
                  <a:cubicBezTo>
                    <a:pt x="173980" y="194251"/>
                    <a:pt x="171939" y="194774"/>
                    <a:pt x="170834" y="195052"/>
                  </a:cubicBezTo>
                  <a:lnTo>
                    <a:pt x="170378" y="195162"/>
                  </a:lnTo>
                  <a:lnTo>
                    <a:pt x="169864" y="195297"/>
                  </a:lnTo>
                  <a:lnTo>
                    <a:pt x="173187" y="198612"/>
                  </a:lnTo>
                  <a:cubicBezTo>
                    <a:pt x="178298" y="203723"/>
                    <a:pt x="182726" y="208143"/>
                    <a:pt x="182726" y="211078"/>
                  </a:cubicBezTo>
                  <a:cubicBezTo>
                    <a:pt x="182726" y="212849"/>
                    <a:pt x="180997" y="215152"/>
                    <a:pt x="179412" y="216181"/>
                  </a:cubicBezTo>
                  <a:cubicBezTo>
                    <a:pt x="179074" y="210791"/>
                    <a:pt x="173626" y="203605"/>
                    <a:pt x="168337" y="199565"/>
                  </a:cubicBezTo>
                  <a:lnTo>
                    <a:pt x="167882" y="199227"/>
                  </a:lnTo>
                  <a:lnTo>
                    <a:pt x="167797" y="201108"/>
                  </a:lnTo>
                  <a:cubicBezTo>
                    <a:pt x="167722" y="202399"/>
                    <a:pt x="167603" y="204339"/>
                    <a:pt x="167603" y="206388"/>
                  </a:cubicBezTo>
                  <a:cubicBezTo>
                    <a:pt x="167603" y="216645"/>
                    <a:pt x="166566" y="218197"/>
                    <a:pt x="163015" y="218197"/>
                  </a:cubicBezTo>
                  <a:cubicBezTo>
                    <a:pt x="162467" y="218197"/>
                    <a:pt x="161632" y="218036"/>
                    <a:pt x="161117" y="217842"/>
                  </a:cubicBezTo>
                  <a:cubicBezTo>
                    <a:pt x="163125" y="215380"/>
                    <a:pt x="163909" y="212107"/>
                    <a:pt x="163909" y="206380"/>
                  </a:cubicBezTo>
                  <a:lnTo>
                    <a:pt x="163875" y="203740"/>
                  </a:lnTo>
                  <a:lnTo>
                    <a:pt x="163842" y="201614"/>
                  </a:lnTo>
                  <a:cubicBezTo>
                    <a:pt x="163842" y="199261"/>
                    <a:pt x="164103" y="197524"/>
                    <a:pt x="164280" y="196124"/>
                  </a:cubicBezTo>
                  <a:lnTo>
                    <a:pt x="164381" y="195331"/>
                  </a:lnTo>
                  <a:lnTo>
                    <a:pt x="163825" y="195263"/>
                  </a:lnTo>
                  <a:cubicBezTo>
                    <a:pt x="162163" y="195027"/>
                    <a:pt x="159076" y="194605"/>
                    <a:pt x="156715" y="194605"/>
                  </a:cubicBezTo>
                  <a:cubicBezTo>
                    <a:pt x="151654" y="194605"/>
                    <a:pt x="148229" y="195069"/>
                    <a:pt x="145724" y="197414"/>
                  </a:cubicBezTo>
                  <a:cubicBezTo>
                    <a:pt x="144088" y="196090"/>
                    <a:pt x="142401" y="193796"/>
                    <a:pt x="142401" y="192353"/>
                  </a:cubicBezTo>
                  <a:cubicBezTo>
                    <a:pt x="142401" y="190211"/>
                    <a:pt x="143742" y="190051"/>
                    <a:pt x="145480" y="190051"/>
                  </a:cubicBezTo>
                  <a:cubicBezTo>
                    <a:pt x="146365" y="190051"/>
                    <a:pt x="147184" y="190177"/>
                    <a:pt x="148331" y="190312"/>
                  </a:cubicBezTo>
                  <a:cubicBezTo>
                    <a:pt x="150507" y="190633"/>
                    <a:pt x="153788" y="191122"/>
                    <a:pt x="160527" y="191122"/>
                  </a:cubicBezTo>
                  <a:lnTo>
                    <a:pt x="160949" y="191122"/>
                  </a:lnTo>
                  <a:lnTo>
                    <a:pt x="160822" y="190700"/>
                  </a:lnTo>
                  <a:cubicBezTo>
                    <a:pt x="159110" y="185808"/>
                    <a:pt x="154412" y="178698"/>
                    <a:pt x="146871" y="169547"/>
                  </a:cubicBezTo>
                  <a:cubicBezTo>
                    <a:pt x="147563" y="167092"/>
                    <a:pt x="148229" y="165490"/>
                    <a:pt x="150591" y="165490"/>
                  </a:cubicBezTo>
                  <a:close/>
                  <a:moveTo>
                    <a:pt x="85570" y="190700"/>
                  </a:moveTo>
                  <a:lnTo>
                    <a:pt x="85435" y="191122"/>
                  </a:lnTo>
                  <a:lnTo>
                    <a:pt x="85856" y="191122"/>
                  </a:lnTo>
                  <a:cubicBezTo>
                    <a:pt x="92596" y="191122"/>
                    <a:pt x="95877" y="190633"/>
                    <a:pt x="98053" y="190312"/>
                  </a:cubicBezTo>
                  <a:cubicBezTo>
                    <a:pt x="99200" y="190177"/>
                    <a:pt x="100026" y="190051"/>
                    <a:pt x="100904" y="190051"/>
                  </a:cubicBezTo>
                  <a:cubicBezTo>
                    <a:pt x="102641" y="190051"/>
                    <a:pt x="103982" y="190211"/>
                    <a:pt x="103982" y="192353"/>
                  </a:cubicBezTo>
                  <a:cubicBezTo>
                    <a:pt x="103982" y="193796"/>
                    <a:pt x="102287" y="196090"/>
                    <a:pt x="100651" y="197414"/>
                  </a:cubicBezTo>
                  <a:cubicBezTo>
                    <a:pt x="98162" y="195069"/>
                    <a:pt x="94730" y="194605"/>
                    <a:pt x="89669" y="194605"/>
                  </a:cubicBezTo>
                  <a:cubicBezTo>
                    <a:pt x="87307" y="194605"/>
                    <a:pt x="84212" y="195027"/>
                    <a:pt x="82559" y="195263"/>
                  </a:cubicBezTo>
                  <a:lnTo>
                    <a:pt x="82289" y="195297"/>
                  </a:lnTo>
                  <a:lnTo>
                    <a:pt x="81993" y="195331"/>
                  </a:lnTo>
                  <a:lnTo>
                    <a:pt x="82095" y="196124"/>
                  </a:lnTo>
                  <a:cubicBezTo>
                    <a:pt x="82289" y="197524"/>
                    <a:pt x="82533" y="199261"/>
                    <a:pt x="82533" y="201614"/>
                  </a:cubicBezTo>
                  <a:lnTo>
                    <a:pt x="82500" y="203740"/>
                  </a:lnTo>
                  <a:lnTo>
                    <a:pt x="82474" y="206380"/>
                  </a:lnTo>
                  <a:cubicBezTo>
                    <a:pt x="82474" y="212107"/>
                    <a:pt x="83267" y="215380"/>
                    <a:pt x="85266" y="217842"/>
                  </a:cubicBezTo>
                  <a:cubicBezTo>
                    <a:pt x="84752" y="218036"/>
                    <a:pt x="83908" y="218197"/>
                    <a:pt x="83368" y="218197"/>
                  </a:cubicBezTo>
                  <a:cubicBezTo>
                    <a:pt x="79809" y="218197"/>
                    <a:pt x="78771" y="216645"/>
                    <a:pt x="78771" y="206388"/>
                  </a:cubicBezTo>
                  <a:cubicBezTo>
                    <a:pt x="78771" y="204339"/>
                    <a:pt x="78662" y="202399"/>
                    <a:pt x="78586" y="201108"/>
                  </a:cubicBezTo>
                  <a:lnTo>
                    <a:pt x="78493" y="199219"/>
                  </a:lnTo>
                  <a:lnTo>
                    <a:pt x="78038" y="199565"/>
                  </a:lnTo>
                  <a:cubicBezTo>
                    <a:pt x="72758" y="203605"/>
                    <a:pt x="67309" y="210791"/>
                    <a:pt x="66988" y="216181"/>
                  </a:cubicBezTo>
                  <a:cubicBezTo>
                    <a:pt x="65394" y="215152"/>
                    <a:pt x="63665" y="212849"/>
                    <a:pt x="63665" y="211078"/>
                  </a:cubicBezTo>
                  <a:cubicBezTo>
                    <a:pt x="63665" y="208143"/>
                    <a:pt x="68085" y="203723"/>
                    <a:pt x="73205" y="198612"/>
                  </a:cubicBezTo>
                  <a:lnTo>
                    <a:pt x="76148" y="195677"/>
                  </a:lnTo>
                  <a:lnTo>
                    <a:pt x="76511" y="195297"/>
                  </a:lnTo>
                  <a:lnTo>
                    <a:pt x="75549" y="195052"/>
                  </a:lnTo>
                  <a:cubicBezTo>
                    <a:pt x="74453" y="194774"/>
                    <a:pt x="72412" y="194251"/>
                    <a:pt x="70674" y="194251"/>
                  </a:cubicBezTo>
                  <a:cubicBezTo>
                    <a:pt x="64922" y="194251"/>
                    <a:pt x="61346" y="195331"/>
                    <a:pt x="59119" y="197751"/>
                  </a:cubicBezTo>
                  <a:cubicBezTo>
                    <a:pt x="58326" y="196604"/>
                    <a:pt x="57660" y="193922"/>
                    <a:pt x="57660" y="192345"/>
                  </a:cubicBezTo>
                  <a:cubicBezTo>
                    <a:pt x="57660" y="191316"/>
                    <a:pt x="57862" y="190607"/>
                    <a:pt x="58259" y="190194"/>
                  </a:cubicBezTo>
                  <a:cubicBezTo>
                    <a:pt x="58765" y="189713"/>
                    <a:pt x="59549" y="189713"/>
                    <a:pt x="60224" y="189713"/>
                  </a:cubicBezTo>
                  <a:lnTo>
                    <a:pt x="60367" y="189713"/>
                  </a:lnTo>
                  <a:cubicBezTo>
                    <a:pt x="66702" y="189713"/>
                    <a:pt x="74251" y="190852"/>
                    <a:pt x="77203" y="191316"/>
                  </a:cubicBezTo>
                  <a:lnTo>
                    <a:pt x="77380" y="191358"/>
                  </a:lnTo>
                  <a:lnTo>
                    <a:pt x="77498" y="191223"/>
                  </a:lnTo>
                  <a:cubicBezTo>
                    <a:pt x="77995" y="190532"/>
                    <a:pt x="90057" y="174481"/>
                    <a:pt x="93186" y="165962"/>
                  </a:cubicBezTo>
                  <a:cubicBezTo>
                    <a:pt x="93903" y="165692"/>
                    <a:pt x="94536" y="165490"/>
                    <a:pt x="95792" y="165490"/>
                  </a:cubicBezTo>
                  <a:cubicBezTo>
                    <a:pt x="98162" y="165490"/>
                    <a:pt x="98820" y="167092"/>
                    <a:pt x="99512" y="169547"/>
                  </a:cubicBezTo>
                  <a:cubicBezTo>
                    <a:pt x="91963" y="178698"/>
                    <a:pt x="87282" y="185808"/>
                    <a:pt x="85570" y="190700"/>
                  </a:cubicBezTo>
                  <a:close/>
                  <a:moveTo>
                    <a:pt x="53013" y="46707"/>
                  </a:moveTo>
                  <a:cubicBezTo>
                    <a:pt x="53013" y="34704"/>
                    <a:pt x="61725" y="25199"/>
                    <a:pt x="64804" y="22525"/>
                  </a:cubicBezTo>
                  <a:cubicBezTo>
                    <a:pt x="65538" y="22711"/>
                    <a:pt x="66288" y="22888"/>
                    <a:pt x="67014" y="23040"/>
                  </a:cubicBezTo>
                  <a:cubicBezTo>
                    <a:pt x="63750" y="27029"/>
                    <a:pt x="57989" y="33701"/>
                    <a:pt x="57989" y="42557"/>
                  </a:cubicBezTo>
                  <a:cubicBezTo>
                    <a:pt x="57989" y="60118"/>
                    <a:pt x="76764" y="75376"/>
                    <a:pt x="98002" y="75376"/>
                  </a:cubicBezTo>
                  <a:cubicBezTo>
                    <a:pt x="97867" y="76877"/>
                    <a:pt x="97800" y="78463"/>
                    <a:pt x="97800" y="80082"/>
                  </a:cubicBezTo>
                  <a:cubicBezTo>
                    <a:pt x="97800" y="82671"/>
                    <a:pt x="97935" y="85092"/>
                    <a:pt x="98205" y="87361"/>
                  </a:cubicBezTo>
                  <a:cubicBezTo>
                    <a:pt x="74166" y="87226"/>
                    <a:pt x="53013" y="67717"/>
                    <a:pt x="53013" y="46707"/>
                  </a:cubicBezTo>
                  <a:close/>
                  <a:moveTo>
                    <a:pt x="214204" y="83709"/>
                  </a:moveTo>
                  <a:cubicBezTo>
                    <a:pt x="224983" y="100755"/>
                    <a:pt x="233418" y="100468"/>
                    <a:pt x="246162" y="100468"/>
                  </a:cubicBezTo>
                  <a:cubicBezTo>
                    <a:pt x="235619" y="92388"/>
                    <a:pt x="228644" y="82039"/>
                    <a:pt x="225321" y="76750"/>
                  </a:cubicBezTo>
                  <a:lnTo>
                    <a:pt x="205635" y="45239"/>
                  </a:lnTo>
                  <a:cubicBezTo>
                    <a:pt x="203695" y="35506"/>
                    <a:pt x="198668" y="26413"/>
                    <a:pt x="191136" y="19640"/>
                  </a:cubicBezTo>
                  <a:cubicBezTo>
                    <a:pt x="193666" y="18679"/>
                    <a:pt x="195775" y="17667"/>
                    <a:pt x="197048" y="16714"/>
                  </a:cubicBezTo>
                  <a:cubicBezTo>
                    <a:pt x="184186" y="16714"/>
                    <a:pt x="171441" y="10185"/>
                    <a:pt x="164424" y="10185"/>
                  </a:cubicBezTo>
                  <a:cubicBezTo>
                    <a:pt x="159920" y="10185"/>
                    <a:pt x="157018" y="12876"/>
                    <a:pt x="157018" y="16444"/>
                  </a:cubicBezTo>
                  <a:cubicBezTo>
                    <a:pt x="157313" y="20408"/>
                    <a:pt x="161396" y="24448"/>
                    <a:pt x="168945" y="24448"/>
                  </a:cubicBezTo>
                  <a:cubicBezTo>
                    <a:pt x="170657" y="24448"/>
                    <a:pt x="172841" y="24220"/>
                    <a:pt x="175237" y="23824"/>
                  </a:cubicBezTo>
                  <a:cubicBezTo>
                    <a:pt x="179336" y="29517"/>
                    <a:pt x="182625" y="34662"/>
                    <a:pt x="182625" y="42017"/>
                  </a:cubicBezTo>
                  <a:cubicBezTo>
                    <a:pt x="182625" y="55808"/>
                    <a:pt x="166136" y="66562"/>
                    <a:pt x="149478" y="66562"/>
                  </a:cubicBezTo>
                  <a:cubicBezTo>
                    <a:pt x="148542" y="66562"/>
                    <a:pt x="147647" y="66536"/>
                    <a:pt x="146703" y="66460"/>
                  </a:cubicBezTo>
                  <a:cubicBezTo>
                    <a:pt x="145185" y="63044"/>
                    <a:pt x="140183" y="57292"/>
                    <a:pt x="140183" y="50764"/>
                  </a:cubicBezTo>
                  <a:cubicBezTo>
                    <a:pt x="140183" y="39807"/>
                    <a:pt x="147319" y="30850"/>
                    <a:pt x="147319" y="19995"/>
                  </a:cubicBezTo>
                  <a:cubicBezTo>
                    <a:pt x="147319" y="13247"/>
                    <a:pt x="144038" y="9072"/>
                    <a:pt x="142764" y="7335"/>
                  </a:cubicBezTo>
                  <a:cubicBezTo>
                    <a:pt x="144822" y="5437"/>
                    <a:pt x="147049" y="3092"/>
                    <a:pt x="147580" y="1515"/>
                  </a:cubicBezTo>
                  <a:cubicBezTo>
                    <a:pt x="146391" y="2012"/>
                    <a:pt x="144982" y="2080"/>
                    <a:pt x="142916" y="2080"/>
                  </a:cubicBezTo>
                  <a:cubicBezTo>
                    <a:pt x="134937" y="2080"/>
                    <a:pt x="128434" y="5"/>
                    <a:pt x="122091" y="5"/>
                  </a:cubicBezTo>
                  <a:cubicBezTo>
                    <a:pt x="118473" y="5"/>
                    <a:pt x="117494" y="1127"/>
                    <a:pt x="117494" y="2190"/>
                  </a:cubicBezTo>
                  <a:cubicBezTo>
                    <a:pt x="117494" y="2586"/>
                    <a:pt x="117553" y="2974"/>
                    <a:pt x="117663" y="3168"/>
                  </a:cubicBezTo>
                  <a:cubicBezTo>
                    <a:pt x="116313" y="2637"/>
                    <a:pt x="115040" y="2291"/>
                    <a:pt x="113530" y="2012"/>
                  </a:cubicBezTo>
                  <a:cubicBezTo>
                    <a:pt x="111666" y="1667"/>
                    <a:pt x="109650" y="1481"/>
                    <a:pt x="107499" y="1481"/>
                  </a:cubicBezTo>
                  <a:cubicBezTo>
                    <a:pt x="99799" y="1481"/>
                    <a:pt x="97057" y="4703"/>
                    <a:pt x="97057" y="7478"/>
                  </a:cubicBezTo>
                  <a:cubicBezTo>
                    <a:pt x="97057" y="9823"/>
                    <a:pt x="98905" y="14107"/>
                    <a:pt x="100988" y="17363"/>
                  </a:cubicBezTo>
                  <a:cubicBezTo>
                    <a:pt x="103999" y="15853"/>
                    <a:pt x="107601" y="14824"/>
                    <a:pt x="109262" y="14824"/>
                  </a:cubicBezTo>
                  <a:cubicBezTo>
                    <a:pt x="113344" y="14824"/>
                    <a:pt x="116988" y="18721"/>
                    <a:pt x="118920" y="23343"/>
                  </a:cubicBezTo>
                  <a:cubicBezTo>
                    <a:pt x="116162" y="23672"/>
                    <a:pt x="115630" y="23799"/>
                    <a:pt x="112847" y="23799"/>
                  </a:cubicBezTo>
                  <a:cubicBezTo>
                    <a:pt x="105340" y="23799"/>
                    <a:pt x="100237" y="21108"/>
                    <a:pt x="99191" y="21108"/>
                  </a:cubicBezTo>
                  <a:cubicBezTo>
                    <a:pt x="99090" y="21108"/>
                    <a:pt x="98888" y="21159"/>
                    <a:pt x="98888" y="21327"/>
                  </a:cubicBezTo>
                  <a:cubicBezTo>
                    <a:pt x="98888" y="22373"/>
                    <a:pt x="101013" y="25157"/>
                    <a:pt x="105205" y="26692"/>
                  </a:cubicBezTo>
                  <a:cubicBezTo>
                    <a:pt x="110730" y="28708"/>
                    <a:pt x="119012" y="29551"/>
                    <a:pt x="120396" y="29770"/>
                  </a:cubicBezTo>
                  <a:cubicBezTo>
                    <a:pt x="120396" y="30023"/>
                    <a:pt x="118996" y="32638"/>
                    <a:pt x="117427" y="33136"/>
                  </a:cubicBezTo>
                  <a:cubicBezTo>
                    <a:pt x="117098" y="33245"/>
                    <a:pt x="116836" y="33262"/>
                    <a:pt x="116448" y="33178"/>
                  </a:cubicBezTo>
                  <a:cubicBezTo>
                    <a:pt x="110679" y="32031"/>
                    <a:pt x="109068" y="31558"/>
                    <a:pt x="101747" y="28767"/>
                  </a:cubicBezTo>
                  <a:cubicBezTo>
                    <a:pt x="101519" y="28682"/>
                    <a:pt x="101393" y="28826"/>
                    <a:pt x="101393" y="29053"/>
                  </a:cubicBezTo>
                  <a:cubicBezTo>
                    <a:pt x="101393" y="31946"/>
                    <a:pt x="108883" y="38348"/>
                    <a:pt x="115605" y="40794"/>
                  </a:cubicBezTo>
                  <a:cubicBezTo>
                    <a:pt x="109996" y="47963"/>
                    <a:pt x="102978" y="55285"/>
                    <a:pt x="99672" y="66460"/>
                  </a:cubicBezTo>
                  <a:cubicBezTo>
                    <a:pt x="98744" y="66536"/>
                    <a:pt x="97842" y="66562"/>
                    <a:pt x="96897" y="66562"/>
                  </a:cubicBezTo>
                  <a:cubicBezTo>
                    <a:pt x="80247" y="66562"/>
                    <a:pt x="63750" y="55808"/>
                    <a:pt x="63750" y="42017"/>
                  </a:cubicBezTo>
                  <a:cubicBezTo>
                    <a:pt x="63750" y="34662"/>
                    <a:pt x="67048" y="29517"/>
                    <a:pt x="71147" y="23824"/>
                  </a:cubicBezTo>
                  <a:cubicBezTo>
                    <a:pt x="73542" y="24220"/>
                    <a:pt x="75727" y="24448"/>
                    <a:pt x="77430" y="24448"/>
                  </a:cubicBezTo>
                  <a:cubicBezTo>
                    <a:pt x="84988" y="24448"/>
                    <a:pt x="89070" y="20408"/>
                    <a:pt x="89374" y="16444"/>
                  </a:cubicBezTo>
                  <a:cubicBezTo>
                    <a:pt x="89374" y="12876"/>
                    <a:pt x="86472" y="10185"/>
                    <a:pt x="81951" y="10185"/>
                  </a:cubicBezTo>
                  <a:cubicBezTo>
                    <a:pt x="74942" y="10185"/>
                    <a:pt x="62206" y="16714"/>
                    <a:pt x="49335" y="16714"/>
                  </a:cubicBezTo>
                  <a:cubicBezTo>
                    <a:pt x="50609" y="17667"/>
                    <a:pt x="52709" y="18679"/>
                    <a:pt x="55239" y="19640"/>
                  </a:cubicBezTo>
                  <a:cubicBezTo>
                    <a:pt x="47707" y="26413"/>
                    <a:pt x="42680" y="35506"/>
                    <a:pt x="40749" y="45239"/>
                  </a:cubicBezTo>
                  <a:lnTo>
                    <a:pt x="21063" y="76750"/>
                  </a:lnTo>
                  <a:cubicBezTo>
                    <a:pt x="17748" y="82039"/>
                    <a:pt x="10756" y="92388"/>
                    <a:pt x="213" y="100468"/>
                  </a:cubicBezTo>
                  <a:cubicBezTo>
                    <a:pt x="12949" y="100468"/>
                    <a:pt x="21400" y="100755"/>
                    <a:pt x="32179" y="83709"/>
                  </a:cubicBezTo>
                  <a:lnTo>
                    <a:pt x="42275" y="67548"/>
                  </a:lnTo>
                  <a:cubicBezTo>
                    <a:pt x="43026" y="69649"/>
                    <a:pt x="43954" y="71681"/>
                    <a:pt x="45025" y="73689"/>
                  </a:cubicBezTo>
                  <a:lnTo>
                    <a:pt x="24943" y="105816"/>
                  </a:lnTo>
                  <a:cubicBezTo>
                    <a:pt x="21611" y="111146"/>
                    <a:pt x="14686" y="121411"/>
                    <a:pt x="4101" y="129533"/>
                  </a:cubicBezTo>
                  <a:cubicBezTo>
                    <a:pt x="16829" y="129533"/>
                    <a:pt x="25288" y="129829"/>
                    <a:pt x="36059" y="112791"/>
                  </a:cubicBezTo>
                  <a:lnTo>
                    <a:pt x="53350" y="85109"/>
                  </a:lnTo>
                  <a:cubicBezTo>
                    <a:pt x="54649" y="86484"/>
                    <a:pt x="56007" y="87842"/>
                    <a:pt x="57449" y="89124"/>
                  </a:cubicBezTo>
                  <a:lnTo>
                    <a:pt x="33048" y="128184"/>
                  </a:lnTo>
                  <a:cubicBezTo>
                    <a:pt x="29700" y="133514"/>
                    <a:pt x="22809" y="143745"/>
                    <a:pt x="12190" y="151876"/>
                  </a:cubicBezTo>
                  <a:cubicBezTo>
                    <a:pt x="24943" y="151876"/>
                    <a:pt x="33394" y="152180"/>
                    <a:pt x="44165" y="135125"/>
                  </a:cubicBezTo>
                  <a:lnTo>
                    <a:pt x="67950" y="97052"/>
                  </a:lnTo>
                  <a:cubicBezTo>
                    <a:pt x="69510" y="98047"/>
                    <a:pt x="71121" y="99009"/>
                    <a:pt x="72783" y="99911"/>
                  </a:cubicBezTo>
                  <a:lnTo>
                    <a:pt x="43760" y="146352"/>
                  </a:lnTo>
                  <a:cubicBezTo>
                    <a:pt x="40395" y="151699"/>
                    <a:pt x="33512" y="161913"/>
                    <a:pt x="22901" y="170061"/>
                  </a:cubicBezTo>
                  <a:cubicBezTo>
                    <a:pt x="35654" y="170061"/>
                    <a:pt x="44097" y="170356"/>
                    <a:pt x="54877" y="153319"/>
                  </a:cubicBezTo>
                  <a:lnTo>
                    <a:pt x="84760" y="105461"/>
                  </a:lnTo>
                  <a:cubicBezTo>
                    <a:pt x="86540" y="106153"/>
                    <a:pt x="88328" y="106786"/>
                    <a:pt x="90150" y="107376"/>
                  </a:cubicBezTo>
                  <a:lnTo>
                    <a:pt x="56378" y="161441"/>
                  </a:lnTo>
                  <a:cubicBezTo>
                    <a:pt x="53080" y="166704"/>
                    <a:pt x="46037" y="177087"/>
                    <a:pt x="35536" y="185133"/>
                  </a:cubicBezTo>
                  <a:cubicBezTo>
                    <a:pt x="48281" y="185133"/>
                    <a:pt x="56732" y="185420"/>
                    <a:pt x="67503" y="168391"/>
                  </a:cubicBezTo>
                  <a:lnTo>
                    <a:pt x="103510" y="110775"/>
                  </a:lnTo>
                  <a:cubicBezTo>
                    <a:pt x="103872" y="110834"/>
                    <a:pt x="104235" y="110893"/>
                    <a:pt x="104589" y="110969"/>
                  </a:cubicBezTo>
                  <a:cubicBezTo>
                    <a:pt x="105576" y="114090"/>
                    <a:pt x="106251" y="116991"/>
                    <a:pt x="106251" y="119884"/>
                  </a:cubicBezTo>
                  <a:cubicBezTo>
                    <a:pt x="106251" y="137993"/>
                    <a:pt x="94375" y="153985"/>
                    <a:pt x="80121" y="166325"/>
                  </a:cubicBezTo>
                  <a:cubicBezTo>
                    <a:pt x="81023" y="166729"/>
                    <a:pt x="82618" y="166856"/>
                    <a:pt x="84085" y="166856"/>
                  </a:cubicBezTo>
                  <a:cubicBezTo>
                    <a:pt x="87029" y="166856"/>
                    <a:pt x="88935" y="166704"/>
                    <a:pt x="90268" y="166468"/>
                  </a:cubicBezTo>
                  <a:cubicBezTo>
                    <a:pt x="86953" y="173966"/>
                    <a:pt x="79860" y="183674"/>
                    <a:pt x="76275" y="188684"/>
                  </a:cubicBezTo>
                  <a:cubicBezTo>
                    <a:pt x="71611" y="187849"/>
                    <a:pt x="64821" y="187183"/>
                    <a:pt x="60367" y="187183"/>
                  </a:cubicBezTo>
                  <a:cubicBezTo>
                    <a:pt x="55728" y="187183"/>
                    <a:pt x="55197" y="189916"/>
                    <a:pt x="55197" y="192345"/>
                  </a:cubicBezTo>
                  <a:cubicBezTo>
                    <a:pt x="55197" y="196571"/>
                    <a:pt x="57162" y="199928"/>
                    <a:pt x="59473" y="201808"/>
                  </a:cubicBezTo>
                  <a:cubicBezTo>
                    <a:pt x="60334" y="199649"/>
                    <a:pt x="62071" y="196765"/>
                    <a:pt x="70674" y="196765"/>
                  </a:cubicBezTo>
                  <a:cubicBezTo>
                    <a:pt x="70826" y="196765"/>
                    <a:pt x="71138" y="196781"/>
                    <a:pt x="71535" y="196807"/>
                  </a:cubicBezTo>
                  <a:cubicBezTo>
                    <a:pt x="69013" y="199607"/>
                    <a:pt x="61152" y="205958"/>
                    <a:pt x="61152" y="211078"/>
                  </a:cubicBezTo>
                  <a:cubicBezTo>
                    <a:pt x="61152" y="214477"/>
                    <a:pt x="64871" y="219555"/>
                    <a:pt x="69780" y="219555"/>
                  </a:cubicBezTo>
                  <a:cubicBezTo>
                    <a:pt x="69477" y="218467"/>
                    <a:pt x="69519" y="217463"/>
                    <a:pt x="69519" y="216704"/>
                  </a:cubicBezTo>
                  <a:cubicBezTo>
                    <a:pt x="69519" y="212554"/>
                    <a:pt x="73196" y="207696"/>
                    <a:pt x="76300" y="204314"/>
                  </a:cubicBezTo>
                  <a:cubicBezTo>
                    <a:pt x="76207" y="205326"/>
                    <a:pt x="76258" y="205224"/>
                    <a:pt x="76258" y="206388"/>
                  </a:cubicBezTo>
                  <a:cubicBezTo>
                    <a:pt x="76258" y="216206"/>
                    <a:pt x="77144" y="220710"/>
                    <a:pt x="83368" y="220710"/>
                  </a:cubicBezTo>
                  <a:cubicBezTo>
                    <a:pt x="86422" y="220710"/>
                    <a:pt x="88530" y="219040"/>
                    <a:pt x="89256" y="218534"/>
                  </a:cubicBezTo>
                  <a:cubicBezTo>
                    <a:pt x="85207" y="214806"/>
                    <a:pt x="85005" y="211879"/>
                    <a:pt x="85005" y="206380"/>
                  </a:cubicBezTo>
                  <a:cubicBezTo>
                    <a:pt x="85013" y="204954"/>
                    <a:pt x="85013" y="203554"/>
                    <a:pt x="85038" y="201623"/>
                  </a:cubicBezTo>
                  <a:cubicBezTo>
                    <a:pt x="85047" y="200366"/>
                    <a:pt x="85030" y="198696"/>
                    <a:pt x="84827" y="197490"/>
                  </a:cubicBezTo>
                  <a:cubicBezTo>
                    <a:pt x="87054" y="197186"/>
                    <a:pt x="87957" y="197186"/>
                    <a:pt x="89669" y="197186"/>
                  </a:cubicBezTo>
                  <a:cubicBezTo>
                    <a:pt x="89669" y="197186"/>
                    <a:pt x="98508" y="196495"/>
                    <a:pt x="100642" y="201075"/>
                  </a:cubicBezTo>
                  <a:cubicBezTo>
                    <a:pt x="103046" y="198873"/>
                    <a:pt x="106529" y="195778"/>
                    <a:pt x="106529" y="192353"/>
                  </a:cubicBezTo>
                  <a:cubicBezTo>
                    <a:pt x="106529" y="190084"/>
                    <a:pt x="105458" y="187529"/>
                    <a:pt x="100904" y="187529"/>
                  </a:cubicBezTo>
                  <a:cubicBezTo>
                    <a:pt x="99174" y="187529"/>
                    <a:pt x="93751" y="188592"/>
                    <a:pt x="89213" y="188592"/>
                  </a:cubicBezTo>
                  <a:cubicBezTo>
                    <a:pt x="90428" y="185867"/>
                    <a:pt x="95860" y="177930"/>
                    <a:pt x="100566" y="172170"/>
                  </a:cubicBezTo>
                  <a:cubicBezTo>
                    <a:pt x="101275" y="174405"/>
                    <a:pt x="102388" y="176826"/>
                    <a:pt x="104851" y="178799"/>
                  </a:cubicBezTo>
                  <a:cubicBezTo>
                    <a:pt x="105188" y="175096"/>
                    <a:pt x="107373" y="163372"/>
                    <a:pt x="113159" y="156524"/>
                  </a:cubicBezTo>
                  <a:cubicBezTo>
                    <a:pt x="113842" y="161146"/>
                    <a:pt x="114753" y="165903"/>
                    <a:pt x="114753" y="175915"/>
                  </a:cubicBezTo>
                  <a:cubicBezTo>
                    <a:pt x="114753" y="200282"/>
                    <a:pt x="108883" y="218281"/>
                    <a:pt x="96450" y="221714"/>
                  </a:cubicBezTo>
                  <a:cubicBezTo>
                    <a:pt x="98061" y="224531"/>
                    <a:pt x="101486" y="227061"/>
                    <a:pt x="105045" y="227061"/>
                  </a:cubicBezTo>
                  <a:cubicBezTo>
                    <a:pt x="109583" y="227061"/>
                    <a:pt x="112071" y="221916"/>
                    <a:pt x="114593" y="217075"/>
                  </a:cubicBezTo>
                  <a:cubicBezTo>
                    <a:pt x="115908" y="220651"/>
                    <a:pt x="119544" y="229431"/>
                    <a:pt x="123196" y="229431"/>
                  </a:cubicBezTo>
                  <a:cubicBezTo>
                    <a:pt x="126831" y="229431"/>
                    <a:pt x="130466" y="220651"/>
                    <a:pt x="131782" y="217075"/>
                  </a:cubicBezTo>
                  <a:cubicBezTo>
                    <a:pt x="134304" y="221916"/>
                    <a:pt x="136792" y="227061"/>
                    <a:pt x="141338" y="227061"/>
                  </a:cubicBezTo>
                  <a:cubicBezTo>
                    <a:pt x="144881" y="227061"/>
                    <a:pt x="148322" y="224531"/>
                    <a:pt x="149933" y="221714"/>
                  </a:cubicBezTo>
                  <a:cubicBezTo>
                    <a:pt x="137501" y="218281"/>
                    <a:pt x="131630" y="200282"/>
                    <a:pt x="131630" y="175915"/>
                  </a:cubicBezTo>
                  <a:cubicBezTo>
                    <a:pt x="131630" y="165903"/>
                    <a:pt x="132541" y="161146"/>
                    <a:pt x="133216" y="156524"/>
                  </a:cubicBezTo>
                  <a:cubicBezTo>
                    <a:pt x="139019" y="163372"/>
                    <a:pt x="141195" y="175096"/>
                    <a:pt x="141524" y="178799"/>
                  </a:cubicBezTo>
                  <a:cubicBezTo>
                    <a:pt x="143987" y="176826"/>
                    <a:pt x="145100" y="174405"/>
                    <a:pt x="145826" y="172170"/>
                  </a:cubicBezTo>
                  <a:cubicBezTo>
                    <a:pt x="150515" y="177930"/>
                    <a:pt x="155947" y="185867"/>
                    <a:pt x="157170" y="188592"/>
                  </a:cubicBezTo>
                  <a:cubicBezTo>
                    <a:pt x="152632" y="188592"/>
                    <a:pt x="147200" y="187529"/>
                    <a:pt x="145480" y="187529"/>
                  </a:cubicBezTo>
                  <a:cubicBezTo>
                    <a:pt x="140925" y="187529"/>
                    <a:pt x="139862" y="190084"/>
                    <a:pt x="139862" y="192353"/>
                  </a:cubicBezTo>
                  <a:cubicBezTo>
                    <a:pt x="139862" y="195778"/>
                    <a:pt x="143337" y="198873"/>
                    <a:pt x="145733" y="201075"/>
                  </a:cubicBezTo>
                  <a:cubicBezTo>
                    <a:pt x="147867" y="196495"/>
                    <a:pt x="156715" y="197186"/>
                    <a:pt x="156715" y="197186"/>
                  </a:cubicBezTo>
                  <a:cubicBezTo>
                    <a:pt x="158427" y="197186"/>
                    <a:pt x="159329" y="197186"/>
                    <a:pt x="161556" y="197490"/>
                  </a:cubicBezTo>
                  <a:cubicBezTo>
                    <a:pt x="161353" y="198696"/>
                    <a:pt x="161345" y="200366"/>
                    <a:pt x="161353" y="201623"/>
                  </a:cubicBezTo>
                  <a:cubicBezTo>
                    <a:pt x="161370" y="203554"/>
                    <a:pt x="161370" y="204954"/>
                    <a:pt x="161379" y="206380"/>
                  </a:cubicBezTo>
                  <a:cubicBezTo>
                    <a:pt x="161379" y="211879"/>
                    <a:pt x="161176" y="214806"/>
                    <a:pt x="157128" y="218534"/>
                  </a:cubicBezTo>
                  <a:cubicBezTo>
                    <a:pt x="157853" y="219040"/>
                    <a:pt x="159962" y="220710"/>
                    <a:pt x="163015" y="220710"/>
                  </a:cubicBezTo>
                  <a:cubicBezTo>
                    <a:pt x="169240" y="220710"/>
                    <a:pt x="170134" y="216206"/>
                    <a:pt x="170134" y="206388"/>
                  </a:cubicBezTo>
                  <a:cubicBezTo>
                    <a:pt x="170134" y="205224"/>
                    <a:pt x="170168" y="205326"/>
                    <a:pt x="170092" y="204314"/>
                  </a:cubicBezTo>
                  <a:cubicBezTo>
                    <a:pt x="173187" y="207696"/>
                    <a:pt x="176865" y="212554"/>
                    <a:pt x="176865" y="216704"/>
                  </a:cubicBezTo>
                  <a:cubicBezTo>
                    <a:pt x="176865" y="217463"/>
                    <a:pt x="176907" y="218467"/>
                    <a:pt x="176603" y="219555"/>
                  </a:cubicBezTo>
                  <a:cubicBezTo>
                    <a:pt x="181520" y="219555"/>
                    <a:pt x="185240" y="214477"/>
                    <a:pt x="185240" y="211078"/>
                  </a:cubicBezTo>
                  <a:cubicBezTo>
                    <a:pt x="185240" y="205958"/>
                    <a:pt x="177371" y="199607"/>
                    <a:pt x="174849" y="196807"/>
                  </a:cubicBezTo>
                  <a:cubicBezTo>
                    <a:pt x="175254" y="196781"/>
                    <a:pt x="175549" y="196765"/>
                    <a:pt x="175709" y="196765"/>
                  </a:cubicBezTo>
                  <a:cubicBezTo>
                    <a:pt x="184312" y="196765"/>
                    <a:pt x="186041" y="199649"/>
                    <a:pt x="186910" y="201808"/>
                  </a:cubicBezTo>
                  <a:cubicBezTo>
                    <a:pt x="189204" y="199928"/>
                    <a:pt x="191186" y="196571"/>
                    <a:pt x="191186" y="192345"/>
                  </a:cubicBezTo>
                  <a:cubicBezTo>
                    <a:pt x="191186" y="189916"/>
                    <a:pt x="190672" y="187183"/>
                    <a:pt x="186007" y="187183"/>
                  </a:cubicBezTo>
                  <a:cubicBezTo>
                    <a:pt x="181563" y="187183"/>
                    <a:pt x="174781" y="187849"/>
                    <a:pt x="170100" y="188684"/>
                  </a:cubicBezTo>
                  <a:cubicBezTo>
                    <a:pt x="166515" y="183674"/>
                    <a:pt x="159430" y="173966"/>
                    <a:pt x="156116" y="166468"/>
                  </a:cubicBezTo>
                  <a:cubicBezTo>
                    <a:pt x="157448" y="166704"/>
                    <a:pt x="159355" y="166856"/>
                    <a:pt x="162298" y="166856"/>
                  </a:cubicBezTo>
                  <a:cubicBezTo>
                    <a:pt x="163774" y="166856"/>
                    <a:pt x="165351" y="166729"/>
                    <a:pt x="166271" y="166325"/>
                  </a:cubicBezTo>
                  <a:cubicBezTo>
                    <a:pt x="152017" y="153985"/>
                    <a:pt x="140124" y="137993"/>
                    <a:pt x="140124" y="119884"/>
                  </a:cubicBezTo>
                  <a:cubicBezTo>
                    <a:pt x="140124" y="116991"/>
                    <a:pt x="140816" y="114090"/>
                    <a:pt x="141785" y="110969"/>
                  </a:cubicBezTo>
                  <a:cubicBezTo>
                    <a:pt x="142148" y="110893"/>
                    <a:pt x="142528" y="110834"/>
                    <a:pt x="142882" y="110775"/>
                  </a:cubicBezTo>
                  <a:lnTo>
                    <a:pt x="178880" y="168391"/>
                  </a:lnTo>
                  <a:cubicBezTo>
                    <a:pt x="189651" y="185420"/>
                    <a:pt x="198103" y="185133"/>
                    <a:pt x="210839" y="185133"/>
                  </a:cubicBezTo>
                  <a:cubicBezTo>
                    <a:pt x="200346" y="177087"/>
                    <a:pt x="193303" y="166704"/>
                    <a:pt x="190014" y="161441"/>
                  </a:cubicBezTo>
                  <a:lnTo>
                    <a:pt x="156225" y="107376"/>
                  </a:lnTo>
                  <a:cubicBezTo>
                    <a:pt x="158056" y="106786"/>
                    <a:pt x="159852" y="106153"/>
                    <a:pt x="161615" y="105461"/>
                  </a:cubicBezTo>
                  <a:lnTo>
                    <a:pt x="191507" y="153319"/>
                  </a:lnTo>
                  <a:cubicBezTo>
                    <a:pt x="202286" y="170356"/>
                    <a:pt x="210729" y="170061"/>
                    <a:pt x="223482" y="170061"/>
                  </a:cubicBezTo>
                  <a:cubicBezTo>
                    <a:pt x="212871" y="161913"/>
                    <a:pt x="205989" y="151699"/>
                    <a:pt x="202640" y="146352"/>
                  </a:cubicBezTo>
                  <a:lnTo>
                    <a:pt x="173609" y="99911"/>
                  </a:lnTo>
                  <a:cubicBezTo>
                    <a:pt x="175254" y="99009"/>
                    <a:pt x="176865" y="98047"/>
                    <a:pt x="178425" y="97052"/>
                  </a:cubicBezTo>
                  <a:lnTo>
                    <a:pt x="202219" y="135125"/>
                  </a:lnTo>
                  <a:cubicBezTo>
                    <a:pt x="212998" y="152180"/>
                    <a:pt x="221441" y="151876"/>
                    <a:pt x="234177" y="151876"/>
                  </a:cubicBezTo>
                  <a:cubicBezTo>
                    <a:pt x="223575" y="143745"/>
                    <a:pt x="216692" y="133514"/>
                    <a:pt x="213335" y="128184"/>
                  </a:cubicBezTo>
                  <a:lnTo>
                    <a:pt x="188934" y="89124"/>
                  </a:lnTo>
                  <a:cubicBezTo>
                    <a:pt x="190377" y="87842"/>
                    <a:pt x="191743" y="86484"/>
                    <a:pt x="193025" y="85109"/>
                  </a:cubicBezTo>
                  <a:lnTo>
                    <a:pt x="210316" y="112791"/>
                  </a:lnTo>
                  <a:cubicBezTo>
                    <a:pt x="221095" y="129829"/>
                    <a:pt x="229538" y="129533"/>
                    <a:pt x="242282" y="129533"/>
                  </a:cubicBezTo>
                  <a:cubicBezTo>
                    <a:pt x="231689" y="121411"/>
                    <a:pt x="224781" y="111146"/>
                    <a:pt x="221441" y="105816"/>
                  </a:cubicBezTo>
                  <a:lnTo>
                    <a:pt x="201358" y="73689"/>
                  </a:lnTo>
                  <a:cubicBezTo>
                    <a:pt x="202438" y="71681"/>
                    <a:pt x="203357" y="69649"/>
                    <a:pt x="204099" y="67548"/>
                  </a:cubicBezTo>
                  <a:lnTo>
                    <a:pt x="214204" y="83709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5" name="Freihandform: Form 64">
              <a:extLst>
                <a:ext uri="{FF2B5EF4-FFF2-40B4-BE49-F238E27FC236}">
                  <a16:creationId xmlns:a16="http://schemas.microsoft.com/office/drawing/2014/main" id="{7BFA88E5-0841-FF13-3519-BBD90CE032DB}"/>
                </a:ext>
              </a:extLst>
            </p:cNvPr>
            <p:cNvSpPr/>
            <p:nvPr/>
          </p:nvSpPr>
          <p:spPr>
            <a:xfrm>
              <a:off x="2559131" y="5985858"/>
              <a:ext cx="36858" cy="210617"/>
            </a:xfrm>
            <a:custGeom>
              <a:avLst/>
              <a:gdLst>
                <a:gd name="connsiteX0" fmla="*/ 37069 w 36858"/>
                <a:gd name="connsiteY0" fmla="*/ 5 h 210617"/>
                <a:gd name="connsiteX1" fmla="*/ 37069 w 36858"/>
                <a:gd name="connsiteY1" fmla="*/ 210622 h 210617"/>
                <a:gd name="connsiteX2" fmla="*/ 210 w 36858"/>
                <a:gd name="connsiteY2" fmla="*/ 210622 h 210617"/>
                <a:gd name="connsiteX3" fmla="*/ 210 w 36858"/>
                <a:gd name="connsiteY3" fmla="*/ 5 h 210617"/>
                <a:gd name="connsiteX4" fmla="*/ 37069 w 36858"/>
                <a:gd name="connsiteY4" fmla="*/ 5 h 21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8" h="210617">
                  <a:moveTo>
                    <a:pt x="37069" y="5"/>
                  </a:moveTo>
                  <a:lnTo>
                    <a:pt x="37069" y="210622"/>
                  </a:lnTo>
                  <a:lnTo>
                    <a:pt x="210" y="210622"/>
                  </a:lnTo>
                  <a:lnTo>
                    <a:pt x="210" y="5"/>
                  </a:lnTo>
                  <a:lnTo>
                    <a:pt x="37069" y="5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6" name="Freihandform: Form 65">
              <a:extLst>
                <a:ext uri="{FF2B5EF4-FFF2-40B4-BE49-F238E27FC236}">
                  <a16:creationId xmlns:a16="http://schemas.microsoft.com/office/drawing/2014/main" id="{6DA5CFC8-8EAB-CCFF-D9B2-942D9EE41AB2}"/>
                </a:ext>
              </a:extLst>
            </p:cNvPr>
            <p:cNvSpPr/>
            <p:nvPr/>
          </p:nvSpPr>
          <p:spPr>
            <a:xfrm>
              <a:off x="2672398" y="5720349"/>
              <a:ext cx="33315" cy="55498"/>
            </a:xfrm>
            <a:custGeom>
              <a:avLst/>
              <a:gdLst>
                <a:gd name="connsiteX0" fmla="*/ 26414 w 33315"/>
                <a:gd name="connsiteY0" fmla="*/ 15360 h 55498"/>
                <a:gd name="connsiteX1" fmla="*/ 16968 w 33315"/>
                <a:gd name="connsiteY1" fmla="*/ 5686 h 55498"/>
                <a:gd name="connsiteX2" fmla="*/ 7158 w 33315"/>
                <a:gd name="connsiteY2" fmla="*/ 17208 h 55498"/>
                <a:gd name="connsiteX3" fmla="*/ 7158 w 33315"/>
                <a:gd name="connsiteY3" fmla="*/ 35215 h 55498"/>
                <a:gd name="connsiteX4" fmla="*/ 16968 w 33315"/>
                <a:gd name="connsiteY4" fmla="*/ 49824 h 55498"/>
                <a:gd name="connsiteX5" fmla="*/ 26490 w 33315"/>
                <a:gd name="connsiteY5" fmla="*/ 47470 h 55498"/>
                <a:gd name="connsiteX6" fmla="*/ 26490 w 33315"/>
                <a:gd name="connsiteY6" fmla="*/ 31521 h 55498"/>
                <a:gd name="connsiteX7" fmla="*/ 16673 w 33315"/>
                <a:gd name="connsiteY7" fmla="*/ 31521 h 55498"/>
                <a:gd name="connsiteX8" fmla="*/ 16673 w 33315"/>
                <a:gd name="connsiteY8" fmla="*/ 25625 h 55498"/>
                <a:gd name="connsiteX9" fmla="*/ 33272 w 33315"/>
                <a:gd name="connsiteY9" fmla="*/ 25625 h 55498"/>
                <a:gd name="connsiteX10" fmla="*/ 33272 w 33315"/>
                <a:gd name="connsiteY10" fmla="*/ 51527 h 55498"/>
                <a:gd name="connsiteX11" fmla="*/ 16968 w 33315"/>
                <a:gd name="connsiteY11" fmla="*/ 55509 h 55498"/>
                <a:gd name="connsiteX12" fmla="*/ 208 w 33315"/>
                <a:gd name="connsiteY12" fmla="*/ 34912 h 55498"/>
                <a:gd name="connsiteX13" fmla="*/ 208 w 33315"/>
                <a:gd name="connsiteY13" fmla="*/ 17427 h 55498"/>
                <a:gd name="connsiteX14" fmla="*/ 16968 w 33315"/>
                <a:gd name="connsiteY14" fmla="*/ 10 h 55498"/>
                <a:gd name="connsiteX15" fmla="*/ 33499 w 33315"/>
                <a:gd name="connsiteY15" fmla="*/ 15360 h 55498"/>
                <a:gd name="connsiteX16" fmla="*/ 26414 w 33315"/>
                <a:gd name="connsiteY16" fmla="*/ 15360 h 5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315" h="55498">
                  <a:moveTo>
                    <a:pt x="26414" y="15360"/>
                  </a:moveTo>
                  <a:cubicBezTo>
                    <a:pt x="26414" y="9094"/>
                    <a:pt x="23825" y="5686"/>
                    <a:pt x="16968" y="5686"/>
                  </a:cubicBezTo>
                  <a:cubicBezTo>
                    <a:pt x="14825" y="5686"/>
                    <a:pt x="7158" y="6057"/>
                    <a:pt x="7158" y="17208"/>
                  </a:cubicBezTo>
                  <a:lnTo>
                    <a:pt x="7158" y="35215"/>
                  </a:lnTo>
                  <a:cubicBezTo>
                    <a:pt x="7158" y="46872"/>
                    <a:pt x="10541" y="49824"/>
                    <a:pt x="16968" y="49824"/>
                  </a:cubicBezTo>
                  <a:cubicBezTo>
                    <a:pt x="21843" y="49824"/>
                    <a:pt x="25082" y="48499"/>
                    <a:pt x="26490" y="47470"/>
                  </a:cubicBezTo>
                  <a:lnTo>
                    <a:pt x="26490" y="31521"/>
                  </a:lnTo>
                  <a:lnTo>
                    <a:pt x="16673" y="31521"/>
                  </a:lnTo>
                  <a:lnTo>
                    <a:pt x="16673" y="25625"/>
                  </a:lnTo>
                  <a:lnTo>
                    <a:pt x="33272" y="25625"/>
                  </a:lnTo>
                  <a:lnTo>
                    <a:pt x="33272" y="51527"/>
                  </a:lnTo>
                  <a:cubicBezTo>
                    <a:pt x="28928" y="53889"/>
                    <a:pt x="23825" y="55509"/>
                    <a:pt x="16968" y="55509"/>
                  </a:cubicBezTo>
                  <a:cubicBezTo>
                    <a:pt x="5674" y="55509"/>
                    <a:pt x="208" y="49672"/>
                    <a:pt x="208" y="34912"/>
                  </a:cubicBezTo>
                  <a:lnTo>
                    <a:pt x="208" y="17427"/>
                  </a:lnTo>
                  <a:cubicBezTo>
                    <a:pt x="208" y="6799"/>
                    <a:pt x="5674" y="10"/>
                    <a:pt x="16968" y="10"/>
                  </a:cubicBezTo>
                  <a:cubicBezTo>
                    <a:pt x="28481" y="10"/>
                    <a:pt x="33938" y="4227"/>
                    <a:pt x="33499" y="15360"/>
                  </a:cubicBezTo>
                  <a:lnTo>
                    <a:pt x="26414" y="1536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7" name="Freihandform: Form 66">
              <a:extLst>
                <a:ext uri="{FF2B5EF4-FFF2-40B4-BE49-F238E27FC236}">
                  <a16:creationId xmlns:a16="http://schemas.microsoft.com/office/drawing/2014/main" id="{8AAC25FA-58F2-2DAD-BF22-B5834274F3D9}"/>
                </a:ext>
              </a:extLst>
            </p:cNvPr>
            <p:cNvSpPr/>
            <p:nvPr/>
          </p:nvSpPr>
          <p:spPr>
            <a:xfrm>
              <a:off x="2718155" y="5721462"/>
              <a:ext cx="27901" cy="53280"/>
            </a:xfrm>
            <a:custGeom>
              <a:avLst/>
              <a:gdLst>
                <a:gd name="connsiteX0" fmla="*/ 208 w 27901"/>
                <a:gd name="connsiteY0" fmla="*/ 53290 h 53280"/>
                <a:gd name="connsiteX1" fmla="*/ 208 w 27901"/>
                <a:gd name="connsiteY1" fmla="*/ 10 h 53280"/>
                <a:gd name="connsiteX2" fmla="*/ 27662 w 27901"/>
                <a:gd name="connsiteY2" fmla="*/ 10 h 53280"/>
                <a:gd name="connsiteX3" fmla="*/ 27662 w 27901"/>
                <a:gd name="connsiteY3" fmla="*/ 5914 h 53280"/>
                <a:gd name="connsiteX4" fmla="*/ 6998 w 27901"/>
                <a:gd name="connsiteY4" fmla="*/ 5914 h 53280"/>
                <a:gd name="connsiteX5" fmla="*/ 6998 w 27901"/>
                <a:gd name="connsiteY5" fmla="*/ 23027 h 53280"/>
                <a:gd name="connsiteX6" fmla="*/ 26186 w 27901"/>
                <a:gd name="connsiteY6" fmla="*/ 23027 h 53280"/>
                <a:gd name="connsiteX7" fmla="*/ 26186 w 27901"/>
                <a:gd name="connsiteY7" fmla="*/ 28931 h 53280"/>
                <a:gd name="connsiteX8" fmla="*/ 6998 w 27901"/>
                <a:gd name="connsiteY8" fmla="*/ 28931 h 53280"/>
                <a:gd name="connsiteX9" fmla="*/ 6998 w 27901"/>
                <a:gd name="connsiteY9" fmla="*/ 47386 h 53280"/>
                <a:gd name="connsiteX10" fmla="*/ 28109 w 27901"/>
                <a:gd name="connsiteY10" fmla="*/ 47386 h 53280"/>
                <a:gd name="connsiteX11" fmla="*/ 28109 w 27901"/>
                <a:gd name="connsiteY11" fmla="*/ 53290 h 53280"/>
                <a:gd name="connsiteX12" fmla="*/ 208 w 27901"/>
                <a:gd name="connsiteY12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01" h="53280">
                  <a:moveTo>
                    <a:pt x="208" y="53290"/>
                  </a:moveTo>
                  <a:lnTo>
                    <a:pt x="208" y="10"/>
                  </a:lnTo>
                  <a:lnTo>
                    <a:pt x="27662" y="10"/>
                  </a:lnTo>
                  <a:lnTo>
                    <a:pt x="27662" y="5914"/>
                  </a:lnTo>
                  <a:lnTo>
                    <a:pt x="6998" y="5914"/>
                  </a:lnTo>
                  <a:lnTo>
                    <a:pt x="6998" y="23027"/>
                  </a:lnTo>
                  <a:lnTo>
                    <a:pt x="26186" y="23027"/>
                  </a:lnTo>
                  <a:lnTo>
                    <a:pt x="26186" y="28931"/>
                  </a:lnTo>
                  <a:lnTo>
                    <a:pt x="6998" y="28931"/>
                  </a:lnTo>
                  <a:lnTo>
                    <a:pt x="6998" y="47386"/>
                  </a:lnTo>
                  <a:lnTo>
                    <a:pt x="28109" y="47386"/>
                  </a:lnTo>
                  <a:lnTo>
                    <a:pt x="28109" y="53290"/>
                  </a:lnTo>
                  <a:lnTo>
                    <a:pt x="208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8" name="Freihandform: Form 67">
              <a:extLst>
                <a:ext uri="{FF2B5EF4-FFF2-40B4-BE49-F238E27FC236}">
                  <a16:creationId xmlns:a16="http://schemas.microsoft.com/office/drawing/2014/main" id="{9DB4EE52-B18C-F3C7-CF18-22C6EE3EB6EE}"/>
                </a:ext>
              </a:extLst>
            </p:cNvPr>
            <p:cNvSpPr/>
            <p:nvPr/>
          </p:nvSpPr>
          <p:spPr>
            <a:xfrm>
              <a:off x="2754550" y="5721462"/>
              <a:ext cx="26408" cy="53280"/>
            </a:xfrm>
            <a:custGeom>
              <a:avLst/>
              <a:gdLst>
                <a:gd name="connsiteX0" fmla="*/ 207 w 26408"/>
                <a:gd name="connsiteY0" fmla="*/ 53290 h 53280"/>
                <a:gd name="connsiteX1" fmla="*/ 207 w 26408"/>
                <a:gd name="connsiteY1" fmla="*/ 10 h 53280"/>
                <a:gd name="connsiteX2" fmla="*/ 26616 w 26408"/>
                <a:gd name="connsiteY2" fmla="*/ 10 h 53280"/>
                <a:gd name="connsiteX3" fmla="*/ 26616 w 26408"/>
                <a:gd name="connsiteY3" fmla="*/ 5914 h 53280"/>
                <a:gd name="connsiteX4" fmla="*/ 6989 w 26408"/>
                <a:gd name="connsiteY4" fmla="*/ 5914 h 53280"/>
                <a:gd name="connsiteX5" fmla="*/ 6989 w 26408"/>
                <a:gd name="connsiteY5" fmla="*/ 23027 h 53280"/>
                <a:gd name="connsiteX6" fmla="*/ 25587 w 26408"/>
                <a:gd name="connsiteY6" fmla="*/ 23027 h 53280"/>
                <a:gd name="connsiteX7" fmla="*/ 25587 w 26408"/>
                <a:gd name="connsiteY7" fmla="*/ 28931 h 53280"/>
                <a:gd name="connsiteX8" fmla="*/ 6989 w 26408"/>
                <a:gd name="connsiteY8" fmla="*/ 28931 h 53280"/>
                <a:gd name="connsiteX9" fmla="*/ 6989 w 26408"/>
                <a:gd name="connsiteY9" fmla="*/ 53290 h 53280"/>
                <a:gd name="connsiteX10" fmla="*/ 207 w 26408"/>
                <a:gd name="connsiteY10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408" h="53280">
                  <a:moveTo>
                    <a:pt x="207" y="53290"/>
                  </a:moveTo>
                  <a:lnTo>
                    <a:pt x="207" y="10"/>
                  </a:lnTo>
                  <a:lnTo>
                    <a:pt x="26616" y="10"/>
                  </a:lnTo>
                  <a:lnTo>
                    <a:pt x="26616" y="5914"/>
                  </a:lnTo>
                  <a:lnTo>
                    <a:pt x="6989" y="5914"/>
                  </a:lnTo>
                  <a:lnTo>
                    <a:pt x="6989" y="23027"/>
                  </a:lnTo>
                  <a:lnTo>
                    <a:pt x="25587" y="23027"/>
                  </a:lnTo>
                  <a:lnTo>
                    <a:pt x="25587" y="28931"/>
                  </a:lnTo>
                  <a:lnTo>
                    <a:pt x="6989" y="28931"/>
                  </a:lnTo>
                  <a:lnTo>
                    <a:pt x="6989" y="53290"/>
                  </a:lnTo>
                  <a:lnTo>
                    <a:pt x="207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9" name="Freihandform: Form 68">
              <a:extLst>
                <a:ext uri="{FF2B5EF4-FFF2-40B4-BE49-F238E27FC236}">
                  <a16:creationId xmlns:a16="http://schemas.microsoft.com/office/drawing/2014/main" id="{A40F8F14-3735-A4DE-6AF3-A5F9E81467DE}"/>
                </a:ext>
              </a:extLst>
            </p:cNvPr>
            <p:cNvSpPr/>
            <p:nvPr/>
          </p:nvSpPr>
          <p:spPr>
            <a:xfrm>
              <a:off x="2787605" y="5707512"/>
              <a:ext cx="33501" cy="68336"/>
            </a:xfrm>
            <a:custGeom>
              <a:avLst/>
              <a:gdLst>
                <a:gd name="connsiteX0" fmla="*/ 26995 w 33501"/>
                <a:gd name="connsiteY0" fmla="*/ 7677 h 68336"/>
                <a:gd name="connsiteX1" fmla="*/ 20062 w 33501"/>
                <a:gd name="connsiteY1" fmla="*/ 7677 h 68336"/>
                <a:gd name="connsiteX2" fmla="*/ 20062 w 33501"/>
                <a:gd name="connsiteY2" fmla="*/ 10 h 68336"/>
                <a:gd name="connsiteX3" fmla="*/ 26995 w 33501"/>
                <a:gd name="connsiteY3" fmla="*/ 10 h 68336"/>
                <a:gd name="connsiteX4" fmla="*/ 26995 w 33501"/>
                <a:gd name="connsiteY4" fmla="*/ 7677 h 68336"/>
                <a:gd name="connsiteX5" fmla="*/ 26775 w 33501"/>
                <a:gd name="connsiteY5" fmla="*/ 48053 h 68336"/>
                <a:gd name="connsiteX6" fmla="*/ 26775 w 33501"/>
                <a:gd name="connsiteY6" fmla="*/ 30045 h 68336"/>
                <a:gd name="connsiteX7" fmla="*/ 16966 w 33501"/>
                <a:gd name="connsiteY7" fmla="*/ 18523 h 68336"/>
                <a:gd name="connsiteX8" fmla="*/ 7148 w 33501"/>
                <a:gd name="connsiteY8" fmla="*/ 30045 h 68336"/>
                <a:gd name="connsiteX9" fmla="*/ 7148 w 33501"/>
                <a:gd name="connsiteY9" fmla="*/ 48053 h 68336"/>
                <a:gd name="connsiteX10" fmla="*/ 16966 w 33501"/>
                <a:gd name="connsiteY10" fmla="*/ 62661 h 68336"/>
                <a:gd name="connsiteX11" fmla="*/ 26775 w 33501"/>
                <a:gd name="connsiteY11" fmla="*/ 48053 h 68336"/>
                <a:gd name="connsiteX12" fmla="*/ 14006 w 33501"/>
                <a:gd name="connsiteY12" fmla="*/ 7677 h 68336"/>
                <a:gd name="connsiteX13" fmla="*/ 7073 w 33501"/>
                <a:gd name="connsiteY13" fmla="*/ 7677 h 68336"/>
                <a:gd name="connsiteX14" fmla="*/ 7073 w 33501"/>
                <a:gd name="connsiteY14" fmla="*/ 10 h 68336"/>
                <a:gd name="connsiteX15" fmla="*/ 14006 w 33501"/>
                <a:gd name="connsiteY15" fmla="*/ 10 h 68336"/>
                <a:gd name="connsiteX16" fmla="*/ 14006 w 33501"/>
                <a:gd name="connsiteY16" fmla="*/ 7677 h 68336"/>
                <a:gd name="connsiteX17" fmla="*/ 207 w 33501"/>
                <a:gd name="connsiteY17" fmla="*/ 47749 h 68336"/>
                <a:gd name="connsiteX18" fmla="*/ 207 w 33501"/>
                <a:gd name="connsiteY18" fmla="*/ 30264 h 68336"/>
                <a:gd name="connsiteX19" fmla="*/ 16966 w 33501"/>
                <a:gd name="connsiteY19" fmla="*/ 12847 h 68336"/>
                <a:gd name="connsiteX20" fmla="*/ 33709 w 33501"/>
                <a:gd name="connsiteY20" fmla="*/ 30264 h 68336"/>
                <a:gd name="connsiteX21" fmla="*/ 33709 w 33501"/>
                <a:gd name="connsiteY21" fmla="*/ 47749 h 68336"/>
                <a:gd name="connsiteX22" fmla="*/ 16966 w 33501"/>
                <a:gd name="connsiteY22" fmla="*/ 68346 h 68336"/>
                <a:gd name="connsiteX23" fmla="*/ 207 w 33501"/>
                <a:gd name="connsiteY23" fmla="*/ 47749 h 6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501" h="68336">
                  <a:moveTo>
                    <a:pt x="26995" y="7677"/>
                  </a:moveTo>
                  <a:lnTo>
                    <a:pt x="20062" y="7677"/>
                  </a:lnTo>
                  <a:lnTo>
                    <a:pt x="20062" y="10"/>
                  </a:lnTo>
                  <a:lnTo>
                    <a:pt x="26995" y="10"/>
                  </a:lnTo>
                  <a:lnTo>
                    <a:pt x="26995" y="7677"/>
                  </a:lnTo>
                  <a:close/>
                  <a:moveTo>
                    <a:pt x="26775" y="48053"/>
                  </a:moveTo>
                  <a:lnTo>
                    <a:pt x="26775" y="30045"/>
                  </a:lnTo>
                  <a:cubicBezTo>
                    <a:pt x="26775" y="18895"/>
                    <a:pt x="19100" y="18523"/>
                    <a:pt x="16966" y="18523"/>
                  </a:cubicBezTo>
                  <a:cubicBezTo>
                    <a:pt x="14824" y="18523"/>
                    <a:pt x="7148" y="18895"/>
                    <a:pt x="7148" y="30045"/>
                  </a:cubicBezTo>
                  <a:lnTo>
                    <a:pt x="7148" y="48053"/>
                  </a:lnTo>
                  <a:cubicBezTo>
                    <a:pt x="7148" y="59709"/>
                    <a:pt x="10539" y="62661"/>
                    <a:pt x="16966" y="62661"/>
                  </a:cubicBezTo>
                  <a:cubicBezTo>
                    <a:pt x="23385" y="62661"/>
                    <a:pt x="26775" y="59709"/>
                    <a:pt x="26775" y="48053"/>
                  </a:cubicBezTo>
                  <a:close/>
                  <a:moveTo>
                    <a:pt x="14006" y="7677"/>
                  </a:moveTo>
                  <a:lnTo>
                    <a:pt x="7073" y="7677"/>
                  </a:lnTo>
                  <a:lnTo>
                    <a:pt x="7073" y="10"/>
                  </a:lnTo>
                  <a:lnTo>
                    <a:pt x="14006" y="10"/>
                  </a:lnTo>
                  <a:lnTo>
                    <a:pt x="14006" y="7677"/>
                  </a:lnTo>
                  <a:close/>
                  <a:moveTo>
                    <a:pt x="207" y="47749"/>
                  </a:moveTo>
                  <a:lnTo>
                    <a:pt x="207" y="30264"/>
                  </a:lnTo>
                  <a:cubicBezTo>
                    <a:pt x="207" y="19637"/>
                    <a:pt x="5664" y="12847"/>
                    <a:pt x="16966" y="12847"/>
                  </a:cubicBezTo>
                  <a:cubicBezTo>
                    <a:pt x="28252" y="12847"/>
                    <a:pt x="33709" y="19637"/>
                    <a:pt x="33709" y="30264"/>
                  </a:cubicBezTo>
                  <a:lnTo>
                    <a:pt x="33709" y="47749"/>
                  </a:lnTo>
                  <a:cubicBezTo>
                    <a:pt x="33709" y="62509"/>
                    <a:pt x="28252" y="68346"/>
                    <a:pt x="16966" y="68346"/>
                  </a:cubicBezTo>
                  <a:cubicBezTo>
                    <a:pt x="5664" y="68346"/>
                    <a:pt x="207" y="62509"/>
                    <a:pt x="207" y="47749"/>
                  </a:cubicBez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0" name="Freihandform: Form 69">
              <a:extLst>
                <a:ext uri="{FF2B5EF4-FFF2-40B4-BE49-F238E27FC236}">
                  <a16:creationId xmlns:a16="http://schemas.microsoft.com/office/drawing/2014/main" id="{D9C78F09-9BCE-2A04-ACA0-7339378125B5}"/>
                </a:ext>
              </a:extLst>
            </p:cNvPr>
            <p:cNvSpPr/>
            <p:nvPr/>
          </p:nvSpPr>
          <p:spPr>
            <a:xfrm>
              <a:off x="2832771" y="5721462"/>
              <a:ext cx="31949" cy="53280"/>
            </a:xfrm>
            <a:custGeom>
              <a:avLst/>
              <a:gdLst>
                <a:gd name="connsiteX0" fmla="*/ 6996 w 31949"/>
                <a:gd name="connsiteY0" fmla="*/ 22884 h 53280"/>
                <a:gd name="connsiteX1" fmla="*/ 17185 w 31949"/>
                <a:gd name="connsiteY1" fmla="*/ 22884 h 53280"/>
                <a:gd name="connsiteX2" fmla="*/ 24413 w 31949"/>
                <a:gd name="connsiteY2" fmla="*/ 14028 h 53280"/>
                <a:gd name="connsiteX3" fmla="*/ 17252 w 31949"/>
                <a:gd name="connsiteY3" fmla="*/ 5914 h 53280"/>
                <a:gd name="connsiteX4" fmla="*/ 6996 w 31949"/>
                <a:gd name="connsiteY4" fmla="*/ 5914 h 53280"/>
                <a:gd name="connsiteX5" fmla="*/ 6996 w 31949"/>
                <a:gd name="connsiteY5" fmla="*/ 22884 h 53280"/>
                <a:gd name="connsiteX6" fmla="*/ 6996 w 31949"/>
                <a:gd name="connsiteY6" fmla="*/ 28788 h 53280"/>
                <a:gd name="connsiteX7" fmla="*/ 6996 w 31949"/>
                <a:gd name="connsiteY7" fmla="*/ 53290 h 53280"/>
                <a:gd name="connsiteX8" fmla="*/ 206 w 31949"/>
                <a:gd name="connsiteY8" fmla="*/ 53290 h 53280"/>
                <a:gd name="connsiteX9" fmla="*/ 206 w 31949"/>
                <a:gd name="connsiteY9" fmla="*/ 10 h 53280"/>
                <a:gd name="connsiteX10" fmla="*/ 18585 w 31949"/>
                <a:gd name="connsiteY10" fmla="*/ 10 h 53280"/>
                <a:gd name="connsiteX11" fmla="*/ 31346 w 31949"/>
                <a:gd name="connsiteY11" fmla="*/ 13294 h 53280"/>
                <a:gd name="connsiteX12" fmla="*/ 21605 w 31949"/>
                <a:gd name="connsiteY12" fmla="*/ 25465 h 53280"/>
                <a:gd name="connsiteX13" fmla="*/ 21605 w 31949"/>
                <a:gd name="connsiteY13" fmla="*/ 25617 h 53280"/>
                <a:gd name="connsiteX14" fmla="*/ 30317 w 31949"/>
                <a:gd name="connsiteY14" fmla="*/ 39340 h 53280"/>
                <a:gd name="connsiteX15" fmla="*/ 32156 w 31949"/>
                <a:gd name="connsiteY15" fmla="*/ 53290 h 53280"/>
                <a:gd name="connsiteX16" fmla="*/ 25071 w 31949"/>
                <a:gd name="connsiteY16" fmla="*/ 53290 h 53280"/>
                <a:gd name="connsiteX17" fmla="*/ 23013 w 31949"/>
                <a:gd name="connsiteY17" fmla="*/ 35569 h 53280"/>
                <a:gd name="connsiteX18" fmla="*/ 14967 w 31949"/>
                <a:gd name="connsiteY18" fmla="*/ 28788 h 53280"/>
                <a:gd name="connsiteX19" fmla="*/ 6996 w 31949"/>
                <a:gd name="connsiteY19" fmla="*/ 28788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9" h="53280">
                  <a:moveTo>
                    <a:pt x="6996" y="22884"/>
                  </a:moveTo>
                  <a:lnTo>
                    <a:pt x="17185" y="22884"/>
                  </a:lnTo>
                  <a:cubicBezTo>
                    <a:pt x="22051" y="22884"/>
                    <a:pt x="24413" y="18675"/>
                    <a:pt x="24413" y="14028"/>
                  </a:cubicBezTo>
                  <a:cubicBezTo>
                    <a:pt x="24413" y="10198"/>
                    <a:pt x="22499" y="5914"/>
                    <a:pt x="17252" y="5914"/>
                  </a:cubicBezTo>
                  <a:lnTo>
                    <a:pt x="6996" y="5914"/>
                  </a:lnTo>
                  <a:lnTo>
                    <a:pt x="6996" y="22884"/>
                  </a:lnTo>
                  <a:close/>
                  <a:moveTo>
                    <a:pt x="6996" y="28788"/>
                  </a:moveTo>
                  <a:lnTo>
                    <a:pt x="6996" y="53290"/>
                  </a:lnTo>
                  <a:lnTo>
                    <a:pt x="206" y="53290"/>
                  </a:lnTo>
                  <a:lnTo>
                    <a:pt x="206" y="10"/>
                  </a:lnTo>
                  <a:lnTo>
                    <a:pt x="18585" y="10"/>
                  </a:lnTo>
                  <a:cubicBezTo>
                    <a:pt x="28032" y="10"/>
                    <a:pt x="31346" y="6656"/>
                    <a:pt x="31346" y="13294"/>
                  </a:cubicBezTo>
                  <a:cubicBezTo>
                    <a:pt x="31346" y="19561"/>
                    <a:pt x="27880" y="24360"/>
                    <a:pt x="21605" y="25465"/>
                  </a:cubicBezTo>
                  <a:lnTo>
                    <a:pt x="21605" y="25617"/>
                  </a:lnTo>
                  <a:cubicBezTo>
                    <a:pt x="27736" y="26570"/>
                    <a:pt x="29946" y="28645"/>
                    <a:pt x="30317" y="39340"/>
                  </a:cubicBezTo>
                  <a:cubicBezTo>
                    <a:pt x="30385" y="41625"/>
                    <a:pt x="31127" y="49967"/>
                    <a:pt x="32156" y="53290"/>
                  </a:cubicBezTo>
                  <a:lnTo>
                    <a:pt x="25071" y="53290"/>
                  </a:lnTo>
                  <a:cubicBezTo>
                    <a:pt x="23156" y="49596"/>
                    <a:pt x="23595" y="42663"/>
                    <a:pt x="23013" y="35569"/>
                  </a:cubicBezTo>
                  <a:cubicBezTo>
                    <a:pt x="22499" y="29083"/>
                    <a:pt x="17252" y="28788"/>
                    <a:pt x="14967" y="28788"/>
                  </a:cubicBezTo>
                  <a:lnTo>
                    <a:pt x="6996" y="28788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1" name="Freihandform: Form 70">
              <a:extLst>
                <a:ext uri="{FF2B5EF4-FFF2-40B4-BE49-F238E27FC236}">
                  <a16:creationId xmlns:a16="http://schemas.microsoft.com/office/drawing/2014/main" id="{5BDEE92C-2A50-A58A-7DEC-0813A11107FC}"/>
                </a:ext>
              </a:extLst>
            </p:cNvPr>
            <p:cNvSpPr/>
            <p:nvPr/>
          </p:nvSpPr>
          <p:spPr>
            <a:xfrm>
              <a:off x="2874092" y="5721462"/>
              <a:ext cx="33071" cy="53280"/>
            </a:xfrm>
            <a:custGeom>
              <a:avLst/>
              <a:gdLst>
                <a:gd name="connsiteX0" fmla="*/ 7004 w 33071"/>
                <a:gd name="connsiteY0" fmla="*/ 47386 h 53280"/>
                <a:gd name="connsiteX1" fmla="*/ 13422 w 33071"/>
                <a:gd name="connsiteY1" fmla="*/ 47386 h 53280"/>
                <a:gd name="connsiteX2" fmla="*/ 26336 w 33071"/>
                <a:gd name="connsiteY2" fmla="*/ 31445 h 53280"/>
                <a:gd name="connsiteX3" fmla="*/ 26336 w 33071"/>
                <a:gd name="connsiteY3" fmla="*/ 20674 h 53280"/>
                <a:gd name="connsiteX4" fmla="*/ 15936 w 33071"/>
                <a:gd name="connsiteY4" fmla="*/ 5914 h 53280"/>
                <a:gd name="connsiteX5" fmla="*/ 7004 w 33071"/>
                <a:gd name="connsiteY5" fmla="*/ 5914 h 53280"/>
                <a:gd name="connsiteX6" fmla="*/ 7004 w 33071"/>
                <a:gd name="connsiteY6" fmla="*/ 47386 h 53280"/>
                <a:gd name="connsiteX7" fmla="*/ 206 w 33071"/>
                <a:gd name="connsiteY7" fmla="*/ 10 h 53280"/>
                <a:gd name="connsiteX8" fmla="*/ 16602 w 33071"/>
                <a:gd name="connsiteY8" fmla="*/ 10 h 53280"/>
                <a:gd name="connsiteX9" fmla="*/ 30916 w 33071"/>
                <a:gd name="connsiteY9" fmla="*/ 8115 h 53280"/>
                <a:gd name="connsiteX10" fmla="*/ 33277 w 33071"/>
                <a:gd name="connsiteY10" fmla="*/ 24950 h 53280"/>
                <a:gd name="connsiteX11" fmla="*/ 30030 w 33071"/>
                <a:gd name="connsiteY11" fmla="*/ 46425 h 53280"/>
                <a:gd name="connsiteX12" fmla="*/ 12469 w 33071"/>
                <a:gd name="connsiteY12" fmla="*/ 53290 h 53280"/>
                <a:gd name="connsiteX13" fmla="*/ 206 w 33071"/>
                <a:gd name="connsiteY13" fmla="*/ 53290 h 53280"/>
                <a:gd name="connsiteX14" fmla="*/ 206 w 33071"/>
                <a:gd name="connsiteY14" fmla="*/ 1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3071" h="53280">
                  <a:moveTo>
                    <a:pt x="7004" y="47386"/>
                  </a:moveTo>
                  <a:lnTo>
                    <a:pt x="13422" y="47386"/>
                  </a:lnTo>
                  <a:cubicBezTo>
                    <a:pt x="22869" y="47386"/>
                    <a:pt x="26336" y="43844"/>
                    <a:pt x="26336" y="31445"/>
                  </a:cubicBezTo>
                  <a:lnTo>
                    <a:pt x="26336" y="20674"/>
                  </a:lnTo>
                  <a:cubicBezTo>
                    <a:pt x="26336" y="9886"/>
                    <a:pt x="23021" y="5914"/>
                    <a:pt x="15936" y="5914"/>
                  </a:cubicBezTo>
                  <a:lnTo>
                    <a:pt x="7004" y="5914"/>
                  </a:lnTo>
                  <a:lnTo>
                    <a:pt x="7004" y="47386"/>
                  </a:lnTo>
                  <a:close/>
                  <a:moveTo>
                    <a:pt x="206" y="10"/>
                  </a:moveTo>
                  <a:lnTo>
                    <a:pt x="16602" y="10"/>
                  </a:lnTo>
                  <a:cubicBezTo>
                    <a:pt x="23392" y="10"/>
                    <a:pt x="28267" y="2447"/>
                    <a:pt x="30916" y="8115"/>
                  </a:cubicBezTo>
                  <a:cubicBezTo>
                    <a:pt x="33058" y="12628"/>
                    <a:pt x="33277" y="23247"/>
                    <a:pt x="33277" y="24950"/>
                  </a:cubicBezTo>
                  <a:cubicBezTo>
                    <a:pt x="33277" y="36312"/>
                    <a:pt x="32240" y="42882"/>
                    <a:pt x="30030" y="46425"/>
                  </a:cubicBezTo>
                  <a:cubicBezTo>
                    <a:pt x="27154" y="50996"/>
                    <a:pt x="21764" y="53290"/>
                    <a:pt x="12469" y="53290"/>
                  </a:cubicBezTo>
                  <a:lnTo>
                    <a:pt x="206" y="53290"/>
                  </a:lnTo>
                  <a:lnTo>
                    <a:pt x="206" y="1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2" name="Freihandform: Form 71">
              <a:extLst>
                <a:ext uri="{FF2B5EF4-FFF2-40B4-BE49-F238E27FC236}">
                  <a16:creationId xmlns:a16="http://schemas.microsoft.com/office/drawing/2014/main" id="{DEE4038D-77E1-659D-6F17-4C08D32FF1EF}"/>
                </a:ext>
              </a:extLst>
            </p:cNvPr>
            <p:cNvSpPr/>
            <p:nvPr/>
          </p:nvSpPr>
          <p:spPr>
            <a:xfrm>
              <a:off x="2919048" y="5721462"/>
              <a:ext cx="27901" cy="53280"/>
            </a:xfrm>
            <a:custGeom>
              <a:avLst/>
              <a:gdLst>
                <a:gd name="connsiteX0" fmla="*/ 205 w 27901"/>
                <a:gd name="connsiteY0" fmla="*/ 53290 h 53280"/>
                <a:gd name="connsiteX1" fmla="*/ 205 w 27901"/>
                <a:gd name="connsiteY1" fmla="*/ 10 h 53280"/>
                <a:gd name="connsiteX2" fmla="*/ 27659 w 27901"/>
                <a:gd name="connsiteY2" fmla="*/ 10 h 53280"/>
                <a:gd name="connsiteX3" fmla="*/ 27659 w 27901"/>
                <a:gd name="connsiteY3" fmla="*/ 5914 h 53280"/>
                <a:gd name="connsiteX4" fmla="*/ 6995 w 27901"/>
                <a:gd name="connsiteY4" fmla="*/ 5914 h 53280"/>
                <a:gd name="connsiteX5" fmla="*/ 6995 w 27901"/>
                <a:gd name="connsiteY5" fmla="*/ 23027 h 53280"/>
                <a:gd name="connsiteX6" fmla="*/ 26183 w 27901"/>
                <a:gd name="connsiteY6" fmla="*/ 23027 h 53280"/>
                <a:gd name="connsiteX7" fmla="*/ 26183 w 27901"/>
                <a:gd name="connsiteY7" fmla="*/ 28931 h 53280"/>
                <a:gd name="connsiteX8" fmla="*/ 6995 w 27901"/>
                <a:gd name="connsiteY8" fmla="*/ 28931 h 53280"/>
                <a:gd name="connsiteX9" fmla="*/ 6995 w 27901"/>
                <a:gd name="connsiteY9" fmla="*/ 47386 h 53280"/>
                <a:gd name="connsiteX10" fmla="*/ 28106 w 27901"/>
                <a:gd name="connsiteY10" fmla="*/ 47386 h 53280"/>
                <a:gd name="connsiteX11" fmla="*/ 28106 w 27901"/>
                <a:gd name="connsiteY11" fmla="*/ 53290 h 53280"/>
                <a:gd name="connsiteX12" fmla="*/ 205 w 27901"/>
                <a:gd name="connsiteY12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01" h="53280">
                  <a:moveTo>
                    <a:pt x="205" y="53290"/>
                  </a:moveTo>
                  <a:lnTo>
                    <a:pt x="205" y="10"/>
                  </a:lnTo>
                  <a:lnTo>
                    <a:pt x="27659" y="10"/>
                  </a:lnTo>
                  <a:lnTo>
                    <a:pt x="27659" y="5914"/>
                  </a:lnTo>
                  <a:lnTo>
                    <a:pt x="6995" y="5914"/>
                  </a:lnTo>
                  <a:lnTo>
                    <a:pt x="6995" y="23027"/>
                  </a:lnTo>
                  <a:lnTo>
                    <a:pt x="26183" y="23027"/>
                  </a:lnTo>
                  <a:lnTo>
                    <a:pt x="26183" y="28931"/>
                  </a:lnTo>
                  <a:lnTo>
                    <a:pt x="6995" y="28931"/>
                  </a:lnTo>
                  <a:lnTo>
                    <a:pt x="6995" y="47386"/>
                  </a:lnTo>
                  <a:lnTo>
                    <a:pt x="28106" y="47386"/>
                  </a:lnTo>
                  <a:lnTo>
                    <a:pt x="28106" y="53290"/>
                  </a:lnTo>
                  <a:lnTo>
                    <a:pt x="205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3" name="Freihandform: Form 72">
              <a:extLst>
                <a:ext uri="{FF2B5EF4-FFF2-40B4-BE49-F238E27FC236}">
                  <a16:creationId xmlns:a16="http://schemas.microsoft.com/office/drawing/2014/main" id="{52601080-BE81-A760-3F2D-A8AF288B2978}"/>
                </a:ext>
              </a:extLst>
            </p:cNvPr>
            <p:cNvSpPr/>
            <p:nvPr/>
          </p:nvSpPr>
          <p:spPr>
            <a:xfrm>
              <a:off x="2955797" y="5721462"/>
              <a:ext cx="31958" cy="53280"/>
            </a:xfrm>
            <a:custGeom>
              <a:avLst/>
              <a:gdLst>
                <a:gd name="connsiteX0" fmla="*/ 7011 w 31958"/>
                <a:gd name="connsiteY0" fmla="*/ 22884 h 53280"/>
                <a:gd name="connsiteX1" fmla="*/ 17175 w 31958"/>
                <a:gd name="connsiteY1" fmla="*/ 22884 h 53280"/>
                <a:gd name="connsiteX2" fmla="*/ 24412 w 31958"/>
                <a:gd name="connsiteY2" fmla="*/ 14028 h 53280"/>
                <a:gd name="connsiteX3" fmla="*/ 17242 w 31958"/>
                <a:gd name="connsiteY3" fmla="*/ 5914 h 53280"/>
                <a:gd name="connsiteX4" fmla="*/ 7011 w 31958"/>
                <a:gd name="connsiteY4" fmla="*/ 5914 h 53280"/>
                <a:gd name="connsiteX5" fmla="*/ 7011 w 31958"/>
                <a:gd name="connsiteY5" fmla="*/ 22884 h 53280"/>
                <a:gd name="connsiteX6" fmla="*/ 7011 w 31958"/>
                <a:gd name="connsiteY6" fmla="*/ 28788 h 53280"/>
                <a:gd name="connsiteX7" fmla="*/ 7011 w 31958"/>
                <a:gd name="connsiteY7" fmla="*/ 53290 h 53280"/>
                <a:gd name="connsiteX8" fmla="*/ 205 w 31958"/>
                <a:gd name="connsiteY8" fmla="*/ 53290 h 53280"/>
                <a:gd name="connsiteX9" fmla="*/ 205 w 31958"/>
                <a:gd name="connsiteY9" fmla="*/ 10 h 53280"/>
                <a:gd name="connsiteX10" fmla="*/ 18575 w 31958"/>
                <a:gd name="connsiteY10" fmla="*/ 10 h 53280"/>
                <a:gd name="connsiteX11" fmla="*/ 31345 w 31958"/>
                <a:gd name="connsiteY11" fmla="*/ 13294 h 53280"/>
                <a:gd name="connsiteX12" fmla="*/ 21611 w 31958"/>
                <a:gd name="connsiteY12" fmla="*/ 25465 h 53280"/>
                <a:gd name="connsiteX13" fmla="*/ 21611 w 31958"/>
                <a:gd name="connsiteY13" fmla="*/ 25617 h 53280"/>
                <a:gd name="connsiteX14" fmla="*/ 30307 w 31958"/>
                <a:gd name="connsiteY14" fmla="*/ 39340 h 53280"/>
                <a:gd name="connsiteX15" fmla="*/ 32163 w 31958"/>
                <a:gd name="connsiteY15" fmla="*/ 53290 h 53280"/>
                <a:gd name="connsiteX16" fmla="*/ 25086 w 31958"/>
                <a:gd name="connsiteY16" fmla="*/ 53290 h 53280"/>
                <a:gd name="connsiteX17" fmla="*/ 23011 w 31958"/>
                <a:gd name="connsiteY17" fmla="*/ 35569 h 53280"/>
                <a:gd name="connsiteX18" fmla="*/ 14965 w 31958"/>
                <a:gd name="connsiteY18" fmla="*/ 28788 h 53280"/>
                <a:gd name="connsiteX19" fmla="*/ 7011 w 31958"/>
                <a:gd name="connsiteY19" fmla="*/ 28788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58" h="53280">
                  <a:moveTo>
                    <a:pt x="7011" y="22884"/>
                  </a:moveTo>
                  <a:lnTo>
                    <a:pt x="17175" y="22884"/>
                  </a:lnTo>
                  <a:cubicBezTo>
                    <a:pt x="22050" y="22884"/>
                    <a:pt x="24412" y="18675"/>
                    <a:pt x="24412" y="14028"/>
                  </a:cubicBezTo>
                  <a:cubicBezTo>
                    <a:pt x="24412" y="10198"/>
                    <a:pt x="22497" y="5914"/>
                    <a:pt x="17242" y="5914"/>
                  </a:cubicBezTo>
                  <a:lnTo>
                    <a:pt x="7011" y="5914"/>
                  </a:lnTo>
                  <a:lnTo>
                    <a:pt x="7011" y="22884"/>
                  </a:lnTo>
                  <a:close/>
                  <a:moveTo>
                    <a:pt x="7011" y="28788"/>
                  </a:moveTo>
                  <a:lnTo>
                    <a:pt x="7011" y="53290"/>
                  </a:lnTo>
                  <a:lnTo>
                    <a:pt x="205" y="53290"/>
                  </a:lnTo>
                  <a:lnTo>
                    <a:pt x="205" y="10"/>
                  </a:lnTo>
                  <a:lnTo>
                    <a:pt x="18575" y="10"/>
                  </a:lnTo>
                  <a:cubicBezTo>
                    <a:pt x="28030" y="10"/>
                    <a:pt x="31345" y="6656"/>
                    <a:pt x="31345" y="13294"/>
                  </a:cubicBezTo>
                  <a:cubicBezTo>
                    <a:pt x="31345" y="19561"/>
                    <a:pt x="27887" y="24360"/>
                    <a:pt x="21611" y="25465"/>
                  </a:cubicBezTo>
                  <a:lnTo>
                    <a:pt x="21611" y="25617"/>
                  </a:lnTo>
                  <a:cubicBezTo>
                    <a:pt x="27718" y="26570"/>
                    <a:pt x="29945" y="28645"/>
                    <a:pt x="30307" y="39340"/>
                  </a:cubicBezTo>
                  <a:cubicBezTo>
                    <a:pt x="30392" y="41625"/>
                    <a:pt x="31125" y="49967"/>
                    <a:pt x="32163" y="53290"/>
                  </a:cubicBezTo>
                  <a:lnTo>
                    <a:pt x="25086" y="53290"/>
                  </a:lnTo>
                  <a:cubicBezTo>
                    <a:pt x="23155" y="49596"/>
                    <a:pt x="23602" y="42663"/>
                    <a:pt x="23011" y="35569"/>
                  </a:cubicBezTo>
                  <a:cubicBezTo>
                    <a:pt x="22497" y="29083"/>
                    <a:pt x="17242" y="28788"/>
                    <a:pt x="14965" y="28788"/>
                  </a:cubicBezTo>
                  <a:lnTo>
                    <a:pt x="7011" y="28788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4" name="Freihandform: Form 73">
              <a:extLst>
                <a:ext uri="{FF2B5EF4-FFF2-40B4-BE49-F238E27FC236}">
                  <a16:creationId xmlns:a16="http://schemas.microsoft.com/office/drawing/2014/main" id="{060CD9EF-6F9A-12B7-A297-131319878BA8}"/>
                </a:ext>
              </a:extLst>
            </p:cNvPr>
            <p:cNvSpPr/>
            <p:nvPr/>
          </p:nvSpPr>
          <p:spPr>
            <a:xfrm>
              <a:off x="2992023" y="5721462"/>
              <a:ext cx="34842" cy="53280"/>
            </a:xfrm>
            <a:custGeom>
              <a:avLst/>
              <a:gdLst>
                <a:gd name="connsiteX0" fmla="*/ 35047 w 34842"/>
                <a:gd name="connsiteY0" fmla="*/ 10 h 53280"/>
                <a:gd name="connsiteX1" fmla="*/ 35047 w 34842"/>
                <a:gd name="connsiteY1" fmla="*/ 5914 h 53280"/>
                <a:gd name="connsiteX2" fmla="*/ 21029 w 34842"/>
                <a:gd name="connsiteY2" fmla="*/ 5914 h 53280"/>
                <a:gd name="connsiteX3" fmla="*/ 21029 w 34842"/>
                <a:gd name="connsiteY3" fmla="*/ 53290 h 53280"/>
                <a:gd name="connsiteX4" fmla="*/ 14239 w 34842"/>
                <a:gd name="connsiteY4" fmla="*/ 53290 h 53280"/>
                <a:gd name="connsiteX5" fmla="*/ 14239 w 34842"/>
                <a:gd name="connsiteY5" fmla="*/ 5914 h 53280"/>
                <a:gd name="connsiteX6" fmla="*/ 204 w 34842"/>
                <a:gd name="connsiteY6" fmla="*/ 5914 h 53280"/>
                <a:gd name="connsiteX7" fmla="*/ 204 w 34842"/>
                <a:gd name="connsiteY7" fmla="*/ 10 h 53280"/>
                <a:gd name="connsiteX8" fmla="*/ 35047 w 34842"/>
                <a:gd name="connsiteY8" fmla="*/ 1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42" h="53280">
                  <a:moveTo>
                    <a:pt x="35047" y="10"/>
                  </a:moveTo>
                  <a:lnTo>
                    <a:pt x="35047" y="5914"/>
                  </a:lnTo>
                  <a:lnTo>
                    <a:pt x="21029" y="5914"/>
                  </a:lnTo>
                  <a:lnTo>
                    <a:pt x="21029" y="53290"/>
                  </a:lnTo>
                  <a:lnTo>
                    <a:pt x="14239" y="53290"/>
                  </a:lnTo>
                  <a:lnTo>
                    <a:pt x="14239" y="5914"/>
                  </a:lnTo>
                  <a:lnTo>
                    <a:pt x="204" y="5914"/>
                  </a:lnTo>
                  <a:lnTo>
                    <a:pt x="204" y="10"/>
                  </a:lnTo>
                  <a:lnTo>
                    <a:pt x="35047" y="1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5" name="Freihandform: Form 74">
              <a:extLst>
                <a:ext uri="{FF2B5EF4-FFF2-40B4-BE49-F238E27FC236}">
                  <a16:creationId xmlns:a16="http://schemas.microsoft.com/office/drawing/2014/main" id="{7B13D59A-B4A8-B08C-C209-492935C59510}"/>
                </a:ext>
              </a:extLst>
            </p:cNvPr>
            <p:cNvSpPr/>
            <p:nvPr/>
          </p:nvSpPr>
          <p:spPr>
            <a:xfrm>
              <a:off x="3045253" y="5721462"/>
              <a:ext cx="39110" cy="53280"/>
            </a:xfrm>
            <a:custGeom>
              <a:avLst/>
              <a:gdLst>
                <a:gd name="connsiteX0" fmla="*/ 23744 w 39110"/>
                <a:gd name="connsiteY0" fmla="*/ 53290 h 53280"/>
                <a:gd name="connsiteX1" fmla="*/ 15621 w 39110"/>
                <a:gd name="connsiteY1" fmla="*/ 53290 h 53280"/>
                <a:gd name="connsiteX2" fmla="*/ 203 w 39110"/>
                <a:gd name="connsiteY2" fmla="*/ 10 h 53280"/>
                <a:gd name="connsiteX3" fmla="*/ 7567 w 39110"/>
                <a:gd name="connsiteY3" fmla="*/ 10 h 53280"/>
                <a:gd name="connsiteX4" fmla="*/ 19754 w 39110"/>
                <a:gd name="connsiteY4" fmla="*/ 46872 h 53280"/>
                <a:gd name="connsiteX5" fmla="*/ 19889 w 39110"/>
                <a:gd name="connsiteY5" fmla="*/ 46872 h 53280"/>
                <a:gd name="connsiteX6" fmla="*/ 32356 w 39110"/>
                <a:gd name="connsiteY6" fmla="*/ 10 h 53280"/>
                <a:gd name="connsiteX7" fmla="*/ 39314 w 39110"/>
                <a:gd name="connsiteY7" fmla="*/ 10 h 53280"/>
                <a:gd name="connsiteX8" fmla="*/ 23744 w 39110"/>
                <a:gd name="connsiteY8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110" h="53280">
                  <a:moveTo>
                    <a:pt x="23744" y="53290"/>
                  </a:moveTo>
                  <a:lnTo>
                    <a:pt x="15621" y="53290"/>
                  </a:lnTo>
                  <a:lnTo>
                    <a:pt x="203" y="10"/>
                  </a:lnTo>
                  <a:lnTo>
                    <a:pt x="7567" y="10"/>
                  </a:lnTo>
                  <a:lnTo>
                    <a:pt x="19754" y="46872"/>
                  </a:lnTo>
                  <a:lnTo>
                    <a:pt x="19889" y="46872"/>
                  </a:lnTo>
                  <a:lnTo>
                    <a:pt x="32356" y="10"/>
                  </a:lnTo>
                  <a:lnTo>
                    <a:pt x="39314" y="10"/>
                  </a:lnTo>
                  <a:lnTo>
                    <a:pt x="23744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6" name="Freihandform: Form 75">
              <a:extLst>
                <a:ext uri="{FF2B5EF4-FFF2-40B4-BE49-F238E27FC236}">
                  <a16:creationId xmlns:a16="http://schemas.microsoft.com/office/drawing/2014/main" id="{D07781D2-84A7-1714-8337-94FBBEF88D89}"/>
                </a:ext>
              </a:extLst>
            </p:cNvPr>
            <p:cNvSpPr/>
            <p:nvPr/>
          </p:nvSpPr>
          <p:spPr>
            <a:xfrm>
              <a:off x="3091077" y="5720349"/>
              <a:ext cx="33493" cy="55498"/>
            </a:xfrm>
            <a:custGeom>
              <a:avLst/>
              <a:gdLst>
                <a:gd name="connsiteX0" fmla="*/ 26763 w 33493"/>
                <a:gd name="connsiteY0" fmla="*/ 35215 h 55498"/>
                <a:gd name="connsiteX1" fmla="*/ 26763 w 33493"/>
                <a:gd name="connsiteY1" fmla="*/ 17208 h 55498"/>
                <a:gd name="connsiteX2" fmla="*/ 16962 w 33493"/>
                <a:gd name="connsiteY2" fmla="*/ 5686 h 55498"/>
                <a:gd name="connsiteX3" fmla="*/ 7144 w 33493"/>
                <a:gd name="connsiteY3" fmla="*/ 17208 h 55498"/>
                <a:gd name="connsiteX4" fmla="*/ 7144 w 33493"/>
                <a:gd name="connsiteY4" fmla="*/ 35215 h 55498"/>
                <a:gd name="connsiteX5" fmla="*/ 16962 w 33493"/>
                <a:gd name="connsiteY5" fmla="*/ 49824 h 55498"/>
                <a:gd name="connsiteX6" fmla="*/ 26763 w 33493"/>
                <a:gd name="connsiteY6" fmla="*/ 35215 h 55498"/>
                <a:gd name="connsiteX7" fmla="*/ 203 w 33493"/>
                <a:gd name="connsiteY7" fmla="*/ 34912 h 55498"/>
                <a:gd name="connsiteX8" fmla="*/ 203 w 33493"/>
                <a:gd name="connsiteY8" fmla="*/ 17427 h 55498"/>
                <a:gd name="connsiteX9" fmla="*/ 16962 w 33493"/>
                <a:gd name="connsiteY9" fmla="*/ 10 h 55498"/>
                <a:gd name="connsiteX10" fmla="*/ 33696 w 33493"/>
                <a:gd name="connsiteY10" fmla="*/ 17427 h 55498"/>
                <a:gd name="connsiteX11" fmla="*/ 33696 w 33493"/>
                <a:gd name="connsiteY11" fmla="*/ 34912 h 55498"/>
                <a:gd name="connsiteX12" fmla="*/ 16962 w 33493"/>
                <a:gd name="connsiteY12" fmla="*/ 55509 h 55498"/>
                <a:gd name="connsiteX13" fmla="*/ 203 w 33493"/>
                <a:gd name="connsiteY13" fmla="*/ 34912 h 5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493" h="55498">
                  <a:moveTo>
                    <a:pt x="26763" y="35215"/>
                  </a:moveTo>
                  <a:lnTo>
                    <a:pt x="26763" y="17208"/>
                  </a:lnTo>
                  <a:cubicBezTo>
                    <a:pt x="26763" y="6057"/>
                    <a:pt x="19104" y="5686"/>
                    <a:pt x="16962" y="5686"/>
                  </a:cubicBezTo>
                  <a:cubicBezTo>
                    <a:pt x="14820" y="5686"/>
                    <a:pt x="7144" y="6057"/>
                    <a:pt x="7144" y="17208"/>
                  </a:cubicBezTo>
                  <a:lnTo>
                    <a:pt x="7144" y="35215"/>
                  </a:lnTo>
                  <a:cubicBezTo>
                    <a:pt x="7144" y="46872"/>
                    <a:pt x="10535" y="49824"/>
                    <a:pt x="16962" y="49824"/>
                  </a:cubicBezTo>
                  <a:cubicBezTo>
                    <a:pt x="23372" y="49824"/>
                    <a:pt x="26763" y="46872"/>
                    <a:pt x="26763" y="35215"/>
                  </a:cubicBezTo>
                  <a:close/>
                  <a:moveTo>
                    <a:pt x="203" y="34912"/>
                  </a:moveTo>
                  <a:lnTo>
                    <a:pt x="203" y="17427"/>
                  </a:lnTo>
                  <a:cubicBezTo>
                    <a:pt x="203" y="6799"/>
                    <a:pt x="5660" y="10"/>
                    <a:pt x="16962" y="10"/>
                  </a:cubicBezTo>
                  <a:cubicBezTo>
                    <a:pt x="28247" y="10"/>
                    <a:pt x="33696" y="6799"/>
                    <a:pt x="33696" y="17427"/>
                  </a:cubicBezTo>
                  <a:lnTo>
                    <a:pt x="33696" y="34912"/>
                  </a:lnTo>
                  <a:cubicBezTo>
                    <a:pt x="33696" y="49672"/>
                    <a:pt x="28247" y="55509"/>
                    <a:pt x="16962" y="55509"/>
                  </a:cubicBezTo>
                  <a:cubicBezTo>
                    <a:pt x="5660" y="55509"/>
                    <a:pt x="203" y="49672"/>
                    <a:pt x="203" y="34912"/>
                  </a:cubicBez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7" name="Freihandform: Form 76">
              <a:extLst>
                <a:ext uri="{FF2B5EF4-FFF2-40B4-BE49-F238E27FC236}">
                  <a16:creationId xmlns:a16="http://schemas.microsoft.com/office/drawing/2014/main" id="{D94FE705-537C-3E17-BCB2-2A2B3A4DFE6C}"/>
                </a:ext>
              </a:extLst>
            </p:cNvPr>
            <p:cNvSpPr/>
            <p:nvPr/>
          </p:nvSpPr>
          <p:spPr>
            <a:xfrm>
              <a:off x="3136463" y="5721462"/>
              <a:ext cx="49375" cy="53280"/>
            </a:xfrm>
            <a:custGeom>
              <a:avLst/>
              <a:gdLst>
                <a:gd name="connsiteX0" fmla="*/ 6545 w 49375"/>
                <a:gd name="connsiteY0" fmla="*/ 53290 h 53280"/>
                <a:gd name="connsiteX1" fmla="*/ 202 w 49375"/>
                <a:gd name="connsiteY1" fmla="*/ 53290 h 53280"/>
                <a:gd name="connsiteX2" fmla="*/ 202 w 49375"/>
                <a:gd name="connsiteY2" fmla="*/ 10 h 53280"/>
                <a:gd name="connsiteX3" fmla="*/ 11192 w 49375"/>
                <a:gd name="connsiteY3" fmla="*/ 10 h 53280"/>
                <a:gd name="connsiteX4" fmla="*/ 24611 w 49375"/>
                <a:gd name="connsiteY4" fmla="*/ 44729 h 53280"/>
                <a:gd name="connsiteX5" fmla="*/ 24780 w 49375"/>
                <a:gd name="connsiteY5" fmla="*/ 44729 h 53280"/>
                <a:gd name="connsiteX6" fmla="*/ 38360 w 49375"/>
                <a:gd name="connsiteY6" fmla="*/ 10 h 53280"/>
                <a:gd name="connsiteX7" fmla="*/ 49577 w 49375"/>
                <a:gd name="connsiteY7" fmla="*/ 10 h 53280"/>
                <a:gd name="connsiteX8" fmla="*/ 49577 w 49375"/>
                <a:gd name="connsiteY8" fmla="*/ 53290 h 53280"/>
                <a:gd name="connsiteX9" fmla="*/ 42788 w 49375"/>
                <a:gd name="connsiteY9" fmla="*/ 53290 h 53280"/>
                <a:gd name="connsiteX10" fmla="*/ 42788 w 49375"/>
                <a:gd name="connsiteY10" fmla="*/ 5914 h 53280"/>
                <a:gd name="connsiteX11" fmla="*/ 42627 w 49375"/>
                <a:gd name="connsiteY11" fmla="*/ 5914 h 53280"/>
                <a:gd name="connsiteX12" fmla="*/ 27732 w 49375"/>
                <a:gd name="connsiteY12" fmla="*/ 53290 h 53280"/>
                <a:gd name="connsiteX13" fmla="*/ 21305 w 49375"/>
                <a:gd name="connsiteY13" fmla="*/ 53290 h 53280"/>
                <a:gd name="connsiteX14" fmla="*/ 6697 w 49375"/>
                <a:gd name="connsiteY14" fmla="*/ 5914 h 53280"/>
                <a:gd name="connsiteX15" fmla="*/ 6545 w 49375"/>
                <a:gd name="connsiteY15" fmla="*/ 5914 h 53280"/>
                <a:gd name="connsiteX16" fmla="*/ 6545 w 49375"/>
                <a:gd name="connsiteY16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9375" h="53280">
                  <a:moveTo>
                    <a:pt x="6545" y="53290"/>
                  </a:moveTo>
                  <a:lnTo>
                    <a:pt x="202" y="53290"/>
                  </a:lnTo>
                  <a:lnTo>
                    <a:pt x="202" y="10"/>
                  </a:lnTo>
                  <a:lnTo>
                    <a:pt x="11192" y="10"/>
                  </a:lnTo>
                  <a:lnTo>
                    <a:pt x="24611" y="44729"/>
                  </a:lnTo>
                  <a:lnTo>
                    <a:pt x="24780" y="44729"/>
                  </a:lnTo>
                  <a:lnTo>
                    <a:pt x="38360" y="10"/>
                  </a:lnTo>
                  <a:lnTo>
                    <a:pt x="49577" y="10"/>
                  </a:lnTo>
                  <a:lnTo>
                    <a:pt x="49577" y="53290"/>
                  </a:lnTo>
                  <a:lnTo>
                    <a:pt x="42788" y="53290"/>
                  </a:lnTo>
                  <a:lnTo>
                    <a:pt x="42788" y="5914"/>
                  </a:lnTo>
                  <a:lnTo>
                    <a:pt x="42627" y="5914"/>
                  </a:lnTo>
                  <a:lnTo>
                    <a:pt x="27732" y="53290"/>
                  </a:lnTo>
                  <a:lnTo>
                    <a:pt x="21305" y="53290"/>
                  </a:lnTo>
                  <a:lnTo>
                    <a:pt x="6697" y="5914"/>
                  </a:lnTo>
                  <a:lnTo>
                    <a:pt x="6545" y="5914"/>
                  </a:lnTo>
                  <a:lnTo>
                    <a:pt x="6545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78" name="Grafik 57">
              <a:extLst>
                <a:ext uri="{FF2B5EF4-FFF2-40B4-BE49-F238E27FC236}">
                  <a16:creationId xmlns:a16="http://schemas.microsoft.com/office/drawing/2014/main" id="{B92E6A68-9B46-79CD-C288-9729BDCACFE6}"/>
                </a:ext>
              </a:extLst>
            </p:cNvPr>
            <p:cNvGrpSpPr/>
            <p:nvPr/>
          </p:nvGrpSpPr>
          <p:grpSpPr>
            <a:xfrm>
              <a:off x="353156" y="5996935"/>
              <a:ext cx="1233798" cy="350753"/>
              <a:chOff x="353156" y="5996935"/>
              <a:chExt cx="1233798" cy="350753"/>
            </a:xfrm>
          </p:grpSpPr>
          <p:sp>
            <p:nvSpPr>
              <p:cNvPr id="79" name="Freihandform: Form 78">
                <a:extLst>
                  <a:ext uri="{FF2B5EF4-FFF2-40B4-BE49-F238E27FC236}">
                    <a16:creationId xmlns:a16="http://schemas.microsoft.com/office/drawing/2014/main" id="{A424415E-F6A2-E949-0902-A03CDD110FA6}"/>
                  </a:ext>
                </a:extLst>
              </p:cNvPr>
              <p:cNvSpPr/>
              <p:nvPr/>
            </p:nvSpPr>
            <p:spPr>
              <a:xfrm>
                <a:off x="353156" y="6136579"/>
                <a:ext cx="326931" cy="99393"/>
              </a:xfrm>
              <a:custGeom>
                <a:avLst/>
                <a:gdLst>
                  <a:gd name="connsiteX0" fmla="*/ 22 w 326931"/>
                  <a:gd name="connsiteY0" fmla="*/ 99432 h 99393"/>
                  <a:gd name="connsiteX1" fmla="*/ 293275 w 326931"/>
                  <a:gd name="connsiteY1" fmla="*/ 99432 h 99393"/>
                  <a:gd name="connsiteX2" fmla="*/ 326953 w 326931"/>
                  <a:gd name="connsiteY2" fmla="*/ 49324 h 99393"/>
                  <a:gd name="connsiteX3" fmla="*/ 294096 w 326931"/>
                  <a:gd name="connsiteY3" fmla="*/ 38 h 99393"/>
                  <a:gd name="connsiteX4" fmla="*/ 22 w 326931"/>
                  <a:gd name="connsiteY4" fmla="*/ 38 h 99393"/>
                  <a:gd name="connsiteX5" fmla="*/ 22 w 326931"/>
                  <a:gd name="connsiteY5" fmla="*/ 99432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6931" h="99393">
                    <a:moveTo>
                      <a:pt x="22" y="99432"/>
                    </a:moveTo>
                    <a:lnTo>
                      <a:pt x="293275" y="99432"/>
                    </a:lnTo>
                    <a:lnTo>
                      <a:pt x="326953" y="49324"/>
                    </a:lnTo>
                    <a:lnTo>
                      <a:pt x="294096" y="38"/>
                    </a:lnTo>
                    <a:lnTo>
                      <a:pt x="22" y="38"/>
                    </a:lnTo>
                    <a:lnTo>
                      <a:pt x="22" y="99432"/>
                    </a:lnTo>
                    <a:close/>
                  </a:path>
                </a:pathLst>
              </a:custGeom>
              <a:solidFill>
                <a:srgbClr val="008DB4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grpSp>
            <p:nvGrpSpPr>
              <p:cNvPr id="80" name="Grafik 57">
                <a:extLst>
                  <a:ext uri="{FF2B5EF4-FFF2-40B4-BE49-F238E27FC236}">
                    <a16:creationId xmlns:a16="http://schemas.microsoft.com/office/drawing/2014/main" id="{596AB9E2-4BEE-F934-104D-5B09585C8CA0}"/>
                  </a:ext>
                </a:extLst>
              </p:cNvPr>
              <p:cNvGrpSpPr/>
              <p:nvPr/>
            </p:nvGrpSpPr>
            <p:grpSpPr>
              <a:xfrm>
                <a:off x="1305201" y="5997756"/>
                <a:ext cx="154430" cy="103501"/>
                <a:chOff x="1305201" y="5997756"/>
                <a:chExt cx="154430" cy="103501"/>
              </a:xfrm>
              <a:solidFill>
                <a:srgbClr val="181716"/>
              </a:solidFill>
            </p:grpSpPr>
            <p:sp>
              <p:nvSpPr>
                <p:cNvPr id="81" name="Freihandform: Form 80">
                  <a:extLst>
                    <a:ext uri="{FF2B5EF4-FFF2-40B4-BE49-F238E27FC236}">
                      <a16:creationId xmlns:a16="http://schemas.microsoft.com/office/drawing/2014/main" id="{A034243C-33E2-ADD2-2096-3858163A8FD4}"/>
                    </a:ext>
                  </a:extLst>
                </p:cNvPr>
                <p:cNvSpPr/>
                <p:nvPr/>
              </p:nvSpPr>
              <p:spPr>
                <a:xfrm>
                  <a:off x="1398024" y="5997756"/>
                  <a:ext cx="61607" cy="103501"/>
                </a:xfrm>
                <a:custGeom>
                  <a:avLst/>
                  <a:gdLst>
                    <a:gd name="connsiteX0" fmla="*/ 52578 w 61607"/>
                    <a:gd name="connsiteY0" fmla="*/ 23040 h 103501"/>
                    <a:gd name="connsiteX1" fmla="*/ 58328 w 61607"/>
                    <a:gd name="connsiteY1" fmla="*/ 7433 h 103501"/>
                    <a:gd name="connsiteX2" fmla="*/ 33685 w 61607"/>
                    <a:gd name="connsiteY2" fmla="*/ 40 h 103501"/>
                    <a:gd name="connsiteX3" fmla="*/ 1649 w 61607"/>
                    <a:gd name="connsiteY3" fmla="*/ 25505 h 103501"/>
                    <a:gd name="connsiteX4" fmla="*/ 21364 w 61607"/>
                    <a:gd name="connsiteY4" fmla="*/ 55076 h 103501"/>
                    <a:gd name="connsiteX5" fmla="*/ 32042 w 61607"/>
                    <a:gd name="connsiteY5" fmla="*/ 62469 h 103501"/>
                    <a:gd name="connsiteX6" fmla="*/ 42721 w 61607"/>
                    <a:gd name="connsiteY6" fmla="*/ 77255 h 103501"/>
                    <a:gd name="connsiteX7" fmla="*/ 27935 w 61607"/>
                    <a:gd name="connsiteY7" fmla="*/ 86291 h 103501"/>
                    <a:gd name="connsiteX8" fmla="*/ 6578 w 61607"/>
                    <a:gd name="connsiteY8" fmla="*/ 77255 h 103501"/>
                    <a:gd name="connsiteX9" fmla="*/ 6 w 61607"/>
                    <a:gd name="connsiteY9" fmla="*/ 93684 h 103501"/>
                    <a:gd name="connsiteX10" fmla="*/ 27935 w 61607"/>
                    <a:gd name="connsiteY10" fmla="*/ 103541 h 103501"/>
                    <a:gd name="connsiteX11" fmla="*/ 61614 w 61607"/>
                    <a:gd name="connsiteY11" fmla="*/ 75612 h 103501"/>
                    <a:gd name="connsiteX12" fmla="*/ 41900 w 61607"/>
                    <a:gd name="connsiteY12" fmla="*/ 46862 h 103501"/>
                    <a:gd name="connsiteX13" fmla="*/ 31221 w 61607"/>
                    <a:gd name="connsiteY13" fmla="*/ 40290 h 103501"/>
                    <a:gd name="connsiteX14" fmla="*/ 20542 w 61607"/>
                    <a:gd name="connsiteY14" fmla="*/ 26326 h 103501"/>
                    <a:gd name="connsiteX15" fmla="*/ 33685 w 61607"/>
                    <a:gd name="connsiteY15" fmla="*/ 17290 h 103501"/>
                    <a:gd name="connsiteX16" fmla="*/ 52578 w 61607"/>
                    <a:gd name="connsiteY16" fmla="*/ 23040 h 103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1607" h="103501">
                      <a:moveTo>
                        <a:pt x="52578" y="23040"/>
                      </a:moveTo>
                      <a:lnTo>
                        <a:pt x="58328" y="7433"/>
                      </a:lnTo>
                      <a:cubicBezTo>
                        <a:pt x="55042" y="4969"/>
                        <a:pt x="47650" y="40"/>
                        <a:pt x="33685" y="40"/>
                      </a:cubicBezTo>
                      <a:cubicBezTo>
                        <a:pt x="13971" y="40"/>
                        <a:pt x="1649" y="11540"/>
                        <a:pt x="1649" y="25505"/>
                      </a:cubicBezTo>
                      <a:cubicBezTo>
                        <a:pt x="1649" y="38648"/>
                        <a:pt x="7399" y="46040"/>
                        <a:pt x="21364" y="55076"/>
                      </a:cubicBezTo>
                      <a:lnTo>
                        <a:pt x="32042" y="62469"/>
                      </a:lnTo>
                      <a:cubicBezTo>
                        <a:pt x="39435" y="67398"/>
                        <a:pt x="42721" y="70684"/>
                        <a:pt x="42721" y="77255"/>
                      </a:cubicBezTo>
                      <a:cubicBezTo>
                        <a:pt x="42721" y="82184"/>
                        <a:pt x="37792" y="86291"/>
                        <a:pt x="27935" y="86291"/>
                      </a:cubicBezTo>
                      <a:cubicBezTo>
                        <a:pt x="17256" y="86291"/>
                        <a:pt x="9863" y="80541"/>
                        <a:pt x="6578" y="77255"/>
                      </a:cubicBezTo>
                      <a:lnTo>
                        <a:pt x="6" y="93684"/>
                      </a:lnTo>
                      <a:cubicBezTo>
                        <a:pt x="3292" y="96148"/>
                        <a:pt x="11506" y="103541"/>
                        <a:pt x="27935" y="103541"/>
                      </a:cubicBezTo>
                      <a:cubicBezTo>
                        <a:pt x="51757" y="103541"/>
                        <a:pt x="61614" y="89577"/>
                        <a:pt x="61614" y="75612"/>
                      </a:cubicBezTo>
                      <a:cubicBezTo>
                        <a:pt x="61614" y="63291"/>
                        <a:pt x="55864" y="55076"/>
                        <a:pt x="41900" y="46862"/>
                      </a:cubicBezTo>
                      <a:lnTo>
                        <a:pt x="31221" y="40290"/>
                      </a:lnTo>
                      <a:cubicBezTo>
                        <a:pt x="23007" y="35362"/>
                        <a:pt x="20542" y="32076"/>
                        <a:pt x="20542" y="26326"/>
                      </a:cubicBezTo>
                      <a:cubicBezTo>
                        <a:pt x="20542" y="21397"/>
                        <a:pt x="24649" y="17290"/>
                        <a:pt x="33685" y="17290"/>
                      </a:cubicBezTo>
                      <a:cubicBezTo>
                        <a:pt x="44364" y="15647"/>
                        <a:pt x="50935" y="20576"/>
                        <a:pt x="52578" y="23040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2" name="Freihandform: Form 81">
                  <a:extLst>
                    <a:ext uri="{FF2B5EF4-FFF2-40B4-BE49-F238E27FC236}">
                      <a16:creationId xmlns:a16="http://schemas.microsoft.com/office/drawing/2014/main" id="{DDE9B491-17E5-1F40-D01E-A7D411C0E335}"/>
                    </a:ext>
                  </a:extLst>
                </p:cNvPr>
                <p:cNvSpPr/>
                <p:nvPr/>
              </p:nvSpPr>
              <p:spPr>
                <a:xfrm>
                  <a:off x="1305201" y="5999399"/>
                  <a:ext cx="76393" cy="101036"/>
                </a:xfrm>
                <a:custGeom>
                  <a:avLst/>
                  <a:gdLst>
                    <a:gd name="connsiteX0" fmla="*/ 76401 w 76393"/>
                    <a:gd name="connsiteY0" fmla="*/ 57541 h 101036"/>
                    <a:gd name="connsiteX1" fmla="*/ 76401 w 76393"/>
                    <a:gd name="connsiteY1" fmla="*/ 40 h 101036"/>
                    <a:gd name="connsiteX2" fmla="*/ 57508 w 76393"/>
                    <a:gd name="connsiteY2" fmla="*/ 40 h 101036"/>
                    <a:gd name="connsiteX3" fmla="*/ 57508 w 76393"/>
                    <a:gd name="connsiteY3" fmla="*/ 58362 h 101036"/>
                    <a:gd name="connsiteX4" fmla="*/ 37794 w 76393"/>
                    <a:gd name="connsiteY4" fmla="*/ 84648 h 101036"/>
                    <a:gd name="connsiteX5" fmla="*/ 18901 w 76393"/>
                    <a:gd name="connsiteY5" fmla="*/ 58362 h 101036"/>
                    <a:gd name="connsiteX6" fmla="*/ 18901 w 76393"/>
                    <a:gd name="connsiteY6" fmla="*/ 40 h 101036"/>
                    <a:gd name="connsiteX7" fmla="*/ 8 w 76393"/>
                    <a:gd name="connsiteY7" fmla="*/ 40 h 101036"/>
                    <a:gd name="connsiteX8" fmla="*/ 8 w 76393"/>
                    <a:gd name="connsiteY8" fmla="*/ 57541 h 101036"/>
                    <a:gd name="connsiteX9" fmla="*/ 37794 w 76393"/>
                    <a:gd name="connsiteY9" fmla="*/ 101077 h 101036"/>
                    <a:gd name="connsiteX10" fmla="*/ 76401 w 76393"/>
                    <a:gd name="connsiteY10" fmla="*/ 57541 h 101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393" h="101036">
                      <a:moveTo>
                        <a:pt x="76401" y="57541"/>
                      </a:moveTo>
                      <a:lnTo>
                        <a:pt x="76401" y="40"/>
                      </a:lnTo>
                      <a:lnTo>
                        <a:pt x="57508" y="40"/>
                      </a:lnTo>
                      <a:lnTo>
                        <a:pt x="57508" y="58362"/>
                      </a:lnTo>
                      <a:cubicBezTo>
                        <a:pt x="57508" y="77255"/>
                        <a:pt x="50937" y="84648"/>
                        <a:pt x="37794" y="84648"/>
                      </a:cubicBezTo>
                      <a:cubicBezTo>
                        <a:pt x="24651" y="84648"/>
                        <a:pt x="18901" y="76434"/>
                        <a:pt x="18901" y="58362"/>
                      </a:cubicBezTo>
                      <a:lnTo>
                        <a:pt x="18901" y="40"/>
                      </a:lnTo>
                      <a:lnTo>
                        <a:pt x="8" y="40"/>
                      </a:lnTo>
                      <a:lnTo>
                        <a:pt x="8" y="57541"/>
                      </a:lnTo>
                      <a:cubicBezTo>
                        <a:pt x="8" y="87112"/>
                        <a:pt x="11508" y="101077"/>
                        <a:pt x="37794" y="101077"/>
                      </a:cubicBezTo>
                      <a:cubicBezTo>
                        <a:pt x="63258" y="101077"/>
                        <a:pt x="76401" y="86291"/>
                        <a:pt x="76401" y="57541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sp>
            <p:nvSpPr>
              <p:cNvPr id="83" name="Freihandform: Form 82">
                <a:extLst>
                  <a:ext uri="{FF2B5EF4-FFF2-40B4-BE49-F238E27FC236}">
                    <a16:creationId xmlns:a16="http://schemas.microsoft.com/office/drawing/2014/main" id="{E3810D7E-B7A8-58E5-2614-0A6BD539C140}"/>
                  </a:ext>
                </a:extLst>
              </p:cNvPr>
              <p:cNvSpPr/>
              <p:nvPr/>
            </p:nvSpPr>
            <p:spPr>
              <a:xfrm>
                <a:off x="1214022" y="5999399"/>
                <a:ext cx="18893" cy="99393"/>
              </a:xfrm>
              <a:custGeom>
                <a:avLst/>
                <a:gdLst>
                  <a:gd name="connsiteX0" fmla="*/ 10 w 18893"/>
                  <a:gd name="connsiteY0" fmla="*/ 40 h 99393"/>
                  <a:gd name="connsiteX1" fmla="*/ 18903 w 18893"/>
                  <a:gd name="connsiteY1" fmla="*/ 40 h 99393"/>
                  <a:gd name="connsiteX2" fmla="*/ 18903 w 18893"/>
                  <a:gd name="connsiteY2" fmla="*/ 99434 h 99393"/>
                  <a:gd name="connsiteX3" fmla="*/ 10 w 18893"/>
                  <a:gd name="connsiteY3" fmla="*/ 99434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893" h="99393">
                    <a:moveTo>
                      <a:pt x="10" y="40"/>
                    </a:moveTo>
                    <a:lnTo>
                      <a:pt x="18903" y="40"/>
                    </a:lnTo>
                    <a:lnTo>
                      <a:pt x="18903" y="99434"/>
                    </a:lnTo>
                    <a:lnTo>
                      <a:pt x="10" y="99434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4" name="Freihandform: Form 83">
                <a:extLst>
                  <a:ext uri="{FF2B5EF4-FFF2-40B4-BE49-F238E27FC236}">
                    <a16:creationId xmlns:a16="http://schemas.microsoft.com/office/drawing/2014/main" id="{FA170AAA-FAF5-4514-14DF-24C7357FE192}"/>
                  </a:ext>
                </a:extLst>
              </p:cNvPr>
              <p:cNvSpPr/>
              <p:nvPr/>
            </p:nvSpPr>
            <p:spPr>
              <a:xfrm>
                <a:off x="1150771" y="5999399"/>
                <a:ext cx="43536" cy="99393"/>
              </a:xfrm>
              <a:custGeom>
                <a:avLst/>
                <a:gdLst>
                  <a:gd name="connsiteX0" fmla="*/ 832 w 43536"/>
                  <a:gd name="connsiteY0" fmla="*/ 40 h 99393"/>
                  <a:gd name="connsiteX1" fmla="*/ 832 w 43536"/>
                  <a:gd name="connsiteY1" fmla="*/ 14004 h 99393"/>
                  <a:gd name="connsiteX2" fmla="*/ 12332 w 43536"/>
                  <a:gd name="connsiteY2" fmla="*/ 14004 h 99393"/>
                  <a:gd name="connsiteX3" fmla="*/ 12332 w 43536"/>
                  <a:gd name="connsiteY3" fmla="*/ 85469 h 99393"/>
                  <a:gd name="connsiteX4" fmla="*/ 11 w 43536"/>
                  <a:gd name="connsiteY4" fmla="*/ 85469 h 99393"/>
                  <a:gd name="connsiteX5" fmla="*/ 11 w 43536"/>
                  <a:gd name="connsiteY5" fmla="*/ 99434 h 99393"/>
                  <a:gd name="connsiteX6" fmla="*/ 43547 w 43536"/>
                  <a:gd name="connsiteY6" fmla="*/ 99434 h 99393"/>
                  <a:gd name="connsiteX7" fmla="*/ 43547 w 43536"/>
                  <a:gd name="connsiteY7" fmla="*/ 85469 h 99393"/>
                  <a:gd name="connsiteX8" fmla="*/ 31225 w 43536"/>
                  <a:gd name="connsiteY8" fmla="*/ 85469 h 99393"/>
                  <a:gd name="connsiteX9" fmla="*/ 31225 w 43536"/>
                  <a:gd name="connsiteY9" fmla="*/ 14004 h 99393"/>
                  <a:gd name="connsiteX10" fmla="*/ 43547 w 43536"/>
                  <a:gd name="connsiteY10" fmla="*/ 14004 h 99393"/>
                  <a:gd name="connsiteX11" fmla="*/ 43547 w 43536"/>
                  <a:gd name="connsiteY11" fmla="*/ 40 h 99393"/>
                  <a:gd name="connsiteX12" fmla="*/ 832 w 43536"/>
                  <a:gd name="connsiteY12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536" h="99393">
                    <a:moveTo>
                      <a:pt x="832" y="40"/>
                    </a:moveTo>
                    <a:lnTo>
                      <a:pt x="832" y="14004"/>
                    </a:lnTo>
                    <a:lnTo>
                      <a:pt x="12332" y="14004"/>
                    </a:lnTo>
                    <a:lnTo>
                      <a:pt x="12332" y="85469"/>
                    </a:lnTo>
                    <a:lnTo>
                      <a:pt x="11" y="85469"/>
                    </a:lnTo>
                    <a:lnTo>
                      <a:pt x="11" y="99434"/>
                    </a:lnTo>
                    <a:lnTo>
                      <a:pt x="43547" y="99434"/>
                    </a:lnTo>
                    <a:lnTo>
                      <a:pt x="43547" y="85469"/>
                    </a:lnTo>
                    <a:lnTo>
                      <a:pt x="31225" y="85469"/>
                    </a:lnTo>
                    <a:lnTo>
                      <a:pt x="31225" y="14004"/>
                    </a:lnTo>
                    <a:lnTo>
                      <a:pt x="43547" y="14004"/>
                    </a:lnTo>
                    <a:lnTo>
                      <a:pt x="43547" y="40"/>
                    </a:lnTo>
                    <a:lnTo>
                      <a:pt x="832" y="40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5" name="Freihandform: Form 84">
                <a:extLst>
                  <a:ext uri="{FF2B5EF4-FFF2-40B4-BE49-F238E27FC236}">
                    <a16:creationId xmlns:a16="http://schemas.microsoft.com/office/drawing/2014/main" id="{51565EEB-79AB-A08C-54C6-010F0CD63D38}"/>
                  </a:ext>
                </a:extLst>
              </p:cNvPr>
              <p:cNvSpPr/>
              <p:nvPr/>
            </p:nvSpPr>
            <p:spPr>
              <a:xfrm>
                <a:off x="1054663" y="5999399"/>
                <a:ext cx="76393" cy="99393"/>
              </a:xfrm>
              <a:custGeom>
                <a:avLst/>
                <a:gdLst>
                  <a:gd name="connsiteX0" fmla="*/ 57512 w 76393"/>
                  <a:gd name="connsiteY0" fmla="*/ 40 h 99393"/>
                  <a:gd name="connsiteX1" fmla="*/ 57512 w 76393"/>
                  <a:gd name="connsiteY1" fmla="*/ 61648 h 99393"/>
                  <a:gd name="connsiteX2" fmla="*/ 16441 w 76393"/>
                  <a:gd name="connsiteY2" fmla="*/ 40 h 99393"/>
                  <a:gd name="connsiteX3" fmla="*/ 12 w 76393"/>
                  <a:gd name="connsiteY3" fmla="*/ 40 h 99393"/>
                  <a:gd name="connsiteX4" fmla="*/ 12 w 76393"/>
                  <a:gd name="connsiteY4" fmla="*/ 99434 h 99393"/>
                  <a:gd name="connsiteX5" fmla="*/ 18905 w 76393"/>
                  <a:gd name="connsiteY5" fmla="*/ 99434 h 99393"/>
                  <a:gd name="connsiteX6" fmla="*/ 18905 w 76393"/>
                  <a:gd name="connsiteY6" fmla="*/ 37005 h 99393"/>
                  <a:gd name="connsiteX7" fmla="*/ 59977 w 76393"/>
                  <a:gd name="connsiteY7" fmla="*/ 99434 h 99393"/>
                  <a:gd name="connsiteX8" fmla="*/ 76406 w 76393"/>
                  <a:gd name="connsiteY8" fmla="*/ 99434 h 99393"/>
                  <a:gd name="connsiteX9" fmla="*/ 76406 w 76393"/>
                  <a:gd name="connsiteY9" fmla="*/ 40 h 99393"/>
                  <a:gd name="connsiteX10" fmla="*/ 57512 w 76393"/>
                  <a:gd name="connsiteY10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393" h="99393">
                    <a:moveTo>
                      <a:pt x="57512" y="40"/>
                    </a:moveTo>
                    <a:lnTo>
                      <a:pt x="57512" y="61648"/>
                    </a:lnTo>
                    <a:lnTo>
                      <a:pt x="16441" y="40"/>
                    </a:lnTo>
                    <a:lnTo>
                      <a:pt x="12" y="40"/>
                    </a:lnTo>
                    <a:lnTo>
                      <a:pt x="12" y="99434"/>
                    </a:lnTo>
                    <a:lnTo>
                      <a:pt x="18905" y="99434"/>
                    </a:lnTo>
                    <a:lnTo>
                      <a:pt x="18905" y="37005"/>
                    </a:lnTo>
                    <a:lnTo>
                      <a:pt x="59977" y="99434"/>
                    </a:lnTo>
                    <a:lnTo>
                      <a:pt x="76406" y="99434"/>
                    </a:lnTo>
                    <a:lnTo>
                      <a:pt x="76406" y="40"/>
                    </a:lnTo>
                    <a:lnTo>
                      <a:pt x="57512" y="40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6" name="Freihandform: Form 85">
                <a:extLst>
                  <a:ext uri="{FF2B5EF4-FFF2-40B4-BE49-F238E27FC236}">
                    <a16:creationId xmlns:a16="http://schemas.microsoft.com/office/drawing/2014/main" id="{71DD09CB-0CBA-2F3C-836D-3849FAF84BE7}"/>
                  </a:ext>
                </a:extLst>
              </p:cNvPr>
              <p:cNvSpPr/>
              <p:nvPr/>
            </p:nvSpPr>
            <p:spPr>
              <a:xfrm>
                <a:off x="965948" y="5998578"/>
                <a:ext cx="72286" cy="99393"/>
              </a:xfrm>
              <a:custGeom>
                <a:avLst/>
                <a:gdLst>
                  <a:gd name="connsiteX0" fmla="*/ 44371 w 72286"/>
                  <a:gd name="connsiteY0" fmla="*/ 31255 h 99393"/>
                  <a:gd name="connsiteX1" fmla="*/ 23014 w 72286"/>
                  <a:gd name="connsiteY1" fmla="*/ 47683 h 99393"/>
                  <a:gd name="connsiteX2" fmla="*/ 19728 w 72286"/>
                  <a:gd name="connsiteY2" fmla="*/ 47683 h 99393"/>
                  <a:gd name="connsiteX3" fmla="*/ 19728 w 72286"/>
                  <a:gd name="connsiteY3" fmla="*/ 15647 h 99393"/>
                  <a:gd name="connsiteX4" fmla="*/ 23835 w 72286"/>
                  <a:gd name="connsiteY4" fmla="*/ 15647 h 99393"/>
                  <a:gd name="connsiteX5" fmla="*/ 44371 w 72286"/>
                  <a:gd name="connsiteY5" fmla="*/ 31255 h 99393"/>
                  <a:gd name="connsiteX6" fmla="*/ 64907 w 72286"/>
                  <a:gd name="connsiteY6" fmla="*/ 31255 h 99393"/>
                  <a:gd name="connsiteX7" fmla="*/ 23835 w 72286"/>
                  <a:gd name="connsiteY7" fmla="*/ 40 h 99393"/>
                  <a:gd name="connsiteX8" fmla="*/ 13 w 72286"/>
                  <a:gd name="connsiteY8" fmla="*/ 40 h 99393"/>
                  <a:gd name="connsiteX9" fmla="*/ 13 w 72286"/>
                  <a:gd name="connsiteY9" fmla="*/ 99434 h 99393"/>
                  <a:gd name="connsiteX10" fmla="*/ 18906 w 72286"/>
                  <a:gd name="connsiteY10" fmla="*/ 99434 h 99393"/>
                  <a:gd name="connsiteX11" fmla="*/ 18906 w 72286"/>
                  <a:gd name="connsiteY11" fmla="*/ 63291 h 99393"/>
                  <a:gd name="connsiteX12" fmla="*/ 27942 w 72286"/>
                  <a:gd name="connsiteY12" fmla="*/ 63291 h 99393"/>
                  <a:gd name="connsiteX13" fmla="*/ 49300 w 72286"/>
                  <a:gd name="connsiteY13" fmla="*/ 99434 h 99393"/>
                  <a:gd name="connsiteX14" fmla="*/ 72300 w 72286"/>
                  <a:gd name="connsiteY14" fmla="*/ 99434 h 99393"/>
                  <a:gd name="connsiteX15" fmla="*/ 46835 w 72286"/>
                  <a:gd name="connsiteY15" fmla="*/ 58362 h 99393"/>
                  <a:gd name="connsiteX16" fmla="*/ 64907 w 72286"/>
                  <a:gd name="connsiteY16" fmla="*/ 31255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2286" h="99393">
                    <a:moveTo>
                      <a:pt x="44371" y="31255"/>
                    </a:moveTo>
                    <a:cubicBezTo>
                      <a:pt x="44371" y="41933"/>
                      <a:pt x="37799" y="47683"/>
                      <a:pt x="23014" y="47683"/>
                    </a:cubicBezTo>
                    <a:lnTo>
                      <a:pt x="19728" y="47683"/>
                    </a:lnTo>
                    <a:lnTo>
                      <a:pt x="19728" y="15647"/>
                    </a:lnTo>
                    <a:lnTo>
                      <a:pt x="23835" y="15647"/>
                    </a:lnTo>
                    <a:cubicBezTo>
                      <a:pt x="37799" y="16469"/>
                      <a:pt x="44371" y="21397"/>
                      <a:pt x="44371" y="31255"/>
                    </a:cubicBezTo>
                    <a:moveTo>
                      <a:pt x="64907" y="31255"/>
                    </a:moveTo>
                    <a:cubicBezTo>
                      <a:pt x="64907" y="11540"/>
                      <a:pt x="51764" y="40"/>
                      <a:pt x="23835" y="40"/>
                    </a:cubicBezTo>
                    <a:lnTo>
                      <a:pt x="13" y="40"/>
                    </a:lnTo>
                    <a:lnTo>
                      <a:pt x="13" y="99434"/>
                    </a:lnTo>
                    <a:lnTo>
                      <a:pt x="18906" y="99434"/>
                    </a:lnTo>
                    <a:lnTo>
                      <a:pt x="18906" y="63291"/>
                    </a:lnTo>
                    <a:lnTo>
                      <a:pt x="27942" y="63291"/>
                    </a:lnTo>
                    <a:lnTo>
                      <a:pt x="49300" y="99434"/>
                    </a:lnTo>
                    <a:lnTo>
                      <a:pt x="72300" y="99434"/>
                    </a:lnTo>
                    <a:lnTo>
                      <a:pt x="46835" y="58362"/>
                    </a:lnTo>
                    <a:cubicBezTo>
                      <a:pt x="59157" y="53433"/>
                      <a:pt x="64907" y="43576"/>
                      <a:pt x="64907" y="31255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7" name="Freihandform: Form 86">
                <a:extLst>
                  <a:ext uri="{FF2B5EF4-FFF2-40B4-BE49-F238E27FC236}">
                    <a16:creationId xmlns:a16="http://schemas.microsoft.com/office/drawing/2014/main" id="{20C4FDF3-049D-8F03-A4D8-B07721FDCACC}"/>
                  </a:ext>
                </a:extLst>
              </p:cNvPr>
              <p:cNvSpPr/>
              <p:nvPr/>
            </p:nvSpPr>
            <p:spPr>
              <a:xfrm>
                <a:off x="886268" y="5999399"/>
                <a:ext cx="61607" cy="99393"/>
              </a:xfrm>
              <a:custGeom>
                <a:avLst/>
                <a:gdLst>
                  <a:gd name="connsiteX0" fmla="*/ 15 w 61607"/>
                  <a:gd name="connsiteY0" fmla="*/ 40 h 99393"/>
                  <a:gd name="connsiteX1" fmla="*/ 15 w 61607"/>
                  <a:gd name="connsiteY1" fmla="*/ 99434 h 99393"/>
                  <a:gd name="connsiteX2" fmla="*/ 60801 w 61607"/>
                  <a:gd name="connsiteY2" fmla="*/ 99434 h 99393"/>
                  <a:gd name="connsiteX3" fmla="*/ 61623 w 61607"/>
                  <a:gd name="connsiteY3" fmla="*/ 83005 h 99393"/>
                  <a:gd name="connsiteX4" fmla="*/ 19729 w 61607"/>
                  <a:gd name="connsiteY4" fmla="*/ 83005 h 99393"/>
                  <a:gd name="connsiteX5" fmla="*/ 19729 w 61607"/>
                  <a:gd name="connsiteY5" fmla="*/ 56719 h 99393"/>
                  <a:gd name="connsiteX6" fmla="*/ 54230 w 61607"/>
                  <a:gd name="connsiteY6" fmla="*/ 56719 h 99393"/>
                  <a:gd name="connsiteX7" fmla="*/ 54230 w 61607"/>
                  <a:gd name="connsiteY7" fmla="*/ 41112 h 99393"/>
                  <a:gd name="connsiteX8" fmla="*/ 19729 w 61607"/>
                  <a:gd name="connsiteY8" fmla="*/ 41112 h 99393"/>
                  <a:gd name="connsiteX9" fmla="*/ 19729 w 61607"/>
                  <a:gd name="connsiteY9" fmla="*/ 15647 h 99393"/>
                  <a:gd name="connsiteX10" fmla="*/ 56694 w 61607"/>
                  <a:gd name="connsiteY10" fmla="*/ 15647 h 99393"/>
                  <a:gd name="connsiteX11" fmla="*/ 58337 w 61607"/>
                  <a:gd name="connsiteY11" fmla="*/ 40 h 99393"/>
                  <a:gd name="connsiteX12" fmla="*/ 15 w 61607"/>
                  <a:gd name="connsiteY12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1607" h="99393">
                    <a:moveTo>
                      <a:pt x="15" y="40"/>
                    </a:moveTo>
                    <a:lnTo>
                      <a:pt x="15" y="99434"/>
                    </a:lnTo>
                    <a:lnTo>
                      <a:pt x="60801" y="99434"/>
                    </a:lnTo>
                    <a:lnTo>
                      <a:pt x="61623" y="83005"/>
                    </a:lnTo>
                    <a:lnTo>
                      <a:pt x="19729" y="83005"/>
                    </a:lnTo>
                    <a:lnTo>
                      <a:pt x="19729" y="56719"/>
                    </a:lnTo>
                    <a:lnTo>
                      <a:pt x="54230" y="56719"/>
                    </a:lnTo>
                    <a:lnTo>
                      <a:pt x="54230" y="41112"/>
                    </a:lnTo>
                    <a:lnTo>
                      <a:pt x="19729" y="41112"/>
                    </a:lnTo>
                    <a:lnTo>
                      <a:pt x="19729" y="15647"/>
                    </a:lnTo>
                    <a:lnTo>
                      <a:pt x="56694" y="15647"/>
                    </a:lnTo>
                    <a:lnTo>
                      <a:pt x="58337" y="40"/>
                    </a:lnTo>
                    <a:lnTo>
                      <a:pt x="15" y="40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grpSp>
            <p:nvGrpSpPr>
              <p:cNvPr id="88" name="Grafik 57">
                <a:extLst>
                  <a:ext uri="{FF2B5EF4-FFF2-40B4-BE49-F238E27FC236}">
                    <a16:creationId xmlns:a16="http://schemas.microsoft.com/office/drawing/2014/main" id="{F1A8E6A8-C93B-00EB-BFF3-C32A06964668}"/>
                  </a:ext>
                </a:extLst>
              </p:cNvPr>
              <p:cNvGrpSpPr/>
              <p:nvPr/>
            </p:nvGrpSpPr>
            <p:grpSpPr>
              <a:xfrm>
                <a:off x="692409" y="5996935"/>
                <a:ext cx="176608" cy="103501"/>
                <a:chOff x="692409" y="5996935"/>
                <a:chExt cx="176608" cy="103501"/>
              </a:xfrm>
              <a:solidFill>
                <a:srgbClr val="181716"/>
              </a:solidFill>
            </p:grpSpPr>
            <p:sp>
              <p:nvSpPr>
                <p:cNvPr id="89" name="Freihandform: Form 88">
                  <a:extLst>
                    <a:ext uri="{FF2B5EF4-FFF2-40B4-BE49-F238E27FC236}">
                      <a16:creationId xmlns:a16="http://schemas.microsoft.com/office/drawing/2014/main" id="{F4BC8CF0-70B1-6D76-85C1-BDC8C8C520D2}"/>
                    </a:ext>
                  </a:extLst>
                </p:cNvPr>
                <p:cNvSpPr/>
                <p:nvPr/>
              </p:nvSpPr>
              <p:spPr>
                <a:xfrm>
                  <a:off x="803303" y="5999399"/>
                  <a:ext cx="65714" cy="99393"/>
                </a:xfrm>
                <a:custGeom>
                  <a:avLst/>
                  <a:gdLst>
                    <a:gd name="connsiteX0" fmla="*/ 45195 w 65714"/>
                    <a:gd name="connsiteY0" fmla="*/ 32898 h 99393"/>
                    <a:gd name="connsiteX1" fmla="*/ 23838 w 65714"/>
                    <a:gd name="connsiteY1" fmla="*/ 50969 h 99393"/>
                    <a:gd name="connsiteX2" fmla="*/ 18909 w 65714"/>
                    <a:gd name="connsiteY2" fmla="*/ 50969 h 99393"/>
                    <a:gd name="connsiteX3" fmla="*/ 18909 w 65714"/>
                    <a:gd name="connsiteY3" fmla="*/ 14826 h 99393"/>
                    <a:gd name="connsiteX4" fmla="*/ 24659 w 65714"/>
                    <a:gd name="connsiteY4" fmla="*/ 14826 h 99393"/>
                    <a:gd name="connsiteX5" fmla="*/ 45195 w 65714"/>
                    <a:gd name="connsiteY5" fmla="*/ 32898 h 99393"/>
                    <a:gd name="connsiteX6" fmla="*/ 65731 w 65714"/>
                    <a:gd name="connsiteY6" fmla="*/ 32898 h 99393"/>
                    <a:gd name="connsiteX7" fmla="*/ 24659 w 65714"/>
                    <a:gd name="connsiteY7" fmla="*/ 40 h 99393"/>
                    <a:gd name="connsiteX8" fmla="*/ 16 w 65714"/>
                    <a:gd name="connsiteY8" fmla="*/ 40 h 99393"/>
                    <a:gd name="connsiteX9" fmla="*/ 16 w 65714"/>
                    <a:gd name="connsiteY9" fmla="*/ 99434 h 99393"/>
                    <a:gd name="connsiteX10" fmla="*/ 18909 w 65714"/>
                    <a:gd name="connsiteY10" fmla="*/ 99434 h 99393"/>
                    <a:gd name="connsiteX11" fmla="*/ 18909 w 65714"/>
                    <a:gd name="connsiteY11" fmla="*/ 67398 h 99393"/>
                    <a:gd name="connsiteX12" fmla="*/ 23838 w 65714"/>
                    <a:gd name="connsiteY12" fmla="*/ 67398 h 99393"/>
                    <a:gd name="connsiteX13" fmla="*/ 65731 w 65714"/>
                    <a:gd name="connsiteY13" fmla="*/ 32898 h 99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5714" h="99393">
                      <a:moveTo>
                        <a:pt x="45195" y="32898"/>
                      </a:moveTo>
                      <a:cubicBezTo>
                        <a:pt x="45195" y="44398"/>
                        <a:pt x="38624" y="50969"/>
                        <a:pt x="23838" y="50969"/>
                      </a:cubicBezTo>
                      <a:lnTo>
                        <a:pt x="18909" y="50969"/>
                      </a:lnTo>
                      <a:lnTo>
                        <a:pt x="18909" y="14826"/>
                      </a:lnTo>
                      <a:lnTo>
                        <a:pt x="24659" y="14826"/>
                      </a:lnTo>
                      <a:cubicBezTo>
                        <a:pt x="38624" y="15647"/>
                        <a:pt x="45195" y="22219"/>
                        <a:pt x="45195" y="32898"/>
                      </a:cubicBezTo>
                      <a:moveTo>
                        <a:pt x="65731" y="32898"/>
                      </a:moveTo>
                      <a:cubicBezTo>
                        <a:pt x="65731" y="12362"/>
                        <a:pt x="52588" y="40"/>
                        <a:pt x="24659" y="40"/>
                      </a:cubicBezTo>
                      <a:lnTo>
                        <a:pt x="16" y="40"/>
                      </a:lnTo>
                      <a:lnTo>
                        <a:pt x="16" y="99434"/>
                      </a:lnTo>
                      <a:lnTo>
                        <a:pt x="18909" y="99434"/>
                      </a:lnTo>
                      <a:lnTo>
                        <a:pt x="18909" y="67398"/>
                      </a:lnTo>
                      <a:lnTo>
                        <a:pt x="23838" y="67398"/>
                      </a:lnTo>
                      <a:cubicBezTo>
                        <a:pt x="50945" y="67398"/>
                        <a:pt x="65731" y="54255"/>
                        <a:pt x="65731" y="32898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0" name="Freihandform: Form 89">
                  <a:extLst>
                    <a:ext uri="{FF2B5EF4-FFF2-40B4-BE49-F238E27FC236}">
                      <a16:creationId xmlns:a16="http://schemas.microsoft.com/office/drawing/2014/main" id="{2BEE7F6A-569B-3801-1E76-55A9BE66D71A}"/>
                    </a:ext>
                  </a:extLst>
                </p:cNvPr>
                <p:cNvSpPr/>
                <p:nvPr/>
              </p:nvSpPr>
              <p:spPr>
                <a:xfrm>
                  <a:off x="692409" y="5996935"/>
                  <a:ext cx="90358" cy="103501"/>
                </a:xfrm>
                <a:custGeom>
                  <a:avLst/>
                  <a:gdLst>
                    <a:gd name="connsiteX0" fmla="*/ 69840 w 90358"/>
                    <a:gd name="connsiteY0" fmla="*/ 51791 h 103501"/>
                    <a:gd name="connsiteX1" fmla="*/ 45197 w 90358"/>
                    <a:gd name="connsiteY1" fmla="*/ 87112 h 103501"/>
                    <a:gd name="connsiteX2" fmla="*/ 20554 w 90358"/>
                    <a:gd name="connsiteY2" fmla="*/ 51791 h 103501"/>
                    <a:gd name="connsiteX3" fmla="*/ 45197 w 90358"/>
                    <a:gd name="connsiteY3" fmla="*/ 16469 h 103501"/>
                    <a:gd name="connsiteX4" fmla="*/ 69840 w 90358"/>
                    <a:gd name="connsiteY4" fmla="*/ 51791 h 103501"/>
                    <a:gd name="connsiteX5" fmla="*/ 90376 w 90358"/>
                    <a:gd name="connsiteY5" fmla="*/ 51791 h 103501"/>
                    <a:gd name="connsiteX6" fmla="*/ 45197 w 90358"/>
                    <a:gd name="connsiteY6" fmla="*/ 40 h 103501"/>
                    <a:gd name="connsiteX7" fmla="*/ 18 w 90358"/>
                    <a:gd name="connsiteY7" fmla="*/ 51791 h 103501"/>
                    <a:gd name="connsiteX8" fmla="*/ 45197 w 90358"/>
                    <a:gd name="connsiteY8" fmla="*/ 103541 h 103501"/>
                    <a:gd name="connsiteX9" fmla="*/ 90376 w 90358"/>
                    <a:gd name="connsiteY9" fmla="*/ 51791 h 103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0358" h="103501">
                      <a:moveTo>
                        <a:pt x="69840" y="51791"/>
                      </a:moveTo>
                      <a:cubicBezTo>
                        <a:pt x="69840" y="75612"/>
                        <a:pt x="59983" y="87112"/>
                        <a:pt x="45197" y="87112"/>
                      </a:cubicBezTo>
                      <a:cubicBezTo>
                        <a:pt x="29590" y="87112"/>
                        <a:pt x="20554" y="75612"/>
                        <a:pt x="20554" y="51791"/>
                      </a:cubicBezTo>
                      <a:cubicBezTo>
                        <a:pt x="20554" y="27969"/>
                        <a:pt x="29590" y="16469"/>
                        <a:pt x="45197" y="16469"/>
                      </a:cubicBezTo>
                      <a:cubicBezTo>
                        <a:pt x="60804" y="16469"/>
                        <a:pt x="69840" y="27969"/>
                        <a:pt x="69840" y="51791"/>
                      </a:cubicBezTo>
                      <a:moveTo>
                        <a:pt x="90376" y="51791"/>
                      </a:moveTo>
                      <a:cubicBezTo>
                        <a:pt x="90376" y="18112"/>
                        <a:pt x="71483" y="40"/>
                        <a:pt x="45197" y="40"/>
                      </a:cubicBezTo>
                      <a:cubicBezTo>
                        <a:pt x="18911" y="40"/>
                        <a:pt x="18" y="17290"/>
                        <a:pt x="18" y="51791"/>
                      </a:cubicBezTo>
                      <a:cubicBezTo>
                        <a:pt x="18" y="86291"/>
                        <a:pt x="18911" y="103541"/>
                        <a:pt x="45197" y="103541"/>
                      </a:cubicBezTo>
                      <a:cubicBezTo>
                        <a:pt x="71483" y="103541"/>
                        <a:pt x="90376" y="85469"/>
                        <a:pt x="90376" y="51791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sp>
            <p:nvSpPr>
              <p:cNvPr id="91" name="Freihandform: Form 90">
                <a:extLst>
                  <a:ext uri="{FF2B5EF4-FFF2-40B4-BE49-F238E27FC236}">
                    <a16:creationId xmlns:a16="http://schemas.microsoft.com/office/drawing/2014/main" id="{FCF83CEF-65B6-D9C1-758F-3B38247366F9}"/>
                  </a:ext>
                </a:extLst>
              </p:cNvPr>
              <p:cNvSpPr/>
              <p:nvPr/>
            </p:nvSpPr>
            <p:spPr>
              <a:xfrm>
                <a:off x="610266" y="5999399"/>
                <a:ext cx="18893" cy="99393"/>
              </a:xfrm>
              <a:custGeom>
                <a:avLst/>
                <a:gdLst>
                  <a:gd name="connsiteX0" fmla="*/ 20 w 18893"/>
                  <a:gd name="connsiteY0" fmla="*/ 40 h 99393"/>
                  <a:gd name="connsiteX1" fmla="*/ 20 w 18893"/>
                  <a:gd name="connsiteY1" fmla="*/ 99434 h 99393"/>
                  <a:gd name="connsiteX2" fmla="*/ 18913 w 18893"/>
                  <a:gd name="connsiteY2" fmla="*/ 99434 h 99393"/>
                  <a:gd name="connsiteX3" fmla="*/ 18913 w 18893"/>
                  <a:gd name="connsiteY3" fmla="*/ 40 h 99393"/>
                  <a:gd name="connsiteX4" fmla="*/ 20 w 18893"/>
                  <a:gd name="connsiteY4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93" h="99393">
                    <a:moveTo>
                      <a:pt x="20" y="40"/>
                    </a:moveTo>
                    <a:lnTo>
                      <a:pt x="20" y="99434"/>
                    </a:lnTo>
                    <a:lnTo>
                      <a:pt x="18913" y="99434"/>
                    </a:lnTo>
                    <a:lnTo>
                      <a:pt x="18913" y="40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grpSp>
            <p:nvGrpSpPr>
              <p:cNvPr id="92" name="Grafik 57">
                <a:extLst>
                  <a:ext uri="{FF2B5EF4-FFF2-40B4-BE49-F238E27FC236}">
                    <a16:creationId xmlns:a16="http://schemas.microsoft.com/office/drawing/2014/main" id="{F0E34D45-F889-D0BF-AA8C-750CEDF52185}"/>
                  </a:ext>
                </a:extLst>
              </p:cNvPr>
              <p:cNvGrpSpPr/>
              <p:nvPr/>
            </p:nvGrpSpPr>
            <p:grpSpPr>
              <a:xfrm>
                <a:off x="803303" y="6134115"/>
                <a:ext cx="308860" cy="104322"/>
                <a:chOff x="803303" y="6134115"/>
                <a:chExt cx="308860" cy="104322"/>
              </a:xfrm>
              <a:solidFill>
                <a:srgbClr val="181716"/>
              </a:solidFill>
            </p:grpSpPr>
            <p:sp>
              <p:nvSpPr>
                <p:cNvPr id="93" name="Freihandform: Form 92">
                  <a:extLst>
                    <a:ext uri="{FF2B5EF4-FFF2-40B4-BE49-F238E27FC236}">
                      <a16:creationId xmlns:a16="http://schemas.microsoft.com/office/drawing/2014/main" id="{DDC080D5-D458-5260-A9DB-EEF856652A78}"/>
                    </a:ext>
                  </a:extLst>
                </p:cNvPr>
                <p:cNvSpPr/>
                <p:nvPr/>
              </p:nvSpPr>
              <p:spPr>
                <a:xfrm>
                  <a:off x="803303" y="6136579"/>
                  <a:ext cx="65714" cy="99393"/>
                </a:xfrm>
                <a:custGeom>
                  <a:avLst/>
                  <a:gdLst>
                    <a:gd name="connsiteX0" fmla="*/ 45195 w 65714"/>
                    <a:gd name="connsiteY0" fmla="*/ 32895 h 99393"/>
                    <a:gd name="connsiteX1" fmla="*/ 23838 w 65714"/>
                    <a:gd name="connsiteY1" fmla="*/ 50967 h 99393"/>
                    <a:gd name="connsiteX2" fmla="*/ 18909 w 65714"/>
                    <a:gd name="connsiteY2" fmla="*/ 50967 h 99393"/>
                    <a:gd name="connsiteX3" fmla="*/ 18909 w 65714"/>
                    <a:gd name="connsiteY3" fmla="*/ 14824 h 99393"/>
                    <a:gd name="connsiteX4" fmla="*/ 24659 w 65714"/>
                    <a:gd name="connsiteY4" fmla="*/ 14824 h 99393"/>
                    <a:gd name="connsiteX5" fmla="*/ 45195 w 65714"/>
                    <a:gd name="connsiteY5" fmla="*/ 32895 h 99393"/>
                    <a:gd name="connsiteX6" fmla="*/ 65731 w 65714"/>
                    <a:gd name="connsiteY6" fmla="*/ 32895 h 99393"/>
                    <a:gd name="connsiteX7" fmla="*/ 24659 w 65714"/>
                    <a:gd name="connsiteY7" fmla="*/ 38 h 99393"/>
                    <a:gd name="connsiteX8" fmla="*/ 16 w 65714"/>
                    <a:gd name="connsiteY8" fmla="*/ 38 h 99393"/>
                    <a:gd name="connsiteX9" fmla="*/ 16 w 65714"/>
                    <a:gd name="connsiteY9" fmla="*/ 99432 h 99393"/>
                    <a:gd name="connsiteX10" fmla="*/ 18909 w 65714"/>
                    <a:gd name="connsiteY10" fmla="*/ 99432 h 99393"/>
                    <a:gd name="connsiteX11" fmla="*/ 18909 w 65714"/>
                    <a:gd name="connsiteY11" fmla="*/ 67396 h 99393"/>
                    <a:gd name="connsiteX12" fmla="*/ 23838 w 65714"/>
                    <a:gd name="connsiteY12" fmla="*/ 67396 h 99393"/>
                    <a:gd name="connsiteX13" fmla="*/ 65731 w 65714"/>
                    <a:gd name="connsiteY13" fmla="*/ 32895 h 99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5714" h="99393">
                      <a:moveTo>
                        <a:pt x="45195" y="32895"/>
                      </a:moveTo>
                      <a:cubicBezTo>
                        <a:pt x="45195" y="44395"/>
                        <a:pt x="38624" y="50967"/>
                        <a:pt x="23838" y="50967"/>
                      </a:cubicBezTo>
                      <a:lnTo>
                        <a:pt x="18909" y="50967"/>
                      </a:lnTo>
                      <a:lnTo>
                        <a:pt x="18909" y="14824"/>
                      </a:lnTo>
                      <a:lnTo>
                        <a:pt x="24659" y="14824"/>
                      </a:lnTo>
                      <a:cubicBezTo>
                        <a:pt x="38624" y="15645"/>
                        <a:pt x="45195" y="22217"/>
                        <a:pt x="45195" y="32895"/>
                      </a:cubicBezTo>
                      <a:moveTo>
                        <a:pt x="65731" y="32895"/>
                      </a:moveTo>
                      <a:cubicBezTo>
                        <a:pt x="65731" y="12359"/>
                        <a:pt x="52588" y="38"/>
                        <a:pt x="24659" y="38"/>
                      </a:cubicBezTo>
                      <a:lnTo>
                        <a:pt x="16" y="38"/>
                      </a:lnTo>
                      <a:lnTo>
                        <a:pt x="16" y="99432"/>
                      </a:lnTo>
                      <a:lnTo>
                        <a:pt x="18909" y="99432"/>
                      </a:lnTo>
                      <a:lnTo>
                        <a:pt x="18909" y="67396"/>
                      </a:lnTo>
                      <a:lnTo>
                        <a:pt x="23838" y="67396"/>
                      </a:lnTo>
                      <a:cubicBezTo>
                        <a:pt x="50124" y="67396"/>
                        <a:pt x="65731" y="54253"/>
                        <a:pt x="65731" y="32895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4" name="Freihandform: Form 93">
                  <a:extLst>
                    <a:ext uri="{FF2B5EF4-FFF2-40B4-BE49-F238E27FC236}">
                      <a16:creationId xmlns:a16="http://schemas.microsoft.com/office/drawing/2014/main" id="{80A4254B-08D3-AFBA-8FEC-5B23EC3D0E76}"/>
                    </a:ext>
                  </a:extLst>
                </p:cNvPr>
                <p:cNvSpPr/>
                <p:nvPr/>
              </p:nvSpPr>
              <p:spPr>
                <a:xfrm>
                  <a:off x="887911" y="6135758"/>
                  <a:ext cx="72286" cy="99393"/>
                </a:xfrm>
                <a:custGeom>
                  <a:avLst/>
                  <a:gdLst>
                    <a:gd name="connsiteX0" fmla="*/ 44372 w 72286"/>
                    <a:gd name="connsiteY0" fmla="*/ 32074 h 99393"/>
                    <a:gd name="connsiteX1" fmla="*/ 23015 w 72286"/>
                    <a:gd name="connsiteY1" fmla="*/ 48503 h 99393"/>
                    <a:gd name="connsiteX2" fmla="*/ 19729 w 72286"/>
                    <a:gd name="connsiteY2" fmla="*/ 48503 h 99393"/>
                    <a:gd name="connsiteX3" fmla="*/ 19729 w 72286"/>
                    <a:gd name="connsiteY3" fmla="*/ 16466 h 99393"/>
                    <a:gd name="connsiteX4" fmla="*/ 23836 w 72286"/>
                    <a:gd name="connsiteY4" fmla="*/ 16466 h 99393"/>
                    <a:gd name="connsiteX5" fmla="*/ 44372 w 72286"/>
                    <a:gd name="connsiteY5" fmla="*/ 32074 h 99393"/>
                    <a:gd name="connsiteX6" fmla="*/ 64908 w 72286"/>
                    <a:gd name="connsiteY6" fmla="*/ 31252 h 99393"/>
                    <a:gd name="connsiteX7" fmla="*/ 23836 w 72286"/>
                    <a:gd name="connsiteY7" fmla="*/ 38 h 99393"/>
                    <a:gd name="connsiteX8" fmla="*/ 15 w 72286"/>
                    <a:gd name="connsiteY8" fmla="*/ 38 h 99393"/>
                    <a:gd name="connsiteX9" fmla="*/ 15 w 72286"/>
                    <a:gd name="connsiteY9" fmla="*/ 99432 h 99393"/>
                    <a:gd name="connsiteX10" fmla="*/ 18908 w 72286"/>
                    <a:gd name="connsiteY10" fmla="*/ 99432 h 99393"/>
                    <a:gd name="connsiteX11" fmla="*/ 18908 w 72286"/>
                    <a:gd name="connsiteY11" fmla="*/ 63288 h 99393"/>
                    <a:gd name="connsiteX12" fmla="*/ 27944 w 72286"/>
                    <a:gd name="connsiteY12" fmla="*/ 63288 h 99393"/>
                    <a:gd name="connsiteX13" fmla="*/ 49301 w 72286"/>
                    <a:gd name="connsiteY13" fmla="*/ 99432 h 99393"/>
                    <a:gd name="connsiteX14" fmla="*/ 72301 w 72286"/>
                    <a:gd name="connsiteY14" fmla="*/ 99432 h 99393"/>
                    <a:gd name="connsiteX15" fmla="*/ 46837 w 72286"/>
                    <a:gd name="connsiteY15" fmla="*/ 58360 h 99393"/>
                    <a:gd name="connsiteX16" fmla="*/ 64908 w 72286"/>
                    <a:gd name="connsiteY16" fmla="*/ 31252 h 99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2286" h="99393">
                      <a:moveTo>
                        <a:pt x="44372" y="32074"/>
                      </a:moveTo>
                      <a:cubicBezTo>
                        <a:pt x="44372" y="42752"/>
                        <a:pt x="37801" y="48503"/>
                        <a:pt x="23015" y="48503"/>
                      </a:cubicBezTo>
                      <a:lnTo>
                        <a:pt x="19729" y="48503"/>
                      </a:lnTo>
                      <a:lnTo>
                        <a:pt x="19729" y="16466"/>
                      </a:lnTo>
                      <a:lnTo>
                        <a:pt x="23836" y="16466"/>
                      </a:lnTo>
                      <a:cubicBezTo>
                        <a:pt x="37801" y="16466"/>
                        <a:pt x="44372" y="21395"/>
                        <a:pt x="44372" y="32074"/>
                      </a:cubicBezTo>
                      <a:moveTo>
                        <a:pt x="64908" y="31252"/>
                      </a:moveTo>
                      <a:cubicBezTo>
                        <a:pt x="64908" y="11538"/>
                        <a:pt x="51765" y="38"/>
                        <a:pt x="23836" y="38"/>
                      </a:cubicBezTo>
                      <a:lnTo>
                        <a:pt x="15" y="38"/>
                      </a:lnTo>
                      <a:lnTo>
                        <a:pt x="15" y="99432"/>
                      </a:lnTo>
                      <a:lnTo>
                        <a:pt x="18908" y="99432"/>
                      </a:lnTo>
                      <a:lnTo>
                        <a:pt x="18908" y="63288"/>
                      </a:lnTo>
                      <a:lnTo>
                        <a:pt x="27944" y="63288"/>
                      </a:lnTo>
                      <a:lnTo>
                        <a:pt x="49301" y="99432"/>
                      </a:lnTo>
                      <a:lnTo>
                        <a:pt x="72301" y="99432"/>
                      </a:lnTo>
                      <a:lnTo>
                        <a:pt x="46837" y="58360"/>
                      </a:lnTo>
                      <a:cubicBezTo>
                        <a:pt x="59158" y="53431"/>
                        <a:pt x="64908" y="43574"/>
                        <a:pt x="64908" y="31252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5" name="Freihandform: Form 94">
                  <a:extLst>
                    <a:ext uri="{FF2B5EF4-FFF2-40B4-BE49-F238E27FC236}">
                      <a16:creationId xmlns:a16="http://schemas.microsoft.com/office/drawing/2014/main" id="{FE9F3A36-FEE1-FC9B-3A1B-99DAD9214995}"/>
                    </a:ext>
                  </a:extLst>
                </p:cNvPr>
                <p:cNvSpPr/>
                <p:nvPr/>
              </p:nvSpPr>
              <p:spPr>
                <a:xfrm>
                  <a:off x="971698" y="6134115"/>
                  <a:ext cx="90358" cy="103501"/>
                </a:xfrm>
                <a:custGeom>
                  <a:avLst/>
                  <a:gdLst>
                    <a:gd name="connsiteX0" fmla="*/ 70657 w 90358"/>
                    <a:gd name="connsiteY0" fmla="*/ 51788 h 103501"/>
                    <a:gd name="connsiteX1" fmla="*/ 46014 w 90358"/>
                    <a:gd name="connsiteY1" fmla="*/ 87110 h 103501"/>
                    <a:gd name="connsiteX2" fmla="*/ 21370 w 90358"/>
                    <a:gd name="connsiteY2" fmla="*/ 51788 h 103501"/>
                    <a:gd name="connsiteX3" fmla="*/ 46014 w 90358"/>
                    <a:gd name="connsiteY3" fmla="*/ 16466 h 103501"/>
                    <a:gd name="connsiteX4" fmla="*/ 70657 w 90358"/>
                    <a:gd name="connsiteY4" fmla="*/ 51788 h 103501"/>
                    <a:gd name="connsiteX5" fmla="*/ 90371 w 90358"/>
                    <a:gd name="connsiteY5" fmla="*/ 51788 h 103501"/>
                    <a:gd name="connsiteX6" fmla="*/ 45192 w 90358"/>
                    <a:gd name="connsiteY6" fmla="*/ 38 h 103501"/>
                    <a:gd name="connsiteX7" fmla="*/ 13 w 90358"/>
                    <a:gd name="connsiteY7" fmla="*/ 51788 h 103501"/>
                    <a:gd name="connsiteX8" fmla="*/ 45192 w 90358"/>
                    <a:gd name="connsiteY8" fmla="*/ 103539 h 103501"/>
                    <a:gd name="connsiteX9" fmla="*/ 90371 w 90358"/>
                    <a:gd name="connsiteY9" fmla="*/ 51788 h 103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0358" h="103501">
                      <a:moveTo>
                        <a:pt x="70657" y="51788"/>
                      </a:moveTo>
                      <a:cubicBezTo>
                        <a:pt x="70657" y="75610"/>
                        <a:pt x="60799" y="87110"/>
                        <a:pt x="46014" y="87110"/>
                      </a:cubicBezTo>
                      <a:cubicBezTo>
                        <a:pt x="30406" y="87110"/>
                        <a:pt x="21370" y="75610"/>
                        <a:pt x="21370" y="51788"/>
                      </a:cubicBezTo>
                      <a:cubicBezTo>
                        <a:pt x="21370" y="27967"/>
                        <a:pt x="30406" y="16466"/>
                        <a:pt x="46014" y="16466"/>
                      </a:cubicBezTo>
                      <a:cubicBezTo>
                        <a:pt x="60799" y="16466"/>
                        <a:pt x="70657" y="27967"/>
                        <a:pt x="70657" y="51788"/>
                      </a:cubicBezTo>
                      <a:moveTo>
                        <a:pt x="90371" y="51788"/>
                      </a:moveTo>
                      <a:cubicBezTo>
                        <a:pt x="90371" y="18109"/>
                        <a:pt x="71478" y="38"/>
                        <a:pt x="45192" y="38"/>
                      </a:cubicBezTo>
                      <a:cubicBezTo>
                        <a:pt x="18906" y="38"/>
                        <a:pt x="13" y="17288"/>
                        <a:pt x="13" y="51788"/>
                      </a:cubicBezTo>
                      <a:cubicBezTo>
                        <a:pt x="13" y="86289"/>
                        <a:pt x="18906" y="103539"/>
                        <a:pt x="45192" y="103539"/>
                      </a:cubicBezTo>
                      <a:cubicBezTo>
                        <a:pt x="71478" y="103539"/>
                        <a:pt x="90371" y="85467"/>
                        <a:pt x="90371" y="51788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6" name="Freihandform: Form 95">
                  <a:extLst>
                    <a:ext uri="{FF2B5EF4-FFF2-40B4-BE49-F238E27FC236}">
                      <a16:creationId xmlns:a16="http://schemas.microsoft.com/office/drawing/2014/main" id="{295BA4D5-8532-0DFB-8BC0-4E656A411A7B}"/>
                    </a:ext>
                  </a:extLst>
                </p:cNvPr>
                <p:cNvSpPr/>
                <p:nvPr/>
              </p:nvSpPr>
              <p:spPr>
                <a:xfrm>
                  <a:off x="1071913" y="6136579"/>
                  <a:ext cx="40250" cy="101858"/>
                </a:xfrm>
                <a:custGeom>
                  <a:avLst/>
                  <a:gdLst>
                    <a:gd name="connsiteX0" fmla="*/ 40262 w 40250"/>
                    <a:gd name="connsiteY0" fmla="*/ 38 h 101858"/>
                    <a:gd name="connsiteX1" fmla="*/ 20548 w 40250"/>
                    <a:gd name="connsiteY1" fmla="*/ 38 h 101858"/>
                    <a:gd name="connsiteX2" fmla="*/ 20548 w 40250"/>
                    <a:gd name="connsiteY2" fmla="*/ 71503 h 101858"/>
                    <a:gd name="connsiteX3" fmla="*/ 9048 w 40250"/>
                    <a:gd name="connsiteY3" fmla="*/ 85467 h 101858"/>
                    <a:gd name="connsiteX4" fmla="*/ 1655 w 40250"/>
                    <a:gd name="connsiteY4" fmla="*/ 83824 h 101858"/>
                    <a:gd name="connsiteX5" fmla="*/ 12 w 40250"/>
                    <a:gd name="connsiteY5" fmla="*/ 98610 h 101858"/>
                    <a:gd name="connsiteX6" fmla="*/ 13155 w 40250"/>
                    <a:gd name="connsiteY6" fmla="*/ 101896 h 101858"/>
                    <a:gd name="connsiteX7" fmla="*/ 39441 w 40250"/>
                    <a:gd name="connsiteY7" fmla="*/ 73146 h 101858"/>
                    <a:gd name="connsiteX8" fmla="*/ 39441 w 40250"/>
                    <a:gd name="connsiteY8" fmla="*/ 38 h 101858"/>
                    <a:gd name="connsiteX9" fmla="*/ 40262 w 40250"/>
                    <a:gd name="connsiteY9" fmla="*/ 38 h 101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250" h="101858">
                      <a:moveTo>
                        <a:pt x="40262" y="38"/>
                      </a:moveTo>
                      <a:lnTo>
                        <a:pt x="20548" y="38"/>
                      </a:lnTo>
                      <a:lnTo>
                        <a:pt x="20548" y="71503"/>
                      </a:lnTo>
                      <a:cubicBezTo>
                        <a:pt x="20548" y="82181"/>
                        <a:pt x="17262" y="85467"/>
                        <a:pt x="9048" y="85467"/>
                      </a:cubicBezTo>
                      <a:cubicBezTo>
                        <a:pt x="4940" y="85467"/>
                        <a:pt x="2476" y="83824"/>
                        <a:pt x="1655" y="83824"/>
                      </a:cubicBezTo>
                      <a:lnTo>
                        <a:pt x="12" y="98610"/>
                      </a:lnTo>
                      <a:cubicBezTo>
                        <a:pt x="1655" y="99432"/>
                        <a:pt x="5762" y="101896"/>
                        <a:pt x="13155" y="101896"/>
                      </a:cubicBezTo>
                      <a:cubicBezTo>
                        <a:pt x="29584" y="101896"/>
                        <a:pt x="39441" y="93682"/>
                        <a:pt x="39441" y="73146"/>
                      </a:cubicBezTo>
                      <a:lnTo>
                        <a:pt x="39441" y="38"/>
                      </a:lnTo>
                      <a:lnTo>
                        <a:pt x="40262" y="38"/>
                      </a:lnTo>
                      <a:close/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sp>
            <p:nvSpPr>
              <p:cNvPr id="97" name="Freihandform: Form 96">
                <a:extLst>
                  <a:ext uri="{FF2B5EF4-FFF2-40B4-BE49-F238E27FC236}">
                    <a16:creationId xmlns:a16="http://schemas.microsoft.com/office/drawing/2014/main" id="{01492FE7-48CA-B05E-BA60-6159FE38460E}"/>
                  </a:ext>
                </a:extLst>
              </p:cNvPr>
              <p:cNvSpPr/>
              <p:nvPr/>
            </p:nvSpPr>
            <p:spPr>
              <a:xfrm>
                <a:off x="1137628" y="6136579"/>
                <a:ext cx="61607" cy="99393"/>
              </a:xfrm>
              <a:custGeom>
                <a:avLst/>
                <a:gdLst>
                  <a:gd name="connsiteX0" fmla="*/ 58333 w 61607"/>
                  <a:gd name="connsiteY0" fmla="*/ 38 h 99393"/>
                  <a:gd name="connsiteX1" fmla="*/ 11 w 61607"/>
                  <a:gd name="connsiteY1" fmla="*/ 38 h 99393"/>
                  <a:gd name="connsiteX2" fmla="*/ 11 w 61607"/>
                  <a:gd name="connsiteY2" fmla="*/ 99432 h 99393"/>
                  <a:gd name="connsiteX3" fmla="*/ 60797 w 61607"/>
                  <a:gd name="connsiteY3" fmla="*/ 99432 h 99393"/>
                  <a:gd name="connsiteX4" fmla="*/ 61618 w 61607"/>
                  <a:gd name="connsiteY4" fmla="*/ 83003 h 99393"/>
                  <a:gd name="connsiteX5" fmla="*/ 19725 w 61607"/>
                  <a:gd name="connsiteY5" fmla="*/ 83003 h 99393"/>
                  <a:gd name="connsiteX6" fmla="*/ 19725 w 61607"/>
                  <a:gd name="connsiteY6" fmla="*/ 56717 h 99393"/>
                  <a:gd name="connsiteX7" fmla="*/ 54225 w 61607"/>
                  <a:gd name="connsiteY7" fmla="*/ 56717 h 99393"/>
                  <a:gd name="connsiteX8" fmla="*/ 54225 w 61607"/>
                  <a:gd name="connsiteY8" fmla="*/ 41110 h 99393"/>
                  <a:gd name="connsiteX9" fmla="*/ 19725 w 61607"/>
                  <a:gd name="connsiteY9" fmla="*/ 41110 h 99393"/>
                  <a:gd name="connsiteX10" fmla="*/ 19725 w 61607"/>
                  <a:gd name="connsiteY10" fmla="*/ 15645 h 99393"/>
                  <a:gd name="connsiteX11" fmla="*/ 56690 w 61607"/>
                  <a:gd name="connsiteY11" fmla="*/ 15645 h 99393"/>
                  <a:gd name="connsiteX12" fmla="*/ 58333 w 61607"/>
                  <a:gd name="connsiteY12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1607" h="99393">
                    <a:moveTo>
                      <a:pt x="58333" y="38"/>
                    </a:moveTo>
                    <a:lnTo>
                      <a:pt x="11" y="38"/>
                    </a:lnTo>
                    <a:lnTo>
                      <a:pt x="11" y="99432"/>
                    </a:lnTo>
                    <a:lnTo>
                      <a:pt x="60797" y="99432"/>
                    </a:lnTo>
                    <a:lnTo>
                      <a:pt x="61618" y="83003"/>
                    </a:lnTo>
                    <a:lnTo>
                      <a:pt x="19725" y="83003"/>
                    </a:lnTo>
                    <a:lnTo>
                      <a:pt x="19725" y="56717"/>
                    </a:lnTo>
                    <a:lnTo>
                      <a:pt x="54225" y="56717"/>
                    </a:lnTo>
                    <a:lnTo>
                      <a:pt x="54225" y="41110"/>
                    </a:lnTo>
                    <a:lnTo>
                      <a:pt x="19725" y="41110"/>
                    </a:lnTo>
                    <a:lnTo>
                      <a:pt x="19725" y="15645"/>
                    </a:lnTo>
                    <a:lnTo>
                      <a:pt x="56690" y="15645"/>
                    </a:lnTo>
                    <a:lnTo>
                      <a:pt x="58333" y="38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8" name="Freihandform: Form 97">
                <a:extLst>
                  <a:ext uri="{FF2B5EF4-FFF2-40B4-BE49-F238E27FC236}">
                    <a16:creationId xmlns:a16="http://schemas.microsoft.com/office/drawing/2014/main" id="{0626FA42-361B-1CEA-107F-290CED1F21DC}"/>
                  </a:ext>
                </a:extLst>
              </p:cNvPr>
              <p:cNvSpPr/>
              <p:nvPr/>
            </p:nvSpPr>
            <p:spPr>
              <a:xfrm>
                <a:off x="1303558" y="6136579"/>
                <a:ext cx="78036" cy="99393"/>
              </a:xfrm>
              <a:custGeom>
                <a:avLst/>
                <a:gdLst>
                  <a:gd name="connsiteX0" fmla="*/ 78044 w 78036"/>
                  <a:gd name="connsiteY0" fmla="*/ 38 h 99393"/>
                  <a:gd name="connsiteX1" fmla="*/ 8 w 78036"/>
                  <a:gd name="connsiteY1" fmla="*/ 38 h 99393"/>
                  <a:gd name="connsiteX2" fmla="*/ 8 w 78036"/>
                  <a:gd name="connsiteY2" fmla="*/ 15645 h 99393"/>
                  <a:gd name="connsiteX3" fmla="*/ 28758 w 78036"/>
                  <a:gd name="connsiteY3" fmla="*/ 15645 h 99393"/>
                  <a:gd name="connsiteX4" fmla="*/ 28758 w 78036"/>
                  <a:gd name="connsiteY4" fmla="*/ 99432 h 99393"/>
                  <a:gd name="connsiteX5" fmla="*/ 48472 w 78036"/>
                  <a:gd name="connsiteY5" fmla="*/ 99432 h 99393"/>
                  <a:gd name="connsiteX6" fmla="*/ 48472 w 78036"/>
                  <a:gd name="connsiteY6" fmla="*/ 15645 h 99393"/>
                  <a:gd name="connsiteX7" fmla="*/ 77223 w 78036"/>
                  <a:gd name="connsiteY7" fmla="*/ 15645 h 99393"/>
                  <a:gd name="connsiteX8" fmla="*/ 78044 w 78036"/>
                  <a:gd name="connsiteY8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036" h="99393">
                    <a:moveTo>
                      <a:pt x="78044" y="38"/>
                    </a:moveTo>
                    <a:lnTo>
                      <a:pt x="8" y="38"/>
                    </a:lnTo>
                    <a:lnTo>
                      <a:pt x="8" y="15645"/>
                    </a:lnTo>
                    <a:lnTo>
                      <a:pt x="28758" y="15645"/>
                    </a:lnTo>
                    <a:lnTo>
                      <a:pt x="28758" y="99432"/>
                    </a:lnTo>
                    <a:lnTo>
                      <a:pt x="48472" y="99432"/>
                    </a:lnTo>
                    <a:lnTo>
                      <a:pt x="48472" y="15645"/>
                    </a:lnTo>
                    <a:lnTo>
                      <a:pt x="77223" y="15645"/>
                    </a:lnTo>
                    <a:lnTo>
                      <a:pt x="78044" y="38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9" name="Freihandform: Form 98">
                <a:extLst>
                  <a:ext uri="{FF2B5EF4-FFF2-40B4-BE49-F238E27FC236}">
                    <a16:creationId xmlns:a16="http://schemas.microsoft.com/office/drawing/2014/main" id="{7EF28CA8-89F8-E2A8-F4E9-53CC432EB800}"/>
                  </a:ext>
                </a:extLst>
              </p:cNvPr>
              <p:cNvSpPr/>
              <p:nvPr/>
            </p:nvSpPr>
            <p:spPr>
              <a:xfrm>
                <a:off x="1398845" y="6136579"/>
                <a:ext cx="60786" cy="99393"/>
              </a:xfrm>
              <a:custGeom>
                <a:avLst/>
                <a:gdLst>
                  <a:gd name="connsiteX0" fmla="*/ 57507 w 60786"/>
                  <a:gd name="connsiteY0" fmla="*/ 38 h 99393"/>
                  <a:gd name="connsiteX1" fmla="*/ 6 w 60786"/>
                  <a:gd name="connsiteY1" fmla="*/ 38 h 99393"/>
                  <a:gd name="connsiteX2" fmla="*/ 6 w 60786"/>
                  <a:gd name="connsiteY2" fmla="*/ 99432 h 99393"/>
                  <a:gd name="connsiteX3" fmla="*/ 59971 w 60786"/>
                  <a:gd name="connsiteY3" fmla="*/ 99432 h 99393"/>
                  <a:gd name="connsiteX4" fmla="*/ 60793 w 60786"/>
                  <a:gd name="connsiteY4" fmla="*/ 83003 h 99393"/>
                  <a:gd name="connsiteX5" fmla="*/ 18899 w 60786"/>
                  <a:gd name="connsiteY5" fmla="*/ 83003 h 99393"/>
                  <a:gd name="connsiteX6" fmla="*/ 18899 w 60786"/>
                  <a:gd name="connsiteY6" fmla="*/ 56717 h 99393"/>
                  <a:gd name="connsiteX7" fmla="*/ 53400 w 60786"/>
                  <a:gd name="connsiteY7" fmla="*/ 56717 h 99393"/>
                  <a:gd name="connsiteX8" fmla="*/ 53400 w 60786"/>
                  <a:gd name="connsiteY8" fmla="*/ 41110 h 99393"/>
                  <a:gd name="connsiteX9" fmla="*/ 18899 w 60786"/>
                  <a:gd name="connsiteY9" fmla="*/ 41110 h 99393"/>
                  <a:gd name="connsiteX10" fmla="*/ 18899 w 60786"/>
                  <a:gd name="connsiteY10" fmla="*/ 15645 h 99393"/>
                  <a:gd name="connsiteX11" fmla="*/ 56685 w 60786"/>
                  <a:gd name="connsiteY11" fmla="*/ 15645 h 99393"/>
                  <a:gd name="connsiteX12" fmla="*/ 57507 w 60786"/>
                  <a:gd name="connsiteY12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786" h="99393">
                    <a:moveTo>
                      <a:pt x="57507" y="38"/>
                    </a:moveTo>
                    <a:lnTo>
                      <a:pt x="6" y="38"/>
                    </a:lnTo>
                    <a:lnTo>
                      <a:pt x="6" y="99432"/>
                    </a:lnTo>
                    <a:lnTo>
                      <a:pt x="59971" y="99432"/>
                    </a:lnTo>
                    <a:lnTo>
                      <a:pt x="60793" y="83003"/>
                    </a:lnTo>
                    <a:lnTo>
                      <a:pt x="18899" y="83003"/>
                    </a:lnTo>
                    <a:lnTo>
                      <a:pt x="18899" y="56717"/>
                    </a:lnTo>
                    <a:lnTo>
                      <a:pt x="53400" y="56717"/>
                    </a:lnTo>
                    <a:lnTo>
                      <a:pt x="53400" y="41110"/>
                    </a:lnTo>
                    <a:lnTo>
                      <a:pt x="18899" y="41110"/>
                    </a:lnTo>
                    <a:lnTo>
                      <a:pt x="18899" y="15645"/>
                    </a:lnTo>
                    <a:lnTo>
                      <a:pt x="56685" y="15645"/>
                    </a:lnTo>
                    <a:lnTo>
                      <a:pt x="57507" y="38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0" name="Freihandform: Form 99">
                <a:extLst>
                  <a:ext uri="{FF2B5EF4-FFF2-40B4-BE49-F238E27FC236}">
                    <a16:creationId xmlns:a16="http://schemas.microsoft.com/office/drawing/2014/main" id="{19F4AF71-9743-AB0B-EB49-5D3EA3E7FEE0}"/>
                  </a:ext>
                </a:extLst>
              </p:cNvPr>
              <p:cNvSpPr/>
              <p:nvPr/>
            </p:nvSpPr>
            <p:spPr>
              <a:xfrm>
                <a:off x="1218950" y="6136579"/>
                <a:ext cx="18893" cy="99393"/>
              </a:xfrm>
              <a:custGeom>
                <a:avLst/>
                <a:gdLst>
                  <a:gd name="connsiteX0" fmla="*/ 10 w 18893"/>
                  <a:gd name="connsiteY0" fmla="*/ 38 h 99393"/>
                  <a:gd name="connsiteX1" fmla="*/ 18903 w 18893"/>
                  <a:gd name="connsiteY1" fmla="*/ 38 h 99393"/>
                  <a:gd name="connsiteX2" fmla="*/ 18903 w 18893"/>
                  <a:gd name="connsiteY2" fmla="*/ 99432 h 99393"/>
                  <a:gd name="connsiteX3" fmla="*/ 10 w 18893"/>
                  <a:gd name="connsiteY3" fmla="*/ 99432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893" h="99393">
                    <a:moveTo>
                      <a:pt x="10" y="38"/>
                    </a:moveTo>
                    <a:lnTo>
                      <a:pt x="18903" y="38"/>
                    </a:lnTo>
                    <a:lnTo>
                      <a:pt x="18903" y="99432"/>
                    </a:lnTo>
                    <a:lnTo>
                      <a:pt x="10" y="99432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1" name="Freihandform: Form 100">
                <a:extLst>
                  <a:ext uri="{FF2B5EF4-FFF2-40B4-BE49-F238E27FC236}">
                    <a16:creationId xmlns:a16="http://schemas.microsoft.com/office/drawing/2014/main" id="{BBEE9CBF-40F4-18CC-D073-DD2D0B689455}"/>
                  </a:ext>
                </a:extLst>
              </p:cNvPr>
              <p:cNvSpPr/>
              <p:nvPr/>
            </p:nvSpPr>
            <p:spPr>
              <a:xfrm>
                <a:off x="675159" y="6136579"/>
                <a:ext cx="56679" cy="99393"/>
              </a:xfrm>
              <a:custGeom>
                <a:avLst/>
                <a:gdLst>
                  <a:gd name="connsiteX0" fmla="*/ 23840 w 56679"/>
                  <a:gd name="connsiteY0" fmla="*/ 38 h 99393"/>
                  <a:gd name="connsiteX1" fmla="*/ 1661 w 56679"/>
                  <a:gd name="connsiteY1" fmla="*/ 38 h 99393"/>
                  <a:gd name="connsiteX2" fmla="*/ 36162 w 56679"/>
                  <a:gd name="connsiteY2" fmla="*/ 48502 h 99393"/>
                  <a:gd name="connsiteX3" fmla="*/ 18 w 56679"/>
                  <a:gd name="connsiteY3" fmla="*/ 99432 h 99393"/>
                  <a:gd name="connsiteX4" fmla="*/ 23019 w 56679"/>
                  <a:gd name="connsiteY4" fmla="*/ 99432 h 99393"/>
                  <a:gd name="connsiteX5" fmla="*/ 56698 w 56679"/>
                  <a:gd name="connsiteY5" fmla="*/ 49324 h 99393"/>
                  <a:gd name="connsiteX6" fmla="*/ 23840 w 56679"/>
                  <a:gd name="connsiteY6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679" h="99393">
                    <a:moveTo>
                      <a:pt x="23840" y="38"/>
                    </a:moveTo>
                    <a:lnTo>
                      <a:pt x="1661" y="38"/>
                    </a:lnTo>
                    <a:lnTo>
                      <a:pt x="36162" y="48502"/>
                    </a:lnTo>
                    <a:lnTo>
                      <a:pt x="18" y="99432"/>
                    </a:lnTo>
                    <a:lnTo>
                      <a:pt x="23019" y="99432"/>
                    </a:lnTo>
                    <a:lnTo>
                      <a:pt x="56698" y="49324"/>
                    </a:lnTo>
                    <a:lnTo>
                      <a:pt x="23840" y="38"/>
                    </a:lnTo>
                    <a:close/>
                  </a:path>
                </a:pathLst>
              </a:custGeom>
              <a:solidFill>
                <a:srgbClr val="00427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2" name="Freihandform: Form 101">
                <a:extLst>
                  <a:ext uri="{FF2B5EF4-FFF2-40B4-BE49-F238E27FC236}">
                    <a16:creationId xmlns:a16="http://schemas.microsoft.com/office/drawing/2014/main" id="{DE229B34-CC5E-8F35-9D81-6EA4B06CFA9F}"/>
                  </a:ext>
                </a:extLst>
              </p:cNvPr>
              <p:cNvSpPr/>
              <p:nvPr/>
            </p:nvSpPr>
            <p:spPr>
              <a:xfrm>
                <a:off x="726910" y="6136579"/>
                <a:ext cx="57500" cy="99393"/>
              </a:xfrm>
              <a:custGeom>
                <a:avLst/>
                <a:gdLst>
                  <a:gd name="connsiteX0" fmla="*/ 23839 w 57500"/>
                  <a:gd name="connsiteY0" fmla="*/ 38 h 99393"/>
                  <a:gd name="connsiteX1" fmla="*/ 2482 w 57500"/>
                  <a:gd name="connsiteY1" fmla="*/ 38 h 99393"/>
                  <a:gd name="connsiteX2" fmla="*/ 36161 w 57500"/>
                  <a:gd name="connsiteY2" fmla="*/ 48502 h 99393"/>
                  <a:gd name="connsiteX3" fmla="*/ 18 w 57500"/>
                  <a:gd name="connsiteY3" fmla="*/ 99432 h 99393"/>
                  <a:gd name="connsiteX4" fmla="*/ 23839 w 57500"/>
                  <a:gd name="connsiteY4" fmla="*/ 99432 h 99393"/>
                  <a:gd name="connsiteX5" fmla="*/ 57518 w 57500"/>
                  <a:gd name="connsiteY5" fmla="*/ 49324 h 99393"/>
                  <a:gd name="connsiteX6" fmla="*/ 23839 w 57500"/>
                  <a:gd name="connsiteY6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00" h="99393">
                    <a:moveTo>
                      <a:pt x="23839" y="38"/>
                    </a:moveTo>
                    <a:lnTo>
                      <a:pt x="2482" y="38"/>
                    </a:lnTo>
                    <a:lnTo>
                      <a:pt x="36161" y="48502"/>
                    </a:lnTo>
                    <a:lnTo>
                      <a:pt x="18" y="99432"/>
                    </a:lnTo>
                    <a:lnTo>
                      <a:pt x="23839" y="99432"/>
                    </a:lnTo>
                    <a:lnTo>
                      <a:pt x="57518" y="49324"/>
                    </a:lnTo>
                    <a:lnTo>
                      <a:pt x="23839" y="38"/>
                    </a:lnTo>
                    <a:close/>
                  </a:path>
                </a:pathLst>
              </a:custGeom>
              <a:solidFill>
                <a:srgbClr val="218F9D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3" name="Freihandform: Form 102">
                <a:extLst>
                  <a:ext uri="{FF2B5EF4-FFF2-40B4-BE49-F238E27FC236}">
                    <a16:creationId xmlns:a16="http://schemas.microsoft.com/office/drawing/2014/main" id="{C17BC704-F731-BEB0-2126-9AE38B3F0559}"/>
                  </a:ext>
                </a:extLst>
              </p:cNvPr>
              <p:cNvSpPr/>
              <p:nvPr/>
            </p:nvSpPr>
            <p:spPr>
              <a:xfrm>
                <a:off x="629159" y="5999399"/>
                <a:ext cx="56679" cy="99393"/>
              </a:xfrm>
              <a:custGeom>
                <a:avLst/>
                <a:gdLst>
                  <a:gd name="connsiteX0" fmla="*/ 33698 w 56679"/>
                  <a:gd name="connsiteY0" fmla="*/ 40 h 99393"/>
                  <a:gd name="connsiteX1" fmla="*/ 19 w 56679"/>
                  <a:gd name="connsiteY1" fmla="*/ 49326 h 99393"/>
                  <a:gd name="connsiteX2" fmla="*/ 9055 w 56679"/>
                  <a:gd name="connsiteY2" fmla="*/ 63291 h 99393"/>
                  <a:gd name="connsiteX3" fmla="*/ 33698 w 56679"/>
                  <a:gd name="connsiteY3" fmla="*/ 99434 h 99393"/>
                  <a:gd name="connsiteX4" fmla="*/ 56698 w 56679"/>
                  <a:gd name="connsiteY4" fmla="*/ 99434 h 99393"/>
                  <a:gd name="connsiteX5" fmla="*/ 20555 w 56679"/>
                  <a:gd name="connsiteY5" fmla="*/ 48505 h 99393"/>
                  <a:gd name="connsiteX6" fmla="*/ 55055 w 56679"/>
                  <a:gd name="connsiteY6" fmla="*/ 40 h 99393"/>
                  <a:gd name="connsiteX7" fmla="*/ 33698 w 56679"/>
                  <a:gd name="connsiteY7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6679" h="99393">
                    <a:moveTo>
                      <a:pt x="33698" y="40"/>
                    </a:moveTo>
                    <a:lnTo>
                      <a:pt x="19" y="49326"/>
                    </a:lnTo>
                    <a:lnTo>
                      <a:pt x="9055" y="63291"/>
                    </a:lnTo>
                    <a:lnTo>
                      <a:pt x="33698" y="99434"/>
                    </a:lnTo>
                    <a:lnTo>
                      <a:pt x="56698" y="99434"/>
                    </a:lnTo>
                    <a:lnTo>
                      <a:pt x="20555" y="48505"/>
                    </a:lnTo>
                    <a:lnTo>
                      <a:pt x="55055" y="40"/>
                    </a:lnTo>
                    <a:lnTo>
                      <a:pt x="33698" y="40"/>
                    </a:lnTo>
                    <a:close/>
                  </a:path>
                </a:pathLst>
              </a:custGeom>
              <a:solidFill>
                <a:srgbClr val="8F3547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4" name="Freihandform: Form 103">
                <a:extLst>
                  <a:ext uri="{FF2B5EF4-FFF2-40B4-BE49-F238E27FC236}">
                    <a16:creationId xmlns:a16="http://schemas.microsoft.com/office/drawing/2014/main" id="{7DB32618-5238-7B23-3DEF-E884D2939FFA}"/>
                  </a:ext>
                </a:extLst>
              </p:cNvPr>
              <p:cNvSpPr/>
              <p:nvPr/>
            </p:nvSpPr>
            <p:spPr>
              <a:xfrm>
                <a:off x="1238665" y="6135758"/>
                <a:ext cx="57500" cy="100215"/>
              </a:xfrm>
              <a:custGeom>
                <a:avLst/>
                <a:gdLst>
                  <a:gd name="connsiteX0" fmla="*/ 21366 w 57500"/>
                  <a:gd name="connsiteY0" fmla="*/ 49324 h 100215"/>
                  <a:gd name="connsiteX1" fmla="*/ 55045 w 57500"/>
                  <a:gd name="connsiteY1" fmla="*/ 38 h 100215"/>
                  <a:gd name="connsiteX2" fmla="*/ 33688 w 57500"/>
                  <a:gd name="connsiteY2" fmla="*/ 38 h 100215"/>
                  <a:gd name="connsiteX3" fmla="*/ 9 w 57500"/>
                  <a:gd name="connsiteY3" fmla="*/ 50145 h 100215"/>
                  <a:gd name="connsiteX4" fmla="*/ 33688 w 57500"/>
                  <a:gd name="connsiteY4" fmla="*/ 100253 h 100215"/>
                  <a:gd name="connsiteX5" fmla="*/ 57510 w 57500"/>
                  <a:gd name="connsiteY5" fmla="*/ 100253 h 100215"/>
                  <a:gd name="connsiteX6" fmla="*/ 21366 w 57500"/>
                  <a:gd name="connsiteY6" fmla="*/ 49324 h 10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00" h="100215">
                    <a:moveTo>
                      <a:pt x="21366" y="49324"/>
                    </a:moveTo>
                    <a:lnTo>
                      <a:pt x="55045" y="38"/>
                    </a:lnTo>
                    <a:lnTo>
                      <a:pt x="33688" y="38"/>
                    </a:lnTo>
                    <a:lnTo>
                      <a:pt x="9" y="50145"/>
                    </a:lnTo>
                    <a:lnTo>
                      <a:pt x="33688" y="100253"/>
                    </a:lnTo>
                    <a:lnTo>
                      <a:pt x="57510" y="100253"/>
                    </a:lnTo>
                    <a:lnTo>
                      <a:pt x="21366" y="49324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5" name="Freihandform: Form 104">
                <a:extLst>
                  <a:ext uri="{FF2B5EF4-FFF2-40B4-BE49-F238E27FC236}">
                    <a16:creationId xmlns:a16="http://schemas.microsoft.com/office/drawing/2014/main" id="{58F0883A-9068-6EFB-E3B9-67D9C6D8C585}"/>
                  </a:ext>
                </a:extLst>
              </p:cNvPr>
              <p:cNvSpPr/>
              <p:nvPr/>
            </p:nvSpPr>
            <p:spPr>
              <a:xfrm>
                <a:off x="675159" y="6271295"/>
                <a:ext cx="911795" cy="76393"/>
              </a:xfrm>
              <a:custGeom>
                <a:avLst/>
                <a:gdLst>
                  <a:gd name="connsiteX0" fmla="*/ 897842 w 911795"/>
                  <a:gd name="connsiteY0" fmla="*/ 23857 h 76393"/>
                  <a:gd name="connsiteX1" fmla="*/ 905235 w 911795"/>
                  <a:gd name="connsiteY1" fmla="*/ 32072 h 76393"/>
                  <a:gd name="connsiteX2" fmla="*/ 905235 w 911795"/>
                  <a:gd name="connsiteY2" fmla="*/ 34536 h 76393"/>
                  <a:gd name="connsiteX3" fmla="*/ 887985 w 911795"/>
                  <a:gd name="connsiteY3" fmla="*/ 34536 h 76393"/>
                  <a:gd name="connsiteX4" fmla="*/ 897842 w 911795"/>
                  <a:gd name="connsiteY4" fmla="*/ 23857 h 76393"/>
                  <a:gd name="connsiteX5" fmla="*/ 910985 w 911795"/>
                  <a:gd name="connsiteY5" fmla="*/ 33715 h 76393"/>
                  <a:gd name="connsiteX6" fmla="*/ 897842 w 911795"/>
                  <a:gd name="connsiteY6" fmla="*/ 18107 h 76393"/>
                  <a:gd name="connsiteX7" fmla="*/ 881413 w 911795"/>
                  <a:gd name="connsiteY7" fmla="*/ 37822 h 76393"/>
                  <a:gd name="connsiteX8" fmla="*/ 898663 w 911795"/>
                  <a:gd name="connsiteY8" fmla="*/ 58358 h 76393"/>
                  <a:gd name="connsiteX9" fmla="*/ 911806 w 911795"/>
                  <a:gd name="connsiteY9" fmla="*/ 53429 h 76393"/>
                  <a:gd name="connsiteX10" fmla="*/ 910163 w 911795"/>
                  <a:gd name="connsiteY10" fmla="*/ 48500 h 76393"/>
                  <a:gd name="connsiteX11" fmla="*/ 900306 w 911795"/>
                  <a:gd name="connsiteY11" fmla="*/ 51786 h 76393"/>
                  <a:gd name="connsiteX12" fmla="*/ 888806 w 911795"/>
                  <a:gd name="connsiteY12" fmla="*/ 38643 h 76393"/>
                  <a:gd name="connsiteX13" fmla="*/ 910985 w 911795"/>
                  <a:gd name="connsiteY13" fmla="*/ 38643 h 76393"/>
                  <a:gd name="connsiteX14" fmla="*/ 910985 w 911795"/>
                  <a:gd name="connsiteY14" fmla="*/ 33715 h 76393"/>
                  <a:gd name="connsiteX15" fmla="*/ 871556 w 911795"/>
                  <a:gd name="connsiteY15" fmla="*/ 19750 h 76393"/>
                  <a:gd name="connsiteX16" fmla="*/ 864984 w 911795"/>
                  <a:gd name="connsiteY16" fmla="*/ 19750 h 76393"/>
                  <a:gd name="connsiteX17" fmla="*/ 864984 w 911795"/>
                  <a:gd name="connsiteY17" fmla="*/ 58358 h 76393"/>
                  <a:gd name="connsiteX18" fmla="*/ 871556 w 911795"/>
                  <a:gd name="connsiteY18" fmla="*/ 58358 h 76393"/>
                  <a:gd name="connsiteX19" fmla="*/ 871556 w 911795"/>
                  <a:gd name="connsiteY19" fmla="*/ 19750 h 76393"/>
                  <a:gd name="connsiteX20" fmla="*/ 873199 w 911795"/>
                  <a:gd name="connsiteY20" fmla="*/ 5786 h 76393"/>
                  <a:gd name="connsiteX21" fmla="*/ 868270 w 911795"/>
                  <a:gd name="connsiteY21" fmla="*/ 857 h 76393"/>
                  <a:gd name="connsiteX22" fmla="*/ 863342 w 911795"/>
                  <a:gd name="connsiteY22" fmla="*/ 5786 h 76393"/>
                  <a:gd name="connsiteX23" fmla="*/ 868270 w 911795"/>
                  <a:gd name="connsiteY23" fmla="*/ 10714 h 76393"/>
                  <a:gd name="connsiteX24" fmla="*/ 873199 w 911795"/>
                  <a:gd name="connsiteY24" fmla="*/ 5786 h 76393"/>
                  <a:gd name="connsiteX25" fmla="*/ 846091 w 911795"/>
                  <a:gd name="connsiteY25" fmla="*/ 31250 h 76393"/>
                  <a:gd name="connsiteX26" fmla="*/ 837877 w 911795"/>
                  <a:gd name="connsiteY26" fmla="*/ 38643 h 76393"/>
                  <a:gd name="connsiteX27" fmla="*/ 829663 w 911795"/>
                  <a:gd name="connsiteY27" fmla="*/ 31250 h 76393"/>
                  <a:gd name="connsiteX28" fmla="*/ 837877 w 911795"/>
                  <a:gd name="connsiteY28" fmla="*/ 23857 h 76393"/>
                  <a:gd name="connsiteX29" fmla="*/ 846091 w 911795"/>
                  <a:gd name="connsiteY29" fmla="*/ 31250 h 76393"/>
                  <a:gd name="connsiteX30" fmla="*/ 834591 w 911795"/>
                  <a:gd name="connsiteY30" fmla="*/ 56715 h 76393"/>
                  <a:gd name="connsiteX31" fmla="*/ 842806 w 911795"/>
                  <a:gd name="connsiteY31" fmla="*/ 56715 h 76393"/>
                  <a:gd name="connsiteX32" fmla="*/ 849377 w 911795"/>
                  <a:gd name="connsiteY32" fmla="*/ 61643 h 76393"/>
                  <a:gd name="connsiteX33" fmla="*/ 836234 w 911795"/>
                  <a:gd name="connsiteY33" fmla="*/ 69036 h 76393"/>
                  <a:gd name="connsiteX34" fmla="*/ 827198 w 911795"/>
                  <a:gd name="connsiteY34" fmla="*/ 62465 h 76393"/>
                  <a:gd name="connsiteX35" fmla="*/ 831305 w 911795"/>
                  <a:gd name="connsiteY35" fmla="*/ 55893 h 76393"/>
                  <a:gd name="connsiteX36" fmla="*/ 834591 w 911795"/>
                  <a:gd name="connsiteY36" fmla="*/ 56715 h 76393"/>
                  <a:gd name="connsiteX37" fmla="*/ 857591 w 911795"/>
                  <a:gd name="connsiteY37" fmla="*/ 19750 h 76393"/>
                  <a:gd name="connsiteX38" fmla="*/ 844448 w 911795"/>
                  <a:gd name="connsiteY38" fmla="*/ 19750 h 76393"/>
                  <a:gd name="connsiteX39" fmla="*/ 838698 w 911795"/>
                  <a:gd name="connsiteY39" fmla="*/ 18929 h 76393"/>
                  <a:gd name="connsiteX40" fmla="*/ 823913 w 911795"/>
                  <a:gd name="connsiteY40" fmla="*/ 32072 h 76393"/>
                  <a:gd name="connsiteX41" fmla="*/ 830484 w 911795"/>
                  <a:gd name="connsiteY41" fmla="*/ 43572 h 76393"/>
                  <a:gd name="connsiteX42" fmla="*/ 825555 w 911795"/>
                  <a:gd name="connsiteY42" fmla="*/ 50143 h 76393"/>
                  <a:gd name="connsiteX43" fmla="*/ 828020 w 911795"/>
                  <a:gd name="connsiteY43" fmla="*/ 55893 h 76393"/>
                  <a:gd name="connsiteX44" fmla="*/ 821448 w 911795"/>
                  <a:gd name="connsiteY44" fmla="*/ 65751 h 76393"/>
                  <a:gd name="connsiteX45" fmla="*/ 836234 w 911795"/>
                  <a:gd name="connsiteY45" fmla="*/ 76429 h 76393"/>
                  <a:gd name="connsiteX46" fmla="*/ 856770 w 911795"/>
                  <a:gd name="connsiteY46" fmla="*/ 62465 h 76393"/>
                  <a:gd name="connsiteX47" fmla="*/ 843627 w 911795"/>
                  <a:gd name="connsiteY47" fmla="*/ 51786 h 76393"/>
                  <a:gd name="connsiteX48" fmla="*/ 835413 w 911795"/>
                  <a:gd name="connsiteY48" fmla="*/ 51786 h 76393"/>
                  <a:gd name="connsiteX49" fmla="*/ 831305 w 911795"/>
                  <a:gd name="connsiteY49" fmla="*/ 49322 h 76393"/>
                  <a:gd name="connsiteX50" fmla="*/ 834591 w 911795"/>
                  <a:gd name="connsiteY50" fmla="*/ 45215 h 76393"/>
                  <a:gd name="connsiteX51" fmla="*/ 837877 w 911795"/>
                  <a:gd name="connsiteY51" fmla="*/ 45215 h 76393"/>
                  <a:gd name="connsiteX52" fmla="*/ 853484 w 911795"/>
                  <a:gd name="connsiteY52" fmla="*/ 32072 h 76393"/>
                  <a:gd name="connsiteX53" fmla="*/ 851020 w 911795"/>
                  <a:gd name="connsiteY53" fmla="*/ 24679 h 76393"/>
                  <a:gd name="connsiteX54" fmla="*/ 856770 w 911795"/>
                  <a:gd name="connsiteY54" fmla="*/ 24679 h 76393"/>
                  <a:gd name="connsiteX55" fmla="*/ 857591 w 911795"/>
                  <a:gd name="connsiteY55" fmla="*/ 19750 h 76393"/>
                  <a:gd name="connsiteX56" fmla="*/ 817341 w 911795"/>
                  <a:gd name="connsiteY56" fmla="*/ 18929 h 76393"/>
                  <a:gd name="connsiteX57" fmla="*/ 814055 w 911795"/>
                  <a:gd name="connsiteY57" fmla="*/ 18107 h 76393"/>
                  <a:gd name="connsiteX58" fmla="*/ 804198 w 911795"/>
                  <a:gd name="connsiteY58" fmla="*/ 24679 h 76393"/>
                  <a:gd name="connsiteX59" fmla="*/ 804198 w 911795"/>
                  <a:gd name="connsiteY59" fmla="*/ 18929 h 76393"/>
                  <a:gd name="connsiteX60" fmla="*/ 798448 w 911795"/>
                  <a:gd name="connsiteY60" fmla="*/ 18929 h 76393"/>
                  <a:gd name="connsiteX61" fmla="*/ 798448 w 911795"/>
                  <a:gd name="connsiteY61" fmla="*/ 57536 h 76393"/>
                  <a:gd name="connsiteX62" fmla="*/ 805019 w 911795"/>
                  <a:gd name="connsiteY62" fmla="*/ 57536 h 76393"/>
                  <a:gd name="connsiteX63" fmla="*/ 805019 w 911795"/>
                  <a:gd name="connsiteY63" fmla="*/ 29607 h 76393"/>
                  <a:gd name="connsiteX64" fmla="*/ 814055 w 911795"/>
                  <a:gd name="connsiteY64" fmla="*/ 23857 h 76393"/>
                  <a:gd name="connsiteX65" fmla="*/ 817341 w 911795"/>
                  <a:gd name="connsiteY65" fmla="*/ 24679 h 76393"/>
                  <a:gd name="connsiteX66" fmla="*/ 817341 w 911795"/>
                  <a:gd name="connsiteY66" fmla="*/ 18929 h 76393"/>
                  <a:gd name="connsiteX67" fmla="*/ 773805 w 911795"/>
                  <a:gd name="connsiteY67" fmla="*/ 23857 h 76393"/>
                  <a:gd name="connsiteX68" fmla="*/ 781198 w 911795"/>
                  <a:gd name="connsiteY68" fmla="*/ 32072 h 76393"/>
                  <a:gd name="connsiteX69" fmla="*/ 781198 w 911795"/>
                  <a:gd name="connsiteY69" fmla="*/ 34536 h 76393"/>
                  <a:gd name="connsiteX70" fmla="*/ 763948 w 911795"/>
                  <a:gd name="connsiteY70" fmla="*/ 34536 h 76393"/>
                  <a:gd name="connsiteX71" fmla="*/ 773805 w 911795"/>
                  <a:gd name="connsiteY71" fmla="*/ 23857 h 76393"/>
                  <a:gd name="connsiteX72" fmla="*/ 787769 w 911795"/>
                  <a:gd name="connsiteY72" fmla="*/ 33715 h 76393"/>
                  <a:gd name="connsiteX73" fmla="*/ 774626 w 911795"/>
                  <a:gd name="connsiteY73" fmla="*/ 18107 h 76393"/>
                  <a:gd name="connsiteX74" fmla="*/ 758198 w 911795"/>
                  <a:gd name="connsiteY74" fmla="*/ 37822 h 76393"/>
                  <a:gd name="connsiteX75" fmla="*/ 775448 w 911795"/>
                  <a:gd name="connsiteY75" fmla="*/ 58358 h 76393"/>
                  <a:gd name="connsiteX76" fmla="*/ 788591 w 911795"/>
                  <a:gd name="connsiteY76" fmla="*/ 53429 h 76393"/>
                  <a:gd name="connsiteX77" fmla="*/ 786948 w 911795"/>
                  <a:gd name="connsiteY77" fmla="*/ 48500 h 76393"/>
                  <a:gd name="connsiteX78" fmla="*/ 777091 w 911795"/>
                  <a:gd name="connsiteY78" fmla="*/ 51786 h 76393"/>
                  <a:gd name="connsiteX79" fmla="*/ 765590 w 911795"/>
                  <a:gd name="connsiteY79" fmla="*/ 38643 h 76393"/>
                  <a:gd name="connsiteX80" fmla="*/ 787769 w 911795"/>
                  <a:gd name="connsiteY80" fmla="*/ 38643 h 76393"/>
                  <a:gd name="connsiteX81" fmla="*/ 787769 w 911795"/>
                  <a:gd name="connsiteY81" fmla="*/ 33715 h 76393"/>
                  <a:gd name="connsiteX82" fmla="*/ 748340 w 911795"/>
                  <a:gd name="connsiteY82" fmla="*/ 59179 h 76393"/>
                  <a:gd name="connsiteX83" fmla="*/ 748340 w 911795"/>
                  <a:gd name="connsiteY83" fmla="*/ 34536 h 76393"/>
                  <a:gd name="connsiteX84" fmla="*/ 735197 w 911795"/>
                  <a:gd name="connsiteY84" fmla="*/ 18929 h 76393"/>
                  <a:gd name="connsiteX85" fmla="*/ 722876 w 911795"/>
                  <a:gd name="connsiteY85" fmla="*/ 24679 h 76393"/>
                  <a:gd name="connsiteX86" fmla="*/ 722876 w 911795"/>
                  <a:gd name="connsiteY86" fmla="*/ 20572 h 76393"/>
                  <a:gd name="connsiteX87" fmla="*/ 717126 w 911795"/>
                  <a:gd name="connsiteY87" fmla="*/ 20572 h 76393"/>
                  <a:gd name="connsiteX88" fmla="*/ 717126 w 911795"/>
                  <a:gd name="connsiteY88" fmla="*/ 59179 h 76393"/>
                  <a:gd name="connsiteX89" fmla="*/ 723697 w 911795"/>
                  <a:gd name="connsiteY89" fmla="*/ 59179 h 76393"/>
                  <a:gd name="connsiteX90" fmla="*/ 723697 w 911795"/>
                  <a:gd name="connsiteY90" fmla="*/ 29607 h 76393"/>
                  <a:gd name="connsiteX91" fmla="*/ 733554 w 911795"/>
                  <a:gd name="connsiteY91" fmla="*/ 25500 h 76393"/>
                  <a:gd name="connsiteX92" fmla="*/ 740947 w 911795"/>
                  <a:gd name="connsiteY92" fmla="*/ 36179 h 76393"/>
                  <a:gd name="connsiteX93" fmla="*/ 740947 w 911795"/>
                  <a:gd name="connsiteY93" fmla="*/ 59179 h 76393"/>
                  <a:gd name="connsiteX94" fmla="*/ 748340 w 911795"/>
                  <a:gd name="connsiteY94" fmla="*/ 59179 h 76393"/>
                  <a:gd name="connsiteX95" fmla="*/ 706447 w 911795"/>
                  <a:gd name="connsiteY95" fmla="*/ 2500 h 76393"/>
                  <a:gd name="connsiteX96" fmla="*/ 675232 w 911795"/>
                  <a:gd name="connsiteY96" fmla="*/ 2500 h 76393"/>
                  <a:gd name="connsiteX97" fmla="*/ 675232 w 911795"/>
                  <a:gd name="connsiteY97" fmla="*/ 58358 h 76393"/>
                  <a:gd name="connsiteX98" fmla="*/ 707269 w 911795"/>
                  <a:gd name="connsiteY98" fmla="*/ 58358 h 76393"/>
                  <a:gd name="connsiteX99" fmla="*/ 708090 w 911795"/>
                  <a:gd name="connsiteY99" fmla="*/ 52608 h 76393"/>
                  <a:gd name="connsiteX100" fmla="*/ 682625 w 911795"/>
                  <a:gd name="connsiteY100" fmla="*/ 52608 h 76393"/>
                  <a:gd name="connsiteX101" fmla="*/ 682625 w 911795"/>
                  <a:gd name="connsiteY101" fmla="*/ 32893 h 76393"/>
                  <a:gd name="connsiteX102" fmla="*/ 703983 w 911795"/>
                  <a:gd name="connsiteY102" fmla="*/ 32893 h 76393"/>
                  <a:gd name="connsiteX103" fmla="*/ 703983 w 911795"/>
                  <a:gd name="connsiteY103" fmla="*/ 27143 h 76393"/>
                  <a:gd name="connsiteX104" fmla="*/ 682625 w 911795"/>
                  <a:gd name="connsiteY104" fmla="*/ 27143 h 76393"/>
                  <a:gd name="connsiteX105" fmla="*/ 682625 w 911795"/>
                  <a:gd name="connsiteY105" fmla="*/ 8250 h 76393"/>
                  <a:gd name="connsiteX106" fmla="*/ 705626 w 911795"/>
                  <a:gd name="connsiteY106" fmla="*/ 8250 h 76393"/>
                  <a:gd name="connsiteX107" fmla="*/ 706447 w 911795"/>
                  <a:gd name="connsiteY107" fmla="*/ 2500 h 76393"/>
                  <a:gd name="connsiteX108" fmla="*/ 648125 w 911795"/>
                  <a:gd name="connsiteY108" fmla="*/ 18929 h 76393"/>
                  <a:gd name="connsiteX109" fmla="*/ 644839 w 911795"/>
                  <a:gd name="connsiteY109" fmla="*/ 18107 h 76393"/>
                  <a:gd name="connsiteX110" fmla="*/ 634982 w 911795"/>
                  <a:gd name="connsiteY110" fmla="*/ 24679 h 76393"/>
                  <a:gd name="connsiteX111" fmla="*/ 634982 w 911795"/>
                  <a:gd name="connsiteY111" fmla="*/ 18929 h 76393"/>
                  <a:gd name="connsiteX112" fmla="*/ 629232 w 911795"/>
                  <a:gd name="connsiteY112" fmla="*/ 18929 h 76393"/>
                  <a:gd name="connsiteX113" fmla="*/ 629232 w 911795"/>
                  <a:gd name="connsiteY113" fmla="*/ 57536 h 76393"/>
                  <a:gd name="connsiteX114" fmla="*/ 635803 w 911795"/>
                  <a:gd name="connsiteY114" fmla="*/ 57536 h 76393"/>
                  <a:gd name="connsiteX115" fmla="*/ 635803 w 911795"/>
                  <a:gd name="connsiteY115" fmla="*/ 29607 h 76393"/>
                  <a:gd name="connsiteX116" fmla="*/ 644839 w 911795"/>
                  <a:gd name="connsiteY116" fmla="*/ 23857 h 76393"/>
                  <a:gd name="connsiteX117" fmla="*/ 648125 w 911795"/>
                  <a:gd name="connsiteY117" fmla="*/ 24679 h 76393"/>
                  <a:gd name="connsiteX118" fmla="*/ 648125 w 911795"/>
                  <a:gd name="connsiteY118" fmla="*/ 18929 h 76393"/>
                  <a:gd name="connsiteX119" fmla="*/ 604589 w 911795"/>
                  <a:gd name="connsiteY119" fmla="*/ 23857 h 76393"/>
                  <a:gd name="connsiteX120" fmla="*/ 611982 w 911795"/>
                  <a:gd name="connsiteY120" fmla="*/ 32072 h 76393"/>
                  <a:gd name="connsiteX121" fmla="*/ 611982 w 911795"/>
                  <a:gd name="connsiteY121" fmla="*/ 34536 h 76393"/>
                  <a:gd name="connsiteX122" fmla="*/ 594732 w 911795"/>
                  <a:gd name="connsiteY122" fmla="*/ 34536 h 76393"/>
                  <a:gd name="connsiteX123" fmla="*/ 604589 w 911795"/>
                  <a:gd name="connsiteY123" fmla="*/ 23857 h 76393"/>
                  <a:gd name="connsiteX124" fmla="*/ 617732 w 911795"/>
                  <a:gd name="connsiteY124" fmla="*/ 33715 h 76393"/>
                  <a:gd name="connsiteX125" fmla="*/ 604589 w 911795"/>
                  <a:gd name="connsiteY125" fmla="*/ 18107 h 76393"/>
                  <a:gd name="connsiteX126" fmla="*/ 588160 w 911795"/>
                  <a:gd name="connsiteY126" fmla="*/ 37822 h 76393"/>
                  <a:gd name="connsiteX127" fmla="*/ 605410 w 911795"/>
                  <a:gd name="connsiteY127" fmla="*/ 58358 h 76393"/>
                  <a:gd name="connsiteX128" fmla="*/ 618553 w 911795"/>
                  <a:gd name="connsiteY128" fmla="*/ 53429 h 76393"/>
                  <a:gd name="connsiteX129" fmla="*/ 616910 w 911795"/>
                  <a:gd name="connsiteY129" fmla="*/ 48500 h 76393"/>
                  <a:gd name="connsiteX130" fmla="*/ 607053 w 911795"/>
                  <a:gd name="connsiteY130" fmla="*/ 51786 h 76393"/>
                  <a:gd name="connsiteX131" fmla="*/ 595553 w 911795"/>
                  <a:gd name="connsiteY131" fmla="*/ 38643 h 76393"/>
                  <a:gd name="connsiteX132" fmla="*/ 617732 w 911795"/>
                  <a:gd name="connsiteY132" fmla="*/ 38643 h 76393"/>
                  <a:gd name="connsiteX133" fmla="*/ 617732 w 911795"/>
                  <a:gd name="connsiteY133" fmla="*/ 33715 h 76393"/>
                  <a:gd name="connsiteX134" fmla="*/ 583232 w 911795"/>
                  <a:gd name="connsiteY134" fmla="*/ 18929 h 76393"/>
                  <a:gd name="connsiteX135" fmla="*/ 579946 w 911795"/>
                  <a:gd name="connsiteY135" fmla="*/ 18107 h 76393"/>
                  <a:gd name="connsiteX136" fmla="*/ 570089 w 911795"/>
                  <a:gd name="connsiteY136" fmla="*/ 24679 h 76393"/>
                  <a:gd name="connsiteX137" fmla="*/ 570089 w 911795"/>
                  <a:gd name="connsiteY137" fmla="*/ 18929 h 76393"/>
                  <a:gd name="connsiteX138" fmla="*/ 564338 w 911795"/>
                  <a:gd name="connsiteY138" fmla="*/ 18929 h 76393"/>
                  <a:gd name="connsiteX139" fmla="*/ 564338 w 911795"/>
                  <a:gd name="connsiteY139" fmla="*/ 57536 h 76393"/>
                  <a:gd name="connsiteX140" fmla="*/ 570910 w 911795"/>
                  <a:gd name="connsiteY140" fmla="*/ 57536 h 76393"/>
                  <a:gd name="connsiteX141" fmla="*/ 570910 w 911795"/>
                  <a:gd name="connsiteY141" fmla="*/ 29607 h 76393"/>
                  <a:gd name="connsiteX142" fmla="*/ 579946 w 911795"/>
                  <a:gd name="connsiteY142" fmla="*/ 23857 h 76393"/>
                  <a:gd name="connsiteX143" fmla="*/ 583232 w 911795"/>
                  <a:gd name="connsiteY143" fmla="*/ 24679 h 76393"/>
                  <a:gd name="connsiteX144" fmla="*/ 583232 w 911795"/>
                  <a:gd name="connsiteY144" fmla="*/ 18929 h 76393"/>
                  <a:gd name="connsiteX145" fmla="*/ 539695 w 911795"/>
                  <a:gd name="connsiteY145" fmla="*/ 23857 h 76393"/>
                  <a:gd name="connsiteX146" fmla="*/ 547088 w 911795"/>
                  <a:gd name="connsiteY146" fmla="*/ 32072 h 76393"/>
                  <a:gd name="connsiteX147" fmla="*/ 547088 w 911795"/>
                  <a:gd name="connsiteY147" fmla="*/ 34536 h 76393"/>
                  <a:gd name="connsiteX148" fmla="*/ 529838 w 911795"/>
                  <a:gd name="connsiteY148" fmla="*/ 34536 h 76393"/>
                  <a:gd name="connsiteX149" fmla="*/ 539695 w 911795"/>
                  <a:gd name="connsiteY149" fmla="*/ 23857 h 76393"/>
                  <a:gd name="connsiteX150" fmla="*/ 553660 w 911795"/>
                  <a:gd name="connsiteY150" fmla="*/ 33715 h 76393"/>
                  <a:gd name="connsiteX151" fmla="*/ 540517 w 911795"/>
                  <a:gd name="connsiteY151" fmla="*/ 18107 h 76393"/>
                  <a:gd name="connsiteX152" fmla="*/ 524088 w 911795"/>
                  <a:gd name="connsiteY152" fmla="*/ 37822 h 76393"/>
                  <a:gd name="connsiteX153" fmla="*/ 541338 w 911795"/>
                  <a:gd name="connsiteY153" fmla="*/ 58358 h 76393"/>
                  <a:gd name="connsiteX154" fmla="*/ 554481 w 911795"/>
                  <a:gd name="connsiteY154" fmla="*/ 53429 h 76393"/>
                  <a:gd name="connsiteX155" fmla="*/ 552838 w 911795"/>
                  <a:gd name="connsiteY155" fmla="*/ 48500 h 76393"/>
                  <a:gd name="connsiteX156" fmla="*/ 542981 w 911795"/>
                  <a:gd name="connsiteY156" fmla="*/ 51786 h 76393"/>
                  <a:gd name="connsiteX157" fmla="*/ 531481 w 911795"/>
                  <a:gd name="connsiteY157" fmla="*/ 38643 h 76393"/>
                  <a:gd name="connsiteX158" fmla="*/ 553660 w 911795"/>
                  <a:gd name="connsiteY158" fmla="*/ 38643 h 76393"/>
                  <a:gd name="connsiteX159" fmla="*/ 553660 w 911795"/>
                  <a:gd name="connsiteY159" fmla="*/ 33715 h 76393"/>
                  <a:gd name="connsiteX160" fmla="*/ 515052 w 911795"/>
                  <a:gd name="connsiteY160" fmla="*/ 22214 h 76393"/>
                  <a:gd name="connsiteX161" fmla="*/ 504374 w 911795"/>
                  <a:gd name="connsiteY161" fmla="*/ 18107 h 76393"/>
                  <a:gd name="connsiteX162" fmla="*/ 492052 w 911795"/>
                  <a:gd name="connsiteY162" fmla="*/ 27965 h 76393"/>
                  <a:gd name="connsiteX163" fmla="*/ 500266 w 911795"/>
                  <a:gd name="connsiteY163" fmla="*/ 39465 h 76393"/>
                  <a:gd name="connsiteX164" fmla="*/ 502731 w 911795"/>
                  <a:gd name="connsiteY164" fmla="*/ 41108 h 76393"/>
                  <a:gd name="connsiteX165" fmla="*/ 509302 w 911795"/>
                  <a:gd name="connsiteY165" fmla="*/ 48500 h 76393"/>
                  <a:gd name="connsiteX166" fmla="*/ 501909 w 911795"/>
                  <a:gd name="connsiteY166" fmla="*/ 52608 h 76393"/>
                  <a:gd name="connsiteX167" fmla="*/ 492873 w 911795"/>
                  <a:gd name="connsiteY167" fmla="*/ 48500 h 76393"/>
                  <a:gd name="connsiteX168" fmla="*/ 490409 w 911795"/>
                  <a:gd name="connsiteY168" fmla="*/ 54251 h 76393"/>
                  <a:gd name="connsiteX169" fmla="*/ 501909 w 911795"/>
                  <a:gd name="connsiteY169" fmla="*/ 58358 h 76393"/>
                  <a:gd name="connsiteX170" fmla="*/ 515874 w 911795"/>
                  <a:gd name="connsiteY170" fmla="*/ 47679 h 76393"/>
                  <a:gd name="connsiteX171" fmla="*/ 506838 w 911795"/>
                  <a:gd name="connsiteY171" fmla="*/ 35357 h 76393"/>
                  <a:gd name="connsiteX172" fmla="*/ 503552 w 911795"/>
                  <a:gd name="connsiteY172" fmla="*/ 33715 h 76393"/>
                  <a:gd name="connsiteX173" fmla="*/ 497802 w 911795"/>
                  <a:gd name="connsiteY173" fmla="*/ 27143 h 76393"/>
                  <a:gd name="connsiteX174" fmla="*/ 504374 w 911795"/>
                  <a:gd name="connsiteY174" fmla="*/ 23036 h 76393"/>
                  <a:gd name="connsiteX175" fmla="*/ 512588 w 911795"/>
                  <a:gd name="connsiteY175" fmla="*/ 26322 h 76393"/>
                  <a:gd name="connsiteX176" fmla="*/ 515052 w 911795"/>
                  <a:gd name="connsiteY176" fmla="*/ 22214 h 76393"/>
                  <a:gd name="connsiteX177" fmla="*/ 483016 w 911795"/>
                  <a:gd name="connsiteY177" fmla="*/ 59179 h 76393"/>
                  <a:gd name="connsiteX178" fmla="*/ 483016 w 911795"/>
                  <a:gd name="connsiteY178" fmla="*/ 34536 h 76393"/>
                  <a:gd name="connsiteX179" fmla="*/ 469873 w 911795"/>
                  <a:gd name="connsiteY179" fmla="*/ 18929 h 76393"/>
                  <a:gd name="connsiteX180" fmla="*/ 457552 w 911795"/>
                  <a:gd name="connsiteY180" fmla="*/ 24679 h 76393"/>
                  <a:gd name="connsiteX181" fmla="*/ 457552 w 911795"/>
                  <a:gd name="connsiteY181" fmla="*/ 20572 h 76393"/>
                  <a:gd name="connsiteX182" fmla="*/ 451802 w 911795"/>
                  <a:gd name="connsiteY182" fmla="*/ 20572 h 76393"/>
                  <a:gd name="connsiteX183" fmla="*/ 451802 w 911795"/>
                  <a:gd name="connsiteY183" fmla="*/ 59179 h 76393"/>
                  <a:gd name="connsiteX184" fmla="*/ 458373 w 911795"/>
                  <a:gd name="connsiteY184" fmla="*/ 59179 h 76393"/>
                  <a:gd name="connsiteX185" fmla="*/ 458373 w 911795"/>
                  <a:gd name="connsiteY185" fmla="*/ 29607 h 76393"/>
                  <a:gd name="connsiteX186" fmla="*/ 468230 w 911795"/>
                  <a:gd name="connsiteY186" fmla="*/ 25500 h 76393"/>
                  <a:gd name="connsiteX187" fmla="*/ 475623 w 911795"/>
                  <a:gd name="connsiteY187" fmla="*/ 36179 h 76393"/>
                  <a:gd name="connsiteX188" fmla="*/ 475623 w 911795"/>
                  <a:gd name="connsiteY188" fmla="*/ 59179 h 76393"/>
                  <a:gd name="connsiteX189" fmla="*/ 483016 w 911795"/>
                  <a:gd name="connsiteY189" fmla="*/ 59179 h 76393"/>
                  <a:gd name="connsiteX190" fmla="*/ 440301 w 911795"/>
                  <a:gd name="connsiteY190" fmla="*/ 19750 h 76393"/>
                  <a:gd name="connsiteX191" fmla="*/ 433730 w 911795"/>
                  <a:gd name="connsiteY191" fmla="*/ 19750 h 76393"/>
                  <a:gd name="connsiteX192" fmla="*/ 433730 w 911795"/>
                  <a:gd name="connsiteY192" fmla="*/ 49322 h 76393"/>
                  <a:gd name="connsiteX193" fmla="*/ 423873 w 911795"/>
                  <a:gd name="connsiteY193" fmla="*/ 53429 h 76393"/>
                  <a:gd name="connsiteX194" fmla="*/ 416480 w 911795"/>
                  <a:gd name="connsiteY194" fmla="*/ 42750 h 76393"/>
                  <a:gd name="connsiteX195" fmla="*/ 416480 w 911795"/>
                  <a:gd name="connsiteY195" fmla="*/ 19750 h 76393"/>
                  <a:gd name="connsiteX196" fmla="*/ 409908 w 911795"/>
                  <a:gd name="connsiteY196" fmla="*/ 19750 h 76393"/>
                  <a:gd name="connsiteX197" fmla="*/ 409908 w 911795"/>
                  <a:gd name="connsiteY197" fmla="*/ 43572 h 76393"/>
                  <a:gd name="connsiteX198" fmla="*/ 422230 w 911795"/>
                  <a:gd name="connsiteY198" fmla="*/ 59179 h 76393"/>
                  <a:gd name="connsiteX199" fmla="*/ 434551 w 911795"/>
                  <a:gd name="connsiteY199" fmla="*/ 53429 h 76393"/>
                  <a:gd name="connsiteX200" fmla="*/ 434551 w 911795"/>
                  <a:gd name="connsiteY200" fmla="*/ 57536 h 76393"/>
                  <a:gd name="connsiteX201" fmla="*/ 440301 w 911795"/>
                  <a:gd name="connsiteY201" fmla="*/ 57536 h 76393"/>
                  <a:gd name="connsiteX202" fmla="*/ 440301 w 911795"/>
                  <a:gd name="connsiteY202" fmla="*/ 19750 h 76393"/>
                  <a:gd name="connsiteX203" fmla="*/ 382801 w 911795"/>
                  <a:gd name="connsiteY203" fmla="*/ 19750 h 76393"/>
                  <a:gd name="connsiteX204" fmla="*/ 372122 w 911795"/>
                  <a:gd name="connsiteY204" fmla="*/ 19750 h 76393"/>
                  <a:gd name="connsiteX205" fmla="*/ 372122 w 911795"/>
                  <a:gd name="connsiteY205" fmla="*/ 9071 h 76393"/>
                  <a:gd name="connsiteX206" fmla="*/ 366372 w 911795"/>
                  <a:gd name="connsiteY206" fmla="*/ 9071 h 76393"/>
                  <a:gd name="connsiteX207" fmla="*/ 365551 w 911795"/>
                  <a:gd name="connsiteY207" fmla="*/ 19750 h 76393"/>
                  <a:gd name="connsiteX208" fmla="*/ 359801 w 911795"/>
                  <a:gd name="connsiteY208" fmla="*/ 20572 h 76393"/>
                  <a:gd name="connsiteX209" fmla="*/ 359801 w 911795"/>
                  <a:gd name="connsiteY209" fmla="*/ 25500 h 76393"/>
                  <a:gd name="connsiteX210" fmla="*/ 365551 w 911795"/>
                  <a:gd name="connsiteY210" fmla="*/ 25500 h 76393"/>
                  <a:gd name="connsiteX211" fmla="*/ 365551 w 911795"/>
                  <a:gd name="connsiteY211" fmla="*/ 46858 h 76393"/>
                  <a:gd name="connsiteX212" fmla="*/ 376229 w 911795"/>
                  <a:gd name="connsiteY212" fmla="*/ 60001 h 76393"/>
                  <a:gd name="connsiteX213" fmla="*/ 382801 w 911795"/>
                  <a:gd name="connsiteY213" fmla="*/ 58358 h 76393"/>
                  <a:gd name="connsiteX214" fmla="*/ 381979 w 911795"/>
                  <a:gd name="connsiteY214" fmla="*/ 53429 h 76393"/>
                  <a:gd name="connsiteX215" fmla="*/ 377051 w 911795"/>
                  <a:gd name="connsiteY215" fmla="*/ 54251 h 76393"/>
                  <a:gd name="connsiteX216" fmla="*/ 371301 w 911795"/>
                  <a:gd name="connsiteY216" fmla="*/ 46036 h 76393"/>
                  <a:gd name="connsiteX217" fmla="*/ 371301 w 911795"/>
                  <a:gd name="connsiteY217" fmla="*/ 26322 h 76393"/>
                  <a:gd name="connsiteX218" fmla="*/ 381158 w 911795"/>
                  <a:gd name="connsiteY218" fmla="*/ 26322 h 76393"/>
                  <a:gd name="connsiteX219" fmla="*/ 382801 w 911795"/>
                  <a:gd name="connsiteY219" fmla="*/ 19750 h 76393"/>
                  <a:gd name="connsiteX220" fmla="*/ 354872 w 911795"/>
                  <a:gd name="connsiteY220" fmla="*/ 19750 h 76393"/>
                  <a:gd name="connsiteX221" fmla="*/ 345015 w 911795"/>
                  <a:gd name="connsiteY221" fmla="*/ 19750 h 76393"/>
                  <a:gd name="connsiteX222" fmla="*/ 345015 w 911795"/>
                  <a:gd name="connsiteY222" fmla="*/ 13179 h 76393"/>
                  <a:gd name="connsiteX223" fmla="*/ 350765 w 911795"/>
                  <a:gd name="connsiteY223" fmla="*/ 5786 h 76393"/>
                  <a:gd name="connsiteX224" fmla="*/ 354872 w 911795"/>
                  <a:gd name="connsiteY224" fmla="*/ 6607 h 76393"/>
                  <a:gd name="connsiteX225" fmla="*/ 355693 w 911795"/>
                  <a:gd name="connsiteY225" fmla="*/ 857 h 76393"/>
                  <a:gd name="connsiteX226" fmla="*/ 350765 w 911795"/>
                  <a:gd name="connsiteY226" fmla="*/ 36 h 76393"/>
                  <a:gd name="connsiteX227" fmla="*/ 338443 w 911795"/>
                  <a:gd name="connsiteY227" fmla="*/ 13179 h 76393"/>
                  <a:gd name="connsiteX228" fmla="*/ 338443 w 911795"/>
                  <a:gd name="connsiteY228" fmla="*/ 19750 h 76393"/>
                  <a:gd name="connsiteX229" fmla="*/ 332693 w 911795"/>
                  <a:gd name="connsiteY229" fmla="*/ 20572 h 76393"/>
                  <a:gd name="connsiteX230" fmla="*/ 332693 w 911795"/>
                  <a:gd name="connsiteY230" fmla="*/ 25500 h 76393"/>
                  <a:gd name="connsiteX231" fmla="*/ 338443 w 911795"/>
                  <a:gd name="connsiteY231" fmla="*/ 25500 h 76393"/>
                  <a:gd name="connsiteX232" fmla="*/ 338443 w 911795"/>
                  <a:gd name="connsiteY232" fmla="*/ 58358 h 76393"/>
                  <a:gd name="connsiteX233" fmla="*/ 345015 w 911795"/>
                  <a:gd name="connsiteY233" fmla="*/ 58358 h 76393"/>
                  <a:gd name="connsiteX234" fmla="*/ 345015 w 911795"/>
                  <a:gd name="connsiteY234" fmla="*/ 25500 h 76393"/>
                  <a:gd name="connsiteX235" fmla="*/ 354051 w 911795"/>
                  <a:gd name="connsiteY235" fmla="*/ 25500 h 76393"/>
                  <a:gd name="connsiteX236" fmla="*/ 354872 w 911795"/>
                  <a:gd name="connsiteY236" fmla="*/ 19750 h 76393"/>
                  <a:gd name="connsiteX237" fmla="*/ 325300 w 911795"/>
                  <a:gd name="connsiteY237" fmla="*/ 59179 h 76393"/>
                  <a:gd name="connsiteX238" fmla="*/ 325300 w 911795"/>
                  <a:gd name="connsiteY238" fmla="*/ 34536 h 76393"/>
                  <a:gd name="connsiteX239" fmla="*/ 312157 w 911795"/>
                  <a:gd name="connsiteY239" fmla="*/ 18929 h 76393"/>
                  <a:gd name="connsiteX240" fmla="*/ 299836 w 911795"/>
                  <a:gd name="connsiteY240" fmla="*/ 24679 h 76393"/>
                  <a:gd name="connsiteX241" fmla="*/ 299836 w 911795"/>
                  <a:gd name="connsiteY241" fmla="*/ 20572 h 76393"/>
                  <a:gd name="connsiteX242" fmla="*/ 294086 w 911795"/>
                  <a:gd name="connsiteY242" fmla="*/ 20572 h 76393"/>
                  <a:gd name="connsiteX243" fmla="*/ 294086 w 911795"/>
                  <a:gd name="connsiteY243" fmla="*/ 59179 h 76393"/>
                  <a:gd name="connsiteX244" fmla="*/ 300657 w 911795"/>
                  <a:gd name="connsiteY244" fmla="*/ 59179 h 76393"/>
                  <a:gd name="connsiteX245" fmla="*/ 300657 w 911795"/>
                  <a:gd name="connsiteY245" fmla="*/ 29607 h 76393"/>
                  <a:gd name="connsiteX246" fmla="*/ 310514 w 911795"/>
                  <a:gd name="connsiteY246" fmla="*/ 25500 h 76393"/>
                  <a:gd name="connsiteX247" fmla="*/ 317907 w 911795"/>
                  <a:gd name="connsiteY247" fmla="*/ 36179 h 76393"/>
                  <a:gd name="connsiteX248" fmla="*/ 317907 w 911795"/>
                  <a:gd name="connsiteY248" fmla="*/ 59179 h 76393"/>
                  <a:gd name="connsiteX249" fmla="*/ 325300 w 911795"/>
                  <a:gd name="connsiteY249" fmla="*/ 59179 h 76393"/>
                  <a:gd name="connsiteX250" fmla="*/ 282586 w 911795"/>
                  <a:gd name="connsiteY250" fmla="*/ 19750 h 76393"/>
                  <a:gd name="connsiteX251" fmla="*/ 276014 w 911795"/>
                  <a:gd name="connsiteY251" fmla="*/ 19750 h 76393"/>
                  <a:gd name="connsiteX252" fmla="*/ 276014 w 911795"/>
                  <a:gd name="connsiteY252" fmla="*/ 49322 h 76393"/>
                  <a:gd name="connsiteX253" fmla="*/ 266157 w 911795"/>
                  <a:gd name="connsiteY253" fmla="*/ 53429 h 76393"/>
                  <a:gd name="connsiteX254" fmla="*/ 258764 w 911795"/>
                  <a:gd name="connsiteY254" fmla="*/ 42750 h 76393"/>
                  <a:gd name="connsiteX255" fmla="*/ 258764 w 911795"/>
                  <a:gd name="connsiteY255" fmla="*/ 19750 h 76393"/>
                  <a:gd name="connsiteX256" fmla="*/ 252192 w 911795"/>
                  <a:gd name="connsiteY256" fmla="*/ 19750 h 76393"/>
                  <a:gd name="connsiteX257" fmla="*/ 252192 w 911795"/>
                  <a:gd name="connsiteY257" fmla="*/ 43572 h 76393"/>
                  <a:gd name="connsiteX258" fmla="*/ 264514 w 911795"/>
                  <a:gd name="connsiteY258" fmla="*/ 59179 h 76393"/>
                  <a:gd name="connsiteX259" fmla="*/ 276835 w 911795"/>
                  <a:gd name="connsiteY259" fmla="*/ 53429 h 76393"/>
                  <a:gd name="connsiteX260" fmla="*/ 276835 w 911795"/>
                  <a:gd name="connsiteY260" fmla="*/ 57536 h 76393"/>
                  <a:gd name="connsiteX261" fmla="*/ 282586 w 911795"/>
                  <a:gd name="connsiteY261" fmla="*/ 57536 h 76393"/>
                  <a:gd name="connsiteX262" fmla="*/ 282586 w 911795"/>
                  <a:gd name="connsiteY262" fmla="*/ 19750 h 76393"/>
                  <a:gd name="connsiteX263" fmla="*/ 244799 w 911795"/>
                  <a:gd name="connsiteY263" fmla="*/ 19750 h 76393"/>
                  <a:gd name="connsiteX264" fmla="*/ 236585 w 911795"/>
                  <a:gd name="connsiteY264" fmla="*/ 19750 h 76393"/>
                  <a:gd name="connsiteX265" fmla="*/ 223442 w 911795"/>
                  <a:gd name="connsiteY265" fmla="*/ 34536 h 76393"/>
                  <a:gd name="connsiteX266" fmla="*/ 220156 w 911795"/>
                  <a:gd name="connsiteY266" fmla="*/ 34536 h 76393"/>
                  <a:gd name="connsiteX267" fmla="*/ 220156 w 911795"/>
                  <a:gd name="connsiteY267" fmla="*/ 36 h 76393"/>
                  <a:gd name="connsiteX268" fmla="*/ 213585 w 911795"/>
                  <a:gd name="connsiteY268" fmla="*/ 857 h 76393"/>
                  <a:gd name="connsiteX269" fmla="*/ 213585 w 911795"/>
                  <a:gd name="connsiteY269" fmla="*/ 58358 h 76393"/>
                  <a:gd name="connsiteX270" fmla="*/ 220156 w 911795"/>
                  <a:gd name="connsiteY270" fmla="*/ 58358 h 76393"/>
                  <a:gd name="connsiteX271" fmla="*/ 220156 w 911795"/>
                  <a:gd name="connsiteY271" fmla="*/ 40286 h 76393"/>
                  <a:gd name="connsiteX272" fmla="*/ 223442 w 911795"/>
                  <a:gd name="connsiteY272" fmla="*/ 40286 h 76393"/>
                  <a:gd name="connsiteX273" fmla="*/ 236585 w 911795"/>
                  <a:gd name="connsiteY273" fmla="*/ 58358 h 76393"/>
                  <a:gd name="connsiteX274" fmla="*/ 244799 w 911795"/>
                  <a:gd name="connsiteY274" fmla="*/ 58358 h 76393"/>
                  <a:gd name="connsiteX275" fmla="*/ 228371 w 911795"/>
                  <a:gd name="connsiteY275" fmla="*/ 37000 h 76393"/>
                  <a:gd name="connsiteX276" fmla="*/ 244799 w 911795"/>
                  <a:gd name="connsiteY276" fmla="*/ 19750 h 76393"/>
                  <a:gd name="connsiteX277" fmla="*/ 202085 w 911795"/>
                  <a:gd name="connsiteY277" fmla="*/ 19750 h 76393"/>
                  <a:gd name="connsiteX278" fmla="*/ 195513 w 911795"/>
                  <a:gd name="connsiteY278" fmla="*/ 19750 h 76393"/>
                  <a:gd name="connsiteX279" fmla="*/ 195513 w 911795"/>
                  <a:gd name="connsiteY279" fmla="*/ 49322 h 76393"/>
                  <a:gd name="connsiteX280" fmla="*/ 185656 w 911795"/>
                  <a:gd name="connsiteY280" fmla="*/ 53429 h 76393"/>
                  <a:gd name="connsiteX281" fmla="*/ 178263 w 911795"/>
                  <a:gd name="connsiteY281" fmla="*/ 42750 h 76393"/>
                  <a:gd name="connsiteX282" fmla="*/ 178263 w 911795"/>
                  <a:gd name="connsiteY282" fmla="*/ 19750 h 76393"/>
                  <a:gd name="connsiteX283" fmla="*/ 171692 w 911795"/>
                  <a:gd name="connsiteY283" fmla="*/ 19750 h 76393"/>
                  <a:gd name="connsiteX284" fmla="*/ 171692 w 911795"/>
                  <a:gd name="connsiteY284" fmla="*/ 43572 h 76393"/>
                  <a:gd name="connsiteX285" fmla="*/ 184013 w 911795"/>
                  <a:gd name="connsiteY285" fmla="*/ 59179 h 76393"/>
                  <a:gd name="connsiteX286" fmla="*/ 196335 w 911795"/>
                  <a:gd name="connsiteY286" fmla="*/ 53429 h 76393"/>
                  <a:gd name="connsiteX287" fmla="*/ 196335 w 911795"/>
                  <a:gd name="connsiteY287" fmla="*/ 57536 h 76393"/>
                  <a:gd name="connsiteX288" fmla="*/ 202085 w 911795"/>
                  <a:gd name="connsiteY288" fmla="*/ 57536 h 76393"/>
                  <a:gd name="connsiteX289" fmla="*/ 202085 w 911795"/>
                  <a:gd name="connsiteY289" fmla="*/ 19750 h 76393"/>
                  <a:gd name="connsiteX290" fmla="*/ 162656 w 911795"/>
                  <a:gd name="connsiteY290" fmla="*/ 2500 h 76393"/>
                  <a:gd name="connsiteX291" fmla="*/ 126513 w 911795"/>
                  <a:gd name="connsiteY291" fmla="*/ 2500 h 76393"/>
                  <a:gd name="connsiteX292" fmla="*/ 126513 w 911795"/>
                  <a:gd name="connsiteY292" fmla="*/ 8250 h 76393"/>
                  <a:gd name="connsiteX293" fmla="*/ 153620 w 911795"/>
                  <a:gd name="connsiteY293" fmla="*/ 8250 h 76393"/>
                  <a:gd name="connsiteX294" fmla="*/ 125691 w 911795"/>
                  <a:gd name="connsiteY294" fmla="*/ 53429 h 76393"/>
                  <a:gd name="connsiteX295" fmla="*/ 125691 w 911795"/>
                  <a:gd name="connsiteY295" fmla="*/ 57536 h 76393"/>
                  <a:gd name="connsiteX296" fmla="*/ 164299 w 911795"/>
                  <a:gd name="connsiteY296" fmla="*/ 57536 h 76393"/>
                  <a:gd name="connsiteX297" fmla="*/ 165120 w 911795"/>
                  <a:gd name="connsiteY297" fmla="*/ 51786 h 76393"/>
                  <a:gd name="connsiteX298" fmla="*/ 134727 w 911795"/>
                  <a:gd name="connsiteY298" fmla="*/ 51786 h 76393"/>
                  <a:gd name="connsiteX299" fmla="*/ 162656 w 911795"/>
                  <a:gd name="connsiteY299" fmla="*/ 6607 h 76393"/>
                  <a:gd name="connsiteX300" fmla="*/ 162656 w 911795"/>
                  <a:gd name="connsiteY300" fmla="*/ 2500 h 76393"/>
                  <a:gd name="connsiteX301" fmla="*/ 84619 w 911795"/>
                  <a:gd name="connsiteY301" fmla="*/ 23857 h 76393"/>
                  <a:gd name="connsiteX302" fmla="*/ 92012 w 911795"/>
                  <a:gd name="connsiteY302" fmla="*/ 32072 h 76393"/>
                  <a:gd name="connsiteX303" fmla="*/ 92012 w 911795"/>
                  <a:gd name="connsiteY303" fmla="*/ 34536 h 76393"/>
                  <a:gd name="connsiteX304" fmla="*/ 74762 w 911795"/>
                  <a:gd name="connsiteY304" fmla="*/ 34536 h 76393"/>
                  <a:gd name="connsiteX305" fmla="*/ 84619 w 911795"/>
                  <a:gd name="connsiteY305" fmla="*/ 23857 h 76393"/>
                  <a:gd name="connsiteX306" fmla="*/ 98584 w 911795"/>
                  <a:gd name="connsiteY306" fmla="*/ 33715 h 76393"/>
                  <a:gd name="connsiteX307" fmla="*/ 85441 w 911795"/>
                  <a:gd name="connsiteY307" fmla="*/ 18107 h 76393"/>
                  <a:gd name="connsiteX308" fmla="*/ 69012 w 911795"/>
                  <a:gd name="connsiteY308" fmla="*/ 37822 h 76393"/>
                  <a:gd name="connsiteX309" fmla="*/ 86262 w 911795"/>
                  <a:gd name="connsiteY309" fmla="*/ 58358 h 76393"/>
                  <a:gd name="connsiteX310" fmla="*/ 99405 w 911795"/>
                  <a:gd name="connsiteY310" fmla="*/ 53429 h 76393"/>
                  <a:gd name="connsiteX311" fmla="*/ 97762 w 911795"/>
                  <a:gd name="connsiteY311" fmla="*/ 48500 h 76393"/>
                  <a:gd name="connsiteX312" fmla="*/ 87905 w 911795"/>
                  <a:gd name="connsiteY312" fmla="*/ 51786 h 76393"/>
                  <a:gd name="connsiteX313" fmla="*/ 76405 w 911795"/>
                  <a:gd name="connsiteY313" fmla="*/ 38643 h 76393"/>
                  <a:gd name="connsiteX314" fmla="*/ 98584 w 911795"/>
                  <a:gd name="connsiteY314" fmla="*/ 38643 h 76393"/>
                  <a:gd name="connsiteX315" fmla="*/ 98584 w 911795"/>
                  <a:gd name="connsiteY315" fmla="*/ 33715 h 76393"/>
                  <a:gd name="connsiteX316" fmla="*/ 59155 w 911795"/>
                  <a:gd name="connsiteY316" fmla="*/ 19750 h 76393"/>
                  <a:gd name="connsiteX317" fmla="*/ 52583 w 911795"/>
                  <a:gd name="connsiteY317" fmla="*/ 19750 h 76393"/>
                  <a:gd name="connsiteX318" fmla="*/ 52583 w 911795"/>
                  <a:gd name="connsiteY318" fmla="*/ 58358 h 76393"/>
                  <a:gd name="connsiteX319" fmla="*/ 59155 w 911795"/>
                  <a:gd name="connsiteY319" fmla="*/ 58358 h 76393"/>
                  <a:gd name="connsiteX320" fmla="*/ 59155 w 911795"/>
                  <a:gd name="connsiteY320" fmla="*/ 19750 h 76393"/>
                  <a:gd name="connsiteX321" fmla="*/ 60798 w 911795"/>
                  <a:gd name="connsiteY321" fmla="*/ 5786 h 76393"/>
                  <a:gd name="connsiteX322" fmla="*/ 55869 w 911795"/>
                  <a:gd name="connsiteY322" fmla="*/ 857 h 76393"/>
                  <a:gd name="connsiteX323" fmla="*/ 50940 w 911795"/>
                  <a:gd name="connsiteY323" fmla="*/ 5786 h 76393"/>
                  <a:gd name="connsiteX324" fmla="*/ 55869 w 911795"/>
                  <a:gd name="connsiteY324" fmla="*/ 10714 h 76393"/>
                  <a:gd name="connsiteX325" fmla="*/ 60798 w 911795"/>
                  <a:gd name="connsiteY325" fmla="*/ 5786 h 76393"/>
                  <a:gd name="connsiteX326" fmla="*/ 11511 w 911795"/>
                  <a:gd name="connsiteY326" fmla="*/ 8250 h 76393"/>
                  <a:gd name="connsiteX327" fmla="*/ 34512 w 911795"/>
                  <a:gd name="connsiteY327" fmla="*/ 28786 h 76393"/>
                  <a:gd name="connsiteX328" fmla="*/ 10690 w 911795"/>
                  <a:gd name="connsiteY328" fmla="*/ 51786 h 76393"/>
                  <a:gd name="connsiteX329" fmla="*/ 7404 w 911795"/>
                  <a:gd name="connsiteY329" fmla="*/ 51786 h 76393"/>
                  <a:gd name="connsiteX330" fmla="*/ 7404 w 911795"/>
                  <a:gd name="connsiteY330" fmla="*/ 8250 h 76393"/>
                  <a:gd name="connsiteX331" fmla="*/ 11511 w 911795"/>
                  <a:gd name="connsiteY331" fmla="*/ 8250 h 76393"/>
                  <a:gd name="connsiteX332" fmla="*/ 10690 w 911795"/>
                  <a:gd name="connsiteY332" fmla="*/ 58358 h 76393"/>
                  <a:gd name="connsiteX333" fmla="*/ 41905 w 911795"/>
                  <a:gd name="connsiteY333" fmla="*/ 28786 h 76393"/>
                  <a:gd name="connsiteX334" fmla="*/ 11511 w 911795"/>
                  <a:gd name="connsiteY334" fmla="*/ 2500 h 76393"/>
                  <a:gd name="connsiteX335" fmla="*/ 11 w 911795"/>
                  <a:gd name="connsiteY335" fmla="*/ 2500 h 76393"/>
                  <a:gd name="connsiteX336" fmla="*/ 11 w 911795"/>
                  <a:gd name="connsiteY336" fmla="*/ 58358 h 76393"/>
                  <a:gd name="connsiteX337" fmla="*/ 10690 w 911795"/>
                  <a:gd name="connsiteY337" fmla="*/ 58358 h 76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</a:cxnLst>
                <a:rect l="l" t="t" r="r" b="b"/>
                <a:pathLst>
                  <a:path w="911795" h="76393">
                    <a:moveTo>
                      <a:pt x="897842" y="23857"/>
                    </a:moveTo>
                    <a:cubicBezTo>
                      <a:pt x="902770" y="23857"/>
                      <a:pt x="905235" y="27143"/>
                      <a:pt x="905235" y="32072"/>
                    </a:cubicBezTo>
                    <a:lnTo>
                      <a:pt x="905235" y="34536"/>
                    </a:lnTo>
                    <a:lnTo>
                      <a:pt x="887985" y="34536"/>
                    </a:lnTo>
                    <a:cubicBezTo>
                      <a:pt x="887985" y="27965"/>
                      <a:pt x="892092" y="23857"/>
                      <a:pt x="897842" y="23857"/>
                    </a:cubicBezTo>
                    <a:moveTo>
                      <a:pt x="910985" y="33715"/>
                    </a:moveTo>
                    <a:cubicBezTo>
                      <a:pt x="910985" y="23857"/>
                      <a:pt x="906056" y="18107"/>
                      <a:pt x="897842" y="18107"/>
                    </a:cubicBezTo>
                    <a:cubicBezTo>
                      <a:pt x="888806" y="18107"/>
                      <a:pt x="881413" y="24679"/>
                      <a:pt x="881413" y="37822"/>
                    </a:cubicBezTo>
                    <a:cubicBezTo>
                      <a:pt x="881413" y="52608"/>
                      <a:pt x="887985" y="58358"/>
                      <a:pt x="898663" y="58358"/>
                    </a:cubicBezTo>
                    <a:cubicBezTo>
                      <a:pt x="906878" y="58358"/>
                      <a:pt x="910163" y="55072"/>
                      <a:pt x="911806" y="53429"/>
                    </a:cubicBezTo>
                    <a:lnTo>
                      <a:pt x="910163" y="48500"/>
                    </a:lnTo>
                    <a:cubicBezTo>
                      <a:pt x="909342" y="49322"/>
                      <a:pt x="906056" y="51786"/>
                      <a:pt x="900306" y="51786"/>
                    </a:cubicBezTo>
                    <a:cubicBezTo>
                      <a:pt x="892913" y="51786"/>
                      <a:pt x="888806" y="47679"/>
                      <a:pt x="888806" y="38643"/>
                    </a:cubicBezTo>
                    <a:lnTo>
                      <a:pt x="910985" y="38643"/>
                    </a:lnTo>
                    <a:lnTo>
                      <a:pt x="910985" y="33715"/>
                    </a:lnTo>
                    <a:moveTo>
                      <a:pt x="871556" y="19750"/>
                    </a:moveTo>
                    <a:lnTo>
                      <a:pt x="864984" y="19750"/>
                    </a:lnTo>
                    <a:lnTo>
                      <a:pt x="864984" y="58358"/>
                    </a:lnTo>
                    <a:lnTo>
                      <a:pt x="871556" y="58358"/>
                    </a:lnTo>
                    <a:lnTo>
                      <a:pt x="871556" y="19750"/>
                    </a:lnTo>
                    <a:close/>
                    <a:moveTo>
                      <a:pt x="873199" y="5786"/>
                    </a:moveTo>
                    <a:cubicBezTo>
                      <a:pt x="873199" y="3321"/>
                      <a:pt x="870734" y="857"/>
                      <a:pt x="868270" y="857"/>
                    </a:cubicBezTo>
                    <a:cubicBezTo>
                      <a:pt x="865806" y="857"/>
                      <a:pt x="863342" y="2500"/>
                      <a:pt x="863342" y="5786"/>
                    </a:cubicBezTo>
                    <a:cubicBezTo>
                      <a:pt x="863342" y="9071"/>
                      <a:pt x="864984" y="10714"/>
                      <a:pt x="868270" y="10714"/>
                    </a:cubicBezTo>
                    <a:cubicBezTo>
                      <a:pt x="870734" y="9893"/>
                      <a:pt x="873199" y="8250"/>
                      <a:pt x="873199" y="5786"/>
                    </a:cubicBezTo>
                    <a:moveTo>
                      <a:pt x="846091" y="31250"/>
                    </a:moveTo>
                    <a:cubicBezTo>
                      <a:pt x="846091" y="37000"/>
                      <a:pt x="841984" y="38643"/>
                      <a:pt x="837877" y="38643"/>
                    </a:cubicBezTo>
                    <a:cubicBezTo>
                      <a:pt x="833770" y="38643"/>
                      <a:pt x="829663" y="36179"/>
                      <a:pt x="829663" y="31250"/>
                    </a:cubicBezTo>
                    <a:cubicBezTo>
                      <a:pt x="829663" y="25500"/>
                      <a:pt x="833770" y="23857"/>
                      <a:pt x="837877" y="23857"/>
                    </a:cubicBezTo>
                    <a:cubicBezTo>
                      <a:pt x="842806" y="23857"/>
                      <a:pt x="846091" y="26322"/>
                      <a:pt x="846091" y="31250"/>
                    </a:cubicBezTo>
                    <a:moveTo>
                      <a:pt x="834591" y="56715"/>
                    </a:moveTo>
                    <a:lnTo>
                      <a:pt x="842806" y="56715"/>
                    </a:lnTo>
                    <a:cubicBezTo>
                      <a:pt x="846913" y="56715"/>
                      <a:pt x="849377" y="58358"/>
                      <a:pt x="849377" y="61643"/>
                    </a:cubicBezTo>
                    <a:cubicBezTo>
                      <a:pt x="849377" y="65751"/>
                      <a:pt x="845270" y="69036"/>
                      <a:pt x="836234" y="69036"/>
                    </a:cubicBezTo>
                    <a:cubicBezTo>
                      <a:pt x="830484" y="69036"/>
                      <a:pt x="827198" y="67394"/>
                      <a:pt x="827198" y="62465"/>
                    </a:cubicBezTo>
                    <a:cubicBezTo>
                      <a:pt x="827198" y="58358"/>
                      <a:pt x="828841" y="56715"/>
                      <a:pt x="831305" y="55893"/>
                    </a:cubicBezTo>
                    <a:cubicBezTo>
                      <a:pt x="832127" y="56715"/>
                      <a:pt x="832948" y="56715"/>
                      <a:pt x="834591" y="56715"/>
                    </a:cubicBezTo>
                    <a:moveTo>
                      <a:pt x="857591" y="19750"/>
                    </a:moveTo>
                    <a:lnTo>
                      <a:pt x="844448" y="19750"/>
                    </a:lnTo>
                    <a:cubicBezTo>
                      <a:pt x="842806" y="18929"/>
                      <a:pt x="840341" y="18929"/>
                      <a:pt x="838698" y="18929"/>
                    </a:cubicBezTo>
                    <a:cubicBezTo>
                      <a:pt x="830484" y="18929"/>
                      <a:pt x="823913" y="23036"/>
                      <a:pt x="823913" y="32072"/>
                    </a:cubicBezTo>
                    <a:cubicBezTo>
                      <a:pt x="823913" y="37822"/>
                      <a:pt x="826377" y="41929"/>
                      <a:pt x="830484" y="43572"/>
                    </a:cubicBezTo>
                    <a:cubicBezTo>
                      <a:pt x="829663" y="44393"/>
                      <a:pt x="825555" y="46036"/>
                      <a:pt x="825555" y="50143"/>
                    </a:cubicBezTo>
                    <a:cubicBezTo>
                      <a:pt x="825555" y="52608"/>
                      <a:pt x="826377" y="54251"/>
                      <a:pt x="828020" y="55893"/>
                    </a:cubicBezTo>
                    <a:cubicBezTo>
                      <a:pt x="825555" y="56715"/>
                      <a:pt x="821448" y="59179"/>
                      <a:pt x="821448" y="65751"/>
                    </a:cubicBezTo>
                    <a:cubicBezTo>
                      <a:pt x="821448" y="72322"/>
                      <a:pt x="827198" y="76429"/>
                      <a:pt x="836234" y="76429"/>
                    </a:cubicBezTo>
                    <a:cubicBezTo>
                      <a:pt x="849377" y="76429"/>
                      <a:pt x="856770" y="69858"/>
                      <a:pt x="856770" y="62465"/>
                    </a:cubicBezTo>
                    <a:cubicBezTo>
                      <a:pt x="856770" y="55893"/>
                      <a:pt x="851841" y="51786"/>
                      <a:pt x="843627" y="51786"/>
                    </a:cubicBezTo>
                    <a:lnTo>
                      <a:pt x="835413" y="51786"/>
                    </a:lnTo>
                    <a:cubicBezTo>
                      <a:pt x="832127" y="51786"/>
                      <a:pt x="831305" y="50965"/>
                      <a:pt x="831305" y="49322"/>
                    </a:cubicBezTo>
                    <a:cubicBezTo>
                      <a:pt x="831305" y="46858"/>
                      <a:pt x="832948" y="46036"/>
                      <a:pt x="834591" y="45215"/>
                    </a:cubicBezTo>
                    <a:lnTo>
                      <a:pt x="837877" y="45215"/>
                    </a:lnTo>
                    <a:cubicBezTo>
                      <a:pt x="846913" y="45215"/>
                      <a:pt x="853484" y="40286"/>
                      <a:pt x="853484" y="32072"/>
                    </a:cubicBezTo>
                    <a:cubicBezTo>
                      <a:pt x="853484" y="29607"/>
                      <a:pt x="852663" y="27143"/>
                      <a:pt x="851020" y="24679"/>
                    </a:cubicBezTo>
                    <a:lnTo>
                      <a:pt x="856770" y="24679"/>
                    </a:lnTo>
                    <a:lnTo>
                      <a:pt x="857591" y="19750"/>
                    </a:lnTo>
                    <a:close/>
                    <a:moveTo>
                      <a:pt x="817341" y="18929"/>
                    </a:moveTo>
                    <a:cubicBezTo>
                      <a:pt x="816520" y="18929"/>
                      <a:pt x="815698" y="18107"/>
                      <a:pt x="814055" y="18107"/>
                    </a:cubicBezTo>
                    <a:cubicBezTo>
                      <a:pt x="808305" y="18107"/>
                      <a:pt x="805019" y="21393"/>
                      <a:pt x="804198" y="24679"/>
                    </a:cubicBezTo>
                    <a:lnTo>
                      <a:pt x="804198" y="18929"/>
                    </a:lnTo>
                    <a:lnTo>
                      <a:pt x="798448" y="18929"/>
                    </a:lnTo>
                    <a:lnTo>
                      <a:pt x="798448" y="57536"/>
                    </a:lnTo>
                    <a:lnTo>
                      <a:pt x="805019" y="57536"/>
                    </a:lnTo>
                    <a:lnTo>
                      <a:pt x="805019" y="29607"/>
                    </a:lnTo>
                    <a:cubicBezTo>
                      <a:pt x="805841" y="27143"/>
                      <a:pt x="809127" y="23857"/>
                      <a:pt x="814055" y="23857"/>
                    </a:cubicBezTo>
                    <a:cubicBezTo>
                      <a:pt x="816520" y="23857"/>
                      <a:pt x="817341" y="24679"/>
                      <a:pt x="817341" y="24679"/>
                    </a:cubicBezTo>
                    <a:lnTo>
                      <a:pt x="817341" y="18929"/>
                    </a:lnTo>
                    <a:close/>
                    <a:moveTo>
                      <a:pt x="773805" y="23857"/>
                    </a:moveTo>
                    <a:cubicBezTo>
                      <a:pt x="778734" y="23857"/>
                      <a:pt x="781198" y="27143"/>
                      <a:pt x="781198" y="32072"/>
                    </a:cubicBezTo>
                    <a:lnTo>
                      <a:pt x="781198" y="34536"/>
                    </a:lnTo>
                    <a:lnTo>
                      <a:pt x="763948" y="34536"/>
                    </a:lnTo>
                    <a:cubicBezTo>
                      <a:pt x="764769" y="27965"/>
                      <a:pt x="768876" y="23857"/>
                      <a:pt x="773805" y="23857"/>
                    </a:cubicBezTo>
                    <a:moveTo>
                      <a:pt x="787769" y="33715"/>
                    </a:moveTo>
                    <a:cubicBezTo>
                      <a:pt x="787769" y="23857"/>
                      <a:pt x="782841" y="18107"/>
                      <a:pt x="774626" y="18107"/>
                    </a:cubicBezTo>
                    <a:cubicBezTo>
                      <a:pt x="765590" y="18107"/>
                      <a:pt x="758198" y="24679"/>
                      <a:pt x="758198" y="37822"/>
                    </a:cubicBezTo>
                    <a:cubicBezTo>
                      <a:pt x="758198" y="52608"/>
                      <a:pt x="764769" y="58358"/>
                      <a:pt x="775448" y="58358"/>
                    </a:cubicBezTo>
                    <a:cubicBezTo>
                      <a:pt x="783662" y="58358"/>
                      <a:pt x="786948" y="55072"/>
                      <a:pt x="788591" y="53429"/>
                    </a:cubicBezTo>
                    <a:lnTo>
                      <a:pt x="786948" y="48500"/>
                    </a:lnTo>
                    <a:cubicBezTo>
                      <a:pt x="786126" y="49322"/>
                      <a:pt x="782841" y="51786"/>
                      <a:pt x="777091" y="51786"/>
                    </a:cubicBezTo>
                    <a:cubicBezTo>
                      <a:pt x="769698" y="51786"/>
                      <a:pt x="765590" y="47679"/>
                      <a:pt x="765590" y="38643"/>
                    </a:cubicBezTo>
                    <a:lnTo>
                      <a:pt x="787769" y="38643"/>
                    </a:lnTo>
                    <a:cubicBezTo>
                      <a:pt x="786948" y="38643"/>
                      <a:pt x="787769" y="36179"/>
                      <a:pt x="787769" y="33715"/>
                    </a:cubicBezTo>
                    <a:moveTo>
                      <a:pt x="748340" y="59179"/>
                    </a:moveTo>
                    <a:lnTo>
                      <a:pt x="748340" y="34536"/>
                    </a:lnTo>
                    <a:cubicBezTo>
                      <a:pt x="748340" y="23857"/>
                      <a:pt x="743412" y="18929"/>
                      <a:pt x="735197" y="18929"/>
                    </a:cubicBezTo>
                    <a:cubicBezTo>
                      <a:pt x="728626" y="18929"/>
                      <a:pt x="724519" y="22214"/>
                      <a:pt x="722876" y="24679"/>
                    </a:cubicBezTo>
                    <a:lnTo>
                      <a:pt x="722876" y="20572"/>
                    </a:lnTo>
                    <a:lnTo>
                      <a:pt x="717126" y="20572"/>
                    </a:lnTo>
                    <a:lnTo>
                      <a:pt x="717126" y="59179"/>
                    </a:lnTo>
                    <a:lnTo>
                      <a:pt x="723697" y="59179"/>
                    </a:lnTo>
                    <a:lnTo>
                      <a:pt x="723697" y="29607"/>
                    </a:lnTo>
                    <a:cubicBezTo>
                      <a:pt x="725340" y="27965"/>
                      <a:pt x="728626" y="25500"/>
                      <a:pt x="733554" y="25500"/>
                    </a:cubicBezTo>
                    <a:cubicBezTo>
                      <a:pt x="739305" y="25500"/>
                      <a:pt x="740947" y="28786"/>
                      <a:pt x="740947" y="36179"/>
                    </a:cubicBezTo>
                    <a:lnTo>
                      <a:pt x="740947" y="59179"/>
                    </a:lnTo>
                    <a:lnTo>
                      <a:pt x="748340" y="59179"/>
                    </a:lnTo>
                    <a:close/>
                    <a:moveTo>
                      <a:pt x="706447" y="2500"/>
                    </a:moveTo>
                    <a:lnTo>
                      <a:pt x="675232" y="2500"/>
                    </a:lnTo>
                    <a:lnTo>
                      <a:pt x="675232" y="58358"/>
                    </a:lnTo>
                    <a:lnTo>
                      <a:pt x="707269" y="58358"/>
                    </a:lnTo>
                    <a:lnTo>
                      <a:pt x="708090" y="52608"/>
                    </a:lnTo>
                    <a:lnTo>
                      <a:pt x="682625" y="52608"/>
                    </a:lnTo>
                    <a:lnTo>
                      <a:pt x="682625" y="32893"/>
                    </a:lnTo>
                    <a:lnTo>
                      <a:pt x="703983" y="32893"/>
                    </a:lnTo>
                    <a:lnTo>
                      <a:pt x="703983" y="27143"/>
                    </a:lnTo>
                    <a:lnTo>
                      <a:pt x="682625" y="27143"/>
                    </a:lnTo>
                    <a:lnTo>
                      <a:pt x="682625" y="8250"/>
                    </a:lnTo>
                    <a:lnTo>
                      <a:pt x="705626" y="8250"/>
                    </a:lnTo>
                    <a:lnTo>
                      <a:pt x="706447" y="2500"/>
                    </a:lnTo>
                    <a:close/>
                    <a:moveTo>
                      <a:pt x="648125" y="18929"/>
                    </a:moveTo>
                    <a:cubicBezTo>
                      <a:pt x="647304" y="18929"/>
                      <a:pt x="646482" y="18107"/>
                      <a:pt x="644839" y="18107"/>
                    </a:cubicBezTo>
                    <a:cubicBezTo>
                      <a:pt x="639089" y="18107"/>
                      <a:pt x="635803" y="21393"/>
                      <a:pt x="634982" y="24679"/>
                    </a:cubicBezTo>
                    <a:lnTo>
                      <a:pt x="634982" y="18929"/>
                    </a:lnTo>
                    <a:lnTo>
                      <a:pt x="629232" y="18929"/>
                    </a:lnTo>
                    <a:lnTo>
                      <a:pt x="629232" y="57536"/>
                    </a:lnTo>
                    <a:lnTo>
                      <a:pt x="635803" y="57536"/>
                    </a:lnTo>
                    <a:lnTo>
                      <a:pt x="635803" y="29607"/>
                    </a:lnTo>
                    <a:cubicBezTo>
                      <a:pt x="636625" y="27143"/>
                      <a:pt x="639911" y="23857"/>
                      <a:pt x="644839" y="23857"/>
                    </a:cubicBezTo>
                    <a:cubicBezTo>
                      <a:pt x="647304" y="23857"/>
                      <a:pt x="648125" y="24679"/>
                      <a:pt x="648125" y="24679"/>
                    </a:cubicBezTo>
                    <a:lnTo>
                      <a:pt x="648125" y="18929"/>
                    </a:lnTo>
                    <a:close/>
                    <a:moveTo>
                      <a:pt x="604589" y="23857"/>
                    </a:moveTo>
                    <a:cubicBezTo>
                      <a:pt x="609517" y="23857"/>
                      <a:pt x="611982" y="27143"/>
                      <a:pt x="611982" y="32072"/>
                    </a:cubicBezTo>
                    <a:lnTo>
                      <a:pt x="611982" y="34536"/>
                    </a:lnTo>
                    <a:lnTo>
                      <a:pt x="594732" y="34536"/>
                    </a:lnTo>
                    <a:cubicBezTo>
                      <a:pt x="595553" y="27965"/>
                      <a:pt x="598839" y="23857"/>
                      <a:pt x="604589" y="23857"/>
                    </a:cubicBezTo>
                    <a:moveTo>
                      <a:pt x="617732" y="33715"/>
                    </a:moveTo>
                    <a:cubicBezTo>
                      <a:pt x="617732" y="23857"/>
                      <a:pt x="612803" y="18107"/>
                      <a:pt x="604589" y="18107"/>
                    </a:cubicBezTo>
                    <a:cubicBezTo>
                      <a:pt x="595553" y="18107"/>
                      <a:pt x="588160" y="24679"/>
                      <a:pt x="588160" y="37822"/>
                    </a:cubicBezTo>
                    <a:cubicBezTo>
                      <a:pt x="588160" y="52608"/>
                      <a:pt x="594732" y="58358"/>
                      <a:pt x="605410" y="58358"/>
                    </a:cubicBezTo>
                    <a:cubicBezTo>
                      <a:pt x="613625" y="58358"/>
                      <a:pt x="616910" y="55072"/>
                      <a:pt x="618553" y="53429"/>
                    </a:cubicBezTo>
                    <a:lnTo>
                      <a:pt x="616910" y="48500"/>
                    </a:lnTo>
                    <a:cubicBezTo>
                      <a:pt x="616089" y="49322"/>
                      <a:pt x="612803" y="51786"/>
                      <a:pt x="607053" y="51786"/>
                    </a:cubicBezTo>
                    <a:cubicBezTo>
                      <a:pt x="599660" y="51786"/>
                      <a:pt x="595553" y="47679"/>
                      <a:pt x="595553" y="38643"/>
                    </a:cubicBezTo>
                    <a:lnTo>
                      <a:pt x="617732" y="38643"/>
                    </a:lnTo>
                    <a:lnTo>
                      <a:pt x="617732" y="33715"/>
                    </a:lnTo>
                    <a:moveTo>
                      <a:pt x="583232" y="18929"/>
                    </a:moveTo>
                    <a:cubicBezTo>
                      <a:pt x="582410" y="18929"/>
                      <a:pt x="581589" y="18107"/>
                      <a:pt x="579946" y="18107"/>
                    </a:cubicBezTo>
                    <a:cubicBezTo>
                      <a:pt x="574196" y="18107"/>
                      <a:pt x="570910" y="21393"/>
                      <a:pt x="570089" y="24679"/>
                    </a:cubicBezTo>
                    <a:lnTo>
                      <a:pt x="570089" y="18929"/>
                    </a:lnTo>
                    <a:lnTo>
                      <a:pt x="564338" y="18929"/>
                    </a:lnTo>
                    <a:lnTo>
                      <a:pt x="564338" y="57536"/>
                    </a:lnTo>
                    <a:lnTo>
                      <a:pt x="570910" y="57536"/>
                    </a:lnTo>
                    <a:lnTo>
                      <a:pt x="570910" y="29607"/>
                    </a:lnTo>
                    <a:cubicBezTo>
                      <a:pt x="571731" y="27143"/>
                      <a:pt x="575017" y="23857"/>
                      <a:pt x="579946" y="23857"/>
                    </a:cubicBezTo>
                    <a:cubicBezTo>
                      <a:pt x="582410" y="23857"/>
                      <a:pt x="583232" y="24679"/>
                      <a:pt x="583232" y="24679"/>
                    </a:cubicBezTo>
                    <a:lnTo>
                      <a:pt x="583232" y="18929"/>
                    </a:lnTo>
                    <a:close/>
                    <a:moveTo>
                      <a:pt x="539695" y="23857"/>
                    </a:moveTo>
                    <a:cubicBezTo>
                      <a:pt x="544624" y="23857"/>
                      <a:pt x="547088" y="27143"/>
                      <a:pt x="547088" y="32072"/>
                    </a:cubicBezTo>
                    <a:lnTo>
                      <a:pt x="547088" y="34536"/>
                    </a:lnTo>
                    <a:lnTo>
                      <a:pt x="529838" y="34536"/>
                    </a:lnTo>
                    <a:cubicBezTo>
                      <a:pt x="530660" y="27965"/>
                      <a:pt x="534767" y="23857"/>
                      <a:pt x="539695" y="23857"/>
                    </a:cubicBezTo>
                    <a:moveTo>
                      <a:pt x="553660" y="33715"/>
                    </a:moveTo>
                    <a:cubicBezTo>
                      <a:pt x="553660" y="23857"/>
                      <a:pt x="548731" y="18107"/>
                      <a:pt x="540517" y="18107"/>
                    </a:cubicBezTo>
                    <a:cubicBezTo>
                      <a:pt x="531481" y="18107"/>
                      <a:pt x="524088" y="24679"/>
                      <a:pt x="524088" y="37822"/>
                    </a:cubicBezTo>
                    <a:cubicBezTo>
                      <a:pt x="524088" y="52608"/>
                      <a:pt x="530660" y="58358"/>
                      <a:pt x="541338" y="58358"/>
                    </a:cubicBezTo>
                    <a:cubicBezTo>
                      <a:pt x="549553" y="58358"/>
                      <a:pt x="552838" y="55072"/>
                      <a:pt x="554481" y="53429"/>
                    </a:cubicBezTo>
                    <a:lnTo>
                      <a:pt x="552838" y="48500"/>
                    </a:lnTo>
                    <a:cubicBezTo>
                      <a:pt x="552017" y="49322"/>
                      <a:pt x="548731" y="51786"/>
                      <a:pt x="542981" y="51786"/>
                    </a:cubicBezTo>
                    <a:cubicBezTo>
                      <a:pt x="535588" y="51786"/>
                      <a:pt x="531481" y="47679"/>
                      <a:pt x="531481" y="38643"/>
                    </a:cubicBezTo>
                    <a:lnTo>
                      <a:pt x="553660" y="38643"/>
                    </a:lnTo>
                    <a:lnTo>
                      <a:pt x="553660" y="33715"/>
                    </a:lnTo>
                    <a:moveTo>
                      <a:pt x="515052" y="22214"/>
                    </a:moveTo>
                    <a:cubicBezTo>
                      <a:pt x="513409" y="21393"/>
                      <a:pt x="510945" y="18107"/>
                      <a:pt x="504374" y="18107"/>
                    </a:cubicBezTo>
                    <a:cubicBezTo>
                      <a:pt x="496981" y="18107"/>
                      <a:pt x="492052" y="22214"/>
                      <a:pt x="492052" y="27965"/>
                    </a:cubicBezTo>
                    <a:cubicBezTo>
                      <a:pt x="492052" y="33715"/>
                      <a:pt x="494516" y="36179"/>
                      <a:pt x="500266" y="39465"/>
                    </a:cubicBezTo>
                    <a:lnTo>
                      <a:pt x="502731" y="41108"/>
                    </a:lnTo>
                    <a:cubicBezTo>
                      <a:pt x="506838" y="43572"/>
                      <a:pt x="509302" y="45215"/>
                      <a:pt x="509302" y="48500"/>
                    </a:cubicBezTo>
                    <a:cubicBezTo>
                      <a:pt x="509302" y="50965"/>
                      <a:pt x="506838" y="52608"/>
                      <a:pt x="501909" y="52608"/>
                    </a:cubicBezTo>
                    <a:cubicBezTo>
                      <a:pt x="496981" y="52608"/>
                      <a:pt x="494516" y="50143"/>
                      <a:pt x="492873" y="48500"/>
                    </a:cubicBezTo>
                    <a:lnTo>
                      <a:pt x="490409" y="54251"/>
                    </a:lnTo>
                    <a:cubicBezTo>
                      <a:pt x="492052" y="55893"/>
                      <a:pt x="495338" y="58358"/>
                      <a:pt x="501909" y="58358"/>
                    </a:cubicBezTo>
                    <a:cubicBezTo>
                      <a:pt x="511766" y="58358"/>
                      <a:pt x="515874" y="53429"/>
                      <a:pt x="515874" y="47679"/>
                    </a:cubicBezTo>
                    <a:cubicBezTo>
                      <a:pt x="515874" y="41929"/>
                      <a:pt x="512588" y="38643"/>
                      <a:pt x="506838" y="35357"/>
                    </a:cubicBezTo>
                    <a:lnTo>
                      <a:pt x="503552" y="33715"/>
                    </a:lnTo>
                    <a:cubicBezTo>
                      <a:pt x="499445" y="31250"/>
                      <a:pt x="497802" y="30429"/>
                      <a:pt x="497802" y="27143"/>
                    </a:cubicBezTo>
                    <a:cubicBezTo>
                      <a:pt x="497802" y="24679"/>
                      <a:pt x="499445" y="23036"/>
                      <a:pt x="504374" y="23036"/>
                    </a:cubicBezTo>
                    <a:cubicBezTo>
                      <a:pt x="508481" y="23036"/>
                      <a:pt x="511766" y="25500"/>
                      <a:pt x="512588" y="26322"/>
                    </a:cubicBezTo>
                    <a:lnTo>
                      <a:pt x="515052" y="22214"/>
                    </a:lnTo>
                    <a:close/>
                    <a:moveTo>
                      <a:pt x="483016" y="59179"/>
                    </a:moveTo>
                    <a:lnTo>
                      <a:pt x="483016" y="34536"/>
                    </a:lnTo>
                    <a:cubicBezTo>
                      <a:pt x="483016" y="23857"/>
                      <a:pt x="478088" y="18929"/>
                      <a:pt x="469873" y="18929"/>
                    </a:cubicBezTo>
                    <a:cubicBezTo>
                      <a:pt x="463302" y="18929"/>
                      <a:pt x="459195" y="22214"/>
                      <a:pt x="457552" y="24679"/>
                    </a:cubicBezTo>
                    <a:lnTo>
                      <a:pt x="457552" y="20572"/>
                    </a:lnTo>
                    <a:lnTo>
                      <a:pt x="451802" y="20572"/>
                    </a:lnTo>
                    <a:lnTo>
                      <a:pt x="451802" y="59179"/>
                    </a:lnTo>
                    <a:lnTo>
                      <a:pt x="458373" y="59179"/>
                    </a:lnTo>
                    <a:lnTo>
                      <a:pt x="458373" y="29607"/>
                    </a:lnTo>
                    <a:cubicBezTo>
                      <a:pt x="460016" y="27965"/>
                      <a:pt x="463302" y="25500"/>
                      <a:pt x="468230" y="25500"/>
                    </a:cubicBezTo>
                    <a:cubicBezTo>
                      <a:pt x="473980" y="25500"/>
                      <a:pt x="475623" y="28786"/>
                      <a:pt x="475623" y="36179"/>
                    </a:cubicBezTo>
                    <a:lnTo>
                      <a:pt x="475623" y="59179"/>
                    </a:lnTo>
                    <a:lnTo>
                      <a:pt x="483016" y="59179"/>
                    </a:lnTo>
                    <a:close/>
                    <a:moveTo>
                      <a:pt x="440301" y="19750"/>
                    </a:moveTo>
                    <a:lnTo>
                      <a:pt x="433730" y="19750"/>
                    </a:lnTo>
                    <a:lnTo>
                      <a:pt x="433730" y="49322"/>
                    </a:lnTo>
                    <a:cubicBezTo>
                      <a:pt x="432087" y="50965"/>
                      <a:pt x="429623" y="53429"/>
                      <a:pt x="423873" y="53429"/>
                    </a:cubicBezTo>
                    <a:cubicBezTo>
                      <a:pt x="418944" y="53429"/>
                      <a:pt x="416480" y="50143"/>
                      <a:pt x="416480" y="42750"/>
                    </a:cubicBezTo>
                    <a:lnTo>
                      <a:pt x="416480" y="19750"/>
                    </a:lnTo>
                    <a:lnTo>
                      <a:pt x="409908" y="19750"/>
                    </a:lnTo>
                    <a:lnTo>
                      <a:pt x="409908" y="43572"/>
                    </a:lnTo>
                    <a:cubicBezTo>
                      <a:pt x="409908" y="54251"/>
                      <a:pt x="414015" y="59179"/>
                      <a:pt x="422230" y="59179"/>
                    </a:cubicBezTo>
                    <a:cubicBezTo>
                      <a:pt x="429623" y="59179"/>
                      <a:pt x="432908" y="55072"/>
                      <a:pt x="434551" y="53429"/>
                    </a:cubicBezTo>
                    <a:lnTo>
                      <a:pt x="434551" y="57536"/>
                    </a:lnTo>
                    <a:lnTo>
                      <a:pt x="440301" y="57536"/>
                    </a:lnTo>
                    <a:lnTo>
                      <a:pt x="440301" y="19750"/>
                    </a:lnTo>
                    <a:close/>
                    <a:moveTo>
                      <a:pt x="382801" y="19750"/>
                    </a:moveTo>
                    <a:lnTo>
                      <a:pt x="372122" y="19750"/>
                    </a:lnTo>
                    <a:lnTo>
                      <a:pt x="372122" y="9071"/>
                    </a:lnTo>
                    <a:lnTo>
                      <a:pt x="366372" y="9071"/>
                    </a:lnTo>
                    <a:lnTo>
                      <a:pt x="365551" y="19750"/>
                    </a:lnTo>
                    <a:lnTo>
                      <a:pt x="359801" y="20572"/>
                    </a:lnTo>
                    <a:lnTo>
                      <a:pt x="359801" y="25500"/>
                    </a:lnTo>
                    <a:lnTo>
                      <a:pt x="365551" y="25500"/>
                    </a:lnTo>
                    <a:lnTo>
                      <a:pt x="365551" y="46858"/>
                    </a:lnTo>
                    <a:cubicBezTo>
                      <a:pt x="365551" y="55893"/>
                      <a:pt x="368836" y="60001"/>
                      <a:pt x="376229" y="60001"/>
                    </a:cubicBezTo>
                    <a:cubicBezTo>
                      <a:pt x="380337" y="60001"/>
                      <a:pt x="382801" y="58358"/>
                      <a:pt x="382801" y="58358"/>
                    </a:cubicBezTo>
                    <a:lnTo>
                      <a:pt x="381979" y="53429"/>
                    </a:lnTo>
                    <a:cubicBezTo>
                      <a:pt x="381158" y="53429"/>
                      <a:pt x="379515" y="54251"/>
                      <a:pt x="377051" y="54251"/>
                    </a:cubicBezTo>
                    <a:cubicBezTo>
                      <a:pt x="372944" y="54251"/>
                      <a:pt x="371301" y="51786"/>
                      <a:pt x="371301" y="46036"/>
                    </a:cubicBezTo>
                    <a:lnTo>
                      <a:pt x="371301" y="26322"/>
                    </a:lnTo>
                    <a:lnTo>
                      <a:pt x="381158" y="26322"/>
                    </a:lnTo>
                    <a:lnTo>
                      <a:pt x="382801" y="19750"/>
                    </a:lnTo>
                    <a:close/>
                    <a:moveTo>
                      <a:pt x="354872" y="19750"/>
                    </a:moveTo>
                    <a:lnTo>
                      <a:pt x="345015" y="19750"/>
                    </a:lnTo>
                    <a:lnTo>
                      <a:pt x="345015" y="13179"/>
                    </a:lnTo>
                    <a:cubicBezTo>
                      <a:pt x="345015" y="7429"/>
                      <a:pt x="346658" y="5786"/>
                      <a:pt x="350765" y="5786"/>
                    </a:cubicBezTo>
                    <a:cubicBezTo>
                      <a:pt x="353229" y="5786"/>
                      <a:pt x="354872" y="6607"/>
                      <a:pt x="354872" y="6607"/>
                    </a:cubicBezTo>
                    <a:lnTo>
                      <a:pt x="355693" y="857"/>
                    </a:lnTo>
                    <a:cubicBezTo>
                      <a:pt x="354872" y="857"/>
                      <a:pt x="353229" y="36"/>
                      <a:pt x="350765" y="36"/>
                    </a:cubicBezTo>
                    <a:cubicBezTo>
                      <a:pt x="342550" y="36"/>
                      <a:pt x="338443" y="4143"/>
                      <a:pt x="338443" y="13179"/>
                    </a:cubicBezTo>
                    <a:lnTo>
                      <a:pt x="338443" y="19750"/>
                    </a:lnTo>
                    <a:lnTo>
                      <a:pt x="332693" y="20572"/>
                    </a:lnTo>
                    <a:lnTo>
                      <a:pt x="332693" y="25500"/>
                    </a:lnTo>
                    <a:lnTo>
                      <a:pt x="338443" y="25500"/>
                    </a:lnTo>
                    <a:lnTo>
                      <a:pt x="338443" y="58358"/>
                    </a:lnTo>
                    <a:lnTo>
                      <a:pt x="345015" y="58358"/>
                    </a:lnTo>
                    <a:lnTo>
                      <a:pt x="345015" y="25500"/>
                    </a:lnTo>
                    <a:lnTo>
                      <a:pt x="354051" y="25500"/>
                    </a:lnTo>
                    <a:lnTo>
                      <a:pt x="354872" y="19750"/>
                    </a:lnTo>
                    <a:close/>
                    <a:moveTo>
                      <a:pt x="325300" y="59179"/>
                    </a:moveTo>
                    <a:lnTo>
                      <a:pt x="325300" y="34536"/>
                    </a:lnTo>
                    <a:cubicBezTo>
                      <a:pt x="325300" y="23857"/>
                      <a:pt x="320372" y="18929"/>
                      <a:pt x="312157" y="18929"/>
                    </a:cubicBezTo>
                    <a:cubicBezTo>
                      <a:pt x="305586" y="18929"/>
                      <a:pt x="301479" y="22214"/>
                      <a:pt x="299836" y="24679"/>
                    </a:cubicBezTo>
                    <a:lnTo>
                      <a:pt x="299836" y="20572"/>
                    </a:lnTo>
                    <a:lnTo>
                      <a:pt x="294086" y="20572"/>
                    </a:lnTo>
                    <a:lnTo>
                      <a:pt x="294086" y="59179"/>
                    </a:lnTo>
                    <a:lnTo>
                      <a:pt x="300657" y="59179"/>
                    </a:lnTo>
                    <a:lnTo>
                      <a:pt x="300657" y="29607"/>
                    </a:lnTo>
                    <a:cubicBezTo>
                      <a:pt x="302300" y="27965"/>
                      <a:pt x="305586" y="25500"/>
                      <a:pt x="310514" y="25500"/>
                    </a:cubicBezTo>
                    <a:cubicBezTo>
                      <a:pt x="316264" y="25500"/>
                      <a:pt x="317907" y="28786"/>
                      <a:pt x="317907" y="36179"/>
                    </a:cubicBezTo>
                    <a:lnTo>
                      <a:pt x="317907" y="59179"/>
                    </a:lnTo>
                    <a:lnTo>
                      <a:pt x="325300" y="59179"/>
                    </a:lnTo>
                    <a:close/>
                    <a:moveTo>
                      <a:pt x="282586" y="19750"/>
                    </a:moveTo>
                    <a:lnTo>
                      <a:pt x="276014" y="19750"/>
                    </a:lnTo>
                    <a:lnTo>
                      <a:pt x="276014" y="49322"/>
                    </a:lnTo>
                    <a:cubicBezTo>
                      <a:pt x="274371" y="50965"/>
                      <a:pt x="271907" y="53429"/>
                      <a:pt x="266157" y="53429"/>
                    </a:cubicBezTo>
                    <a:cubicBezTo>
                      <a:pt x="261228" y="53429"/>
                      <a:pt x="258764" y="50143"/>
                      <a:pt x="258764" y="42750"/>
                    </a:cubicBezTo>
                    <a:lnTo>
                      <a:pt x="258764" y="19750"/>
                    </a:lnTo>
                    <a:lnTo>
                      <a:pt x="252192" y="19750"/>
                    </a:lnTo>
                    <a:lnTo>
                      <a:pt x="252192" y="43572"/>
                    </a:lnTo>
                    <a:cubicBezTo>
                      <a:pt x="252192" y="54251"/>
                      <a:pt x="256300" y="59179"/>
                      <a:pt x="264514" y="59179"/>
                    </a:cubicBezTo>
                    <a:cubicBezTo>
                      <a:pt x="271907" y="59179"/>
                      <a:pt x="275193" y="55072"/>
                      <a:pt x="276835" y="53429"/>
                    </a:cubicBezTo>
                    <a:lnTo>
                      <a:pt x="276835" y="57536"/>
                    </a:lnTo>
                    <a:lnTo>
                      <a:pt x="282586" y="57536"/>
                    </a:lnTo>
                    <a:lnTo>
                      <a:pt x="282586" y="19750"/>
                    </a:lnTo>
                    <a:close/>
                    <a:moveTo>
                      <a:pt x="244799" y="19750"/>
                    </a:moveTo>
                    <a:lnTo>
                      <a:pt x="236585" y="19750"/>
                    </a:lnTo>
                    <a:lnTo>
                      <a:pt x="223442" y="34536"/>
                    </a:lnTo>
                    <a:lnTo>
                      <a:pt x="220156" y="34536"/>
                    </a:lnTo>
                    <a:lnTo>
                      <a:pt x="220156" y="36"/>
                    </a:lnTo>
                    <a:lnTo>
                      <a:pt x="213585" y="857"/>
                    </a:lnTo>
                    <a:lnTo>
                      <a:pt x="213585" y="58358"/>
                    </a:lnTo>
                    <a:lnTo>
                      <a:pt x="220156" y="58358"/>
                    </a:lnTo>
                    <a:lnTo>
                      <a:pt x="220156" y="40286"/>
                    </a:lnTo>
                    <a:lnTo>
                      <a:pt x="223442" y="40286"/>
                    </a:lnTo>
                    <a:lnTo>
                      <a:pt x="236585" y="58358"/>
                    </a:lnTo>
                    <a:lnTo>
                      <a:pt x="244799" y="58358"/>
                    </a:lnTo>
                    <a:lnTo>
                      <a:pt x="228371" y="37000"/>
                    </a:lnTo>
                    <a:lnTo>
                      <a:pt x="244799" y="19750"/>
                    </a:lnTo>
                    <a:close/>
                    <a:moveTo>
                      <a:pt x="202085" y="19750"/>
                    </a:moveTo>
                    <a:lnTo>
                      <a:pt x="195513" y="19750"/>
                    </a:lnTo>
                    <a:lnTo>
                      <a:pt x="195513" y="49322"/>
                    </a:lnTo>
                    <a:cubicBezTo>
                      <a:pt x="193870" y="50965"/>
                      <a:pt x="191406" y="53429"/>
                      <a:pt x="185656" y="53429"/>
                    </a:cubicBezTo>
                    <a:cubicBezTo>
                      <a:pt x="180727" y="53429"/>
                      <a:pt x="178263" y="50143"/>
                      <a:pt x="178263" y="42750"/>
                    </a:cubicBezTo>
                    <a:lnTo>
                      <a:pt x="178263" y="19750"/>
                    </a:lnTo>
                    <a:lnTo>
                      <a:pt x="171692" y="19750"/>
                    </a:lnTo>
                    <a:lnTo>
                      <a:pt x="171692" y="43572"/>
                    </a:lnTo>
                    <a:cubicBezTo>
                      <a:pt x="171692" y="54251"/>
                      <a:pt x="175799" y="59179"/>
                      <a:pt x="184013" y="59179"/>
                    </a:cubicBezTo>
                    <a:cubicBezTo>
                      <a:pt x="191406" y="59179"/>
                      <a:pt x="194692" y="55072"/>
                      <a:pt x="196335" y="53429"/>
                    </a:cubicBezTo>
                    <a:lnTo>
                      <a:pt x="196335" y="57536"/>
                    </a:lnTo>
                    <a:lnTo>
                      <a:pt x="202085" y="57536"/>
                    </a:lnTo>
                    <a:lnTo>
                      <a:pt x="202085" y="19750"/>
                    </a:lnTo>
                    <a:close/>
                    <a:moveTo>
                      <a:pt x="162656" y="2500"/>
                    </a:moveTo>
                    <a:lnTo>
                      <a:pt x="126513" y="2500"/>
                    </a:lnTo>
                    <a:lnTo>
                      <a:pt x="126513" y="8250"/>
                    </a:lnTo>
                    <a:lnTo>
                      <a:pt x="153620" y="8250"/>
                    </a:lnTo>
                    <a:lnTo>
                      <a:pt x="125691" y="53429"/>
                    </a:lnTo>
                    <a:lnTo>
                      <a:pt x="125691" y="57536"/>
                    </a:lnTo>
                    <a:lnTo>
                      <a:pt x="164299" y="57536"/>
                    </a:lnTo>
                    <a:lnTo>
                      <a:pt x="165120" y="51786"/>
                    </a:lnTo>
                    <a:lnTo>
                      <a:pt x="134727" y="51786"/>
                    </a:lnTo>
                    <a:lnTo>
                      <a:pt x="162656" y="6607"/>
                    </a:lnTo>
                    <a:lnTo>
                      <a:pt x="162656" y="2500"/>
                    </a:lnTo>
                    <a:close/>
                    <a:moveTo>
                      <a:pt x="84619" y="23857"/>
                    </a:moveTo>
                    <a:cubicBezTo>
                      <a:pt x="89548" y="23857"/>
                      <a:pt x="92012" y="27143"/>
                      <a:pt x="92012" y="32072"/>
                    </a:cubicBezTo>
                    <a:lnTo>
                      <a:pt x="92012" y="34536"/>
                    </a:lnTo>
                    <a:lnTo>
                      <a:pt x="74762" y="34536"/>
                    </a:lnTo>
                    <a:cubicBezTo>
                      <a:pt x="75583" y="27965"/>
                      <a:pt x="79691" y="23857"/>
                      <a:pt x="84619" y="23857"/>
                    </a:cubicBezTo>
                    <a:moveTo>
                      <a:pt x="98584" y="33715"/>
                    </a:moveTo>
                    <a:cubicBezTo>
                      <a:pt x="98584" y="23857"/>
                      <a:pt x="93655" y="18107"/>
                      <a:pt x="85441" y="18107"/>
                    </a:cubicBezTo>
                    <a:cubicBezTo>
                      <a:pt x="76405" y="18107"/>
                      <a:pt x="69012" y="24679"/>
                      <a:pt x="69012" y="37822"/>
                    </a:cubicBezTo>
                    <a:cubicBezTo>
                      <a:pt x="69012" y="52608"/>
                      <a:pt x="75583" y="58358"/>
                      <a:pt x="86262" y="58358"/>
                    </a:cubicBezTo>
                    <a:cubicBezTo>
                      <a:pt x="94476" y="58358"/>
                      <a:pt x="97762" y="55072"/>
                      <a:pt x="99405" y="53429"/>
                    </a:cubicBezTo>
                    <a:lnTo>
                      <a:pt x="97762" y="48500"/>
                    </a:lnTo>
                    <a:cubicBezTo>
                      <a:pt x="96941" y="49322"/>
                      <a:pt x="93655" y="51786"/>
                      <a:pt x="87905" y="51786"/>
                    </a:cubicBezTo>
                    <a:cubicBezTo>
                      <a:pt x="80512" y="51786"/>
                      <a:pt x="76405" y="47679"/>
                      <a:pt x="76405" y="38643"/>
                    </a:cubicBezTo>
                    <a:lnTo>
                      <a:pt x="98584" y="38643"/>
                    </a:lnTo>
                    <a:cubicBezTo>
                      <a:pt x="97762" y="38643"/>
                      <a:pt x="98584" y="36179"/>
                      <a:pt x="98584" y="33715"/>
                    </a:cubicBezTo>
                    <a:moveTo>
                      <a:pt x="59155" y="19750"/>
                    </a:moveTo>
                    <a:lnTo>
                      <a:pt x="52583" y="19750"/>
                    </a:lnTo>
                    <a:lnTo>
                      <a:pt x="52583" y="58358"/>
                    </a:lnTo>
                    <a:lnTo>
                      <a:pt x="59155" y="58358"/>
                    </a:lnTo>
                    <a:lnTo>
                      <a:pt x="59155" y="19750"/>
                    </a:lnTo>
                    <a:close/>
                    <a:moveTo>
                      <a:pt x="60798" y="5786"/>
                    </a:moveTo>
                    <a:cubicBezTo>
                      <a:pt x="60798" y="3321"/>
                      <a:pt x="58333" y="857"/>
                      <a:pt x="55869" y="857"/>
                    </a:cubicBezTo>
                    <a:cubicBezTo>
                      <a:pt x="53405" y="857"/>
                      <a:pt x="50940" y="2500"/>
                      <a:pt x="50940" y="5786"/>
                    </a:cubicBezTo>
                    <a:cubicBezTo>
                      <a:pt x="50940" y="9071"/>
                      <a:pt x="52583" y="10714"/>
                      <a:pt x="55869" y="10714"/>
                    </a:cubicBezTo>
                    <a:cubicBezTo>
                      <a:pt x="58333" y="9893"/>
                      <a:pt x="60798" y="8250"/>
                      <a:pt x="60798" y="5786"/>
                    </a:cubicBezTo>
                    <a:moveTo>
                      <a:pt x="11511" y="8250"/>
                    </a:moveTo>
                    <a:cubicBezTo>
                      <a:pt x="26297" y="8250"/>
                      <a:pt x="34512" y="13179"/>
                      <a:pt x="34512" y="28786"/>
                    </a:cubicBezTo>
                    <a:cubicBezTo>
                      <a:pt x="34512" y="45215"/>
                      <a:pt x="26297" y="51786"/>
                      <a:pt x="10690" y="51786"/>
                    </a:cubicBezTo>
                    <a:lnTo>
                      <a:pt x="7404" y="51786"/>
                    </a:lnTo>
                    <a:lnTo>
                      <a:pt x="7404" y="8250"/>
                    </a:lnTo>
                    <a:lnTo>
                      <a:pt x="11511" y="8250"/>
                    </a:lnTo>
                    <a:close/>
                    <a:moveTo>
                      <a:pt x="10690" y="58358"/>
                    </a:moveTo>
                    <a:cubicBezTo>
                      <a:pt x="30404" y="58358"/>
                      <a:pt x="41905" y="49322"/>
                      <a:pt x="41905" y="28786"/>
                    </a:cubicBezTo>
                    <a:cubicBezTo>
                      <a:pt x="41905" y="9893"/>
                      <a:pt x="32047" y="2500"/>
                      <a:pt x="11511" y="2500"/>
                    </a:cubicBezTo>
                    <a:lnTo>
                      <a:pt x="11" y="2500"/>
                    </a:lnTo>
                    <a:lnTo>
                      <a:pt x="11" y="58358"/>
                    </a:lnTo>
                    <a:lnTo>
                      <a:pt x="10690" y="58358"/>
                    </a:lnTo>
                    <a:close/>
                  </a:path>
                </a:pathLst>
              </a:custGeom>
              <a:solidFill>
                <a:srgbClr val="57656C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6" name="Freihandform: Form 105">
                <a:extLst>
                  <a:ext uri="{FF2B5EF4-FFF2-40B4-BE49-F238E27FC236}">
                    <a16:creationId xmlns:a16="http://schemas.microsoft.com/office/drawing/2014/main" id="{0868BD41-CC0E-AFFE-339E-302752486BE7}"/>
                  </a:ext>
                </a:extLst>
              </p:cNvPr>
              <p:cNvSpPr/>
              <p:nvPr/>
            </p:nvSpPr>
            <p:spPr>
              <a:xfrm>
                <a:off x="1232915" y="5998578"/>
                <a:ext cx="58322" cy="100215"/>
              </a:xfrm>
              <a:custGeom>
                <a:avLst/>
                <a:gdLst>
                  <a:gd name="connsiteX0" fmla="*/ 34509 w 58322"/>
                  <a:gd name="connsiteY0" fmla="*/ 40 h 100215"/>
                  <a:gd name="connsiteX1" fmla="*/ 9 w 58322"/>
                  <a:gd name="connsiteY1" fmla="*/ 50148 h 100215"/>
                  <a:gd name="connsiteX2" fmla="*/ 34509 w 58322"/>
                  <a:gd name="connsiteY2" fmla="*/ 100255 h 100215"/>
                  <a:gd name="connsiteX3" fmla="*/ 58331 w 58322"/>
                  <a:gd name="connsiteY3" fmla="*/ 100255 h 100215"/>
                  <a:gd name="connsiteX4" fmla="*/ 21366 w 58322"/>
                  <a:gd name="connsiteY4" fmla="*/ 48505 h 100215"/>
                  <a:gd name="connsiteX5" fmla="*/ 55867 w 58322"/>
                  <a:gd name="connsiteY5" fmla="*/ 40 h 100215"/>
                  <a:gd name="connsiteX6" fmla="*/ 34509 w 58322"/>
                  <a:gd name="connsiteY6" fmla="*/ 40 h 10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22" h="100215">
                    <a:moveTo>
                      <a:pt x="34509" y="40"/>
                    </a:moveTo>
                    <a:lnTo>
                      <a:pt x="9" y="50148"/>
                    </a:lnTo>
                    <a:lnTo>
                      <a:pt x="34509" y="100255"/>
                    </a:lnTo>
                    <a:lnTo>
                      <a:pt x="58331" y="100255"/>
                    </a:lnTo>
                    <a:lnTo>
                      <a:pt x="21366" y="48505"/>
                    </a:lnTo>
                    <a:lnTo>
                      <a:pt x="55867" y="40"/>
                    </a:lnTo>
                    <a:lnTo>
                      <a:pt x="34509" y="40"/>
                    </a:lnTo>
                    <a:close/>
                  </a:path>
                </a:pathLst>
              </a:custGeom>
              <a:solidFill>
                <a:srgbClr val="008DB4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7" name="Freihandform: Form 106">
                <a:extLst>
                  <a:ext uri="{FF2B5EF4-FFF2-40B4-BE49-F238E27FC236}">
                    <a16:creationId xmlns:a16="http://schemas.microsoft.com/office/drawing/2014/main" id="{C8DBF9D7-C34C-BCE2-3C8F-4EC70DE20A6F}"/>
                  </a:ext>
                </a:extLst>
              </p:cNvPr>
              <p:cNvSpPr/>
              <p:nvPr/>
            </p:nvSpPr>
            <p:spPr>
              <a:xfrm>
                <a:off x="455014" y="6162865"/>
                <a:ext cx="108429" cy="47643"/>
              </a:xfrm>
              <a:custGeom>
                <a:avLst/>
                <a:gdLst>
                  <a:gd name="connsiteX0" fmla="*/ 107630 w 108429"/>
                  <a:gd name="connsiteY0" fmla="*/ 38 h 47643"/>
                  <a:gd name="connsiteX1" fmla="*/ 97773 w 108429"/>
                  <a:gd name="connsiteY1" fmla="*/ 38 h 47643"/>
                  <a:gd name="connsiteX2" fmla="*/ 88737 w 108429"/>
                  <a:gd name="connsiteY2" fmla="*/ 15645 h 47643"/>
                  <a:gd name="connsiteX3" fmla="*/ 80522 w 108429"/>
                  <a:gd name="connsiteY3" fmla="*/ 859 h 47643"/>
                  <a:gd name="connsiteX4" fmla="*/ 69844 w 108429"/>
                  <a:gd name="connsiteY4" fmla="*/ 859 h 47643"/>
                  <a:gd name="connsiteX5" fmla="*/ 83808 w 108429"/>
                  <a:gd name="connsiteY5" fmla="*/ 23859 h 47643"/>
                  <a:gd name="connsiteX6" fmla="*/ 69844 w 108429"/>
                  <a:gd name="connsiteY6" fmla="*/ 47681 h 47643"/>
                  <a:gd name="connsiteX7" fmla="*/ 79701 w 108429"/>
                  <a:gd name="connsiteY7" fmla="*/ 47681 h 47643"/>
                  <a:gd name="connsiteX8" fmla="*/ 88737 w 108429"/>
                  <a:gd name="connsiteY8" fmla="*/ 32074 h 47643"/>
                  <a:gd name="connsiteX9" fmla="*/ 97773 w 108429"/>
                  <a:gd name="connsiteY9" fmla="*/ 47681 h 47643"/>
                  <a:gd name="connsiteX10" fmla="*/ 108451 w 108429"/>
                  <a:gd name="connsiteY10" fmla="*/ 47681 h 47643"/>
                  <a:gd name="connsiteX11" fmla="*/ 93665 w 108429"/>
                  <a:gd name="connsiteY11" fmla="*/ 23859 h 47643"/>
                  <a:gd name="connsiteX12" fmla="*/ 107630 w 108429"/>
                  <a:gd name="connsiteY12" fmla="*/ 38 h 47643"/>
                  <a:gd name="connsiteX13" fmla="*/ 63272 w 108429"/>
                  <a:gd name="connsiteY13" fmla="*/ 15645 h 47643"/>
                  <a:gd name="connsiteX14" fmla="*/ 49308 w 108429"/>
                  <a:gd name="connsiteY14" fmla="*/ 2502 h 47643"/>
                  <a:gd name="connsiteX15" fmla="*/ 36165 w 108429"/>
                  <a:gd name="connsiteY15" fmla="*/ 8252 h 47643"/>
                  <a:gd name="connsiteX16" fmla="*/ 39451 w 108429"/>
                  <a:gd name="connsiteY16" fmla="*/ 14002 h 47643"/>
                  <a:gd name="connsiteX17" fmla="*/ 48486 w 108429"/>
                  <a:gd name="connsiteY17" fmla="*/ 9895 h 47643"/>
                  <a:gd name="connsiteX18" fmla="*/ 55058 w 108429"/>
                  <a:gd name="connsiteY18" fmla="*/ 16466 h 47643"/>
                  <a:gd name="connsiteX19" fmla="*/ 37808 w 108429"/>
                  <a:gd name="connsiteY19" fmla="*/ 41931 h 47643"/>
                  <a:gd name="connsiteX20" fmla="*/ 38629 w 108429"/>
                  <a:gd name="connsiteY20" fmla="*/ 46860 h 47643"/>
                  <a:gd name="connsiteX21" fmla="*/ 64094 w 108429"/>
                  <a:gd name="connsiteY21" fmla="*/ 46860 h 47643"/>
                  <a:gd name="connsiteX22" fmla="*/ 64094 w 108429"/>
                  <a:gd name="connsiteY22" fmla="*/ 40288 h 47643"/>
                  <a:gd name="connsiteX23" fmla="*/ 48486 w 108429"/>
                  <a:gd name="connsiteY23" fmla="*/ 40288 h 47643"/>
                  <a:gd name="connsiteX24" fmla="*/ 63272 w 108429"/>
                  <a:gd name="connsiteY24" fmla="*/ 15645 h 47643"/>
                  <a:gd name="connsiteX25" fmla="*/ 21379 w 108429"/>
                  <a:gd name="connsiteY25" fmla="*/ 16466 h 47643"/>
                  <a:gd name="connsiteX26" fmla="*/ 11522 w 108429"/>
                  <a:gd name="connsiteY26" fmla="*/ 25502 h 47643"/>
                  <a:gd name="connsiteX27" fmla="*/ 9057 w 108429"/>
                  <a:gd name="connsiteY27" fmla="*/ 25502 h 47643"/>
                  <a:gd name="connsiteX28" fmla="*/ 9057 w 108429"/>
                  <a:gd name="connsiteY28" fmla="*/ 8252 h 47643"/>
                  <a:gd name="connsiteX29" fmla="*/ 11522 w 108429"/>
                  <a:gd name="connsiteY29" fmla="*/ 8252 h 47643"/>
                  <a:gd name="connsiteX30" fmla="*/ 21379 w 108429"/>
                  <a:gd name="connsiteY30" fmla="*/ 16466 h 47643"/>
                  <a:gd name="connsiteX31" fmla="*/ 31236 w 108429"/>
                  <a:gd name="connsiteY31" fmla="*/ 15645 h 47643"/>
                  <a:gd name="connsiteX32" fmla="*/ 11522 w 108429"/>
                  <a:gd name="connsiteY32" fmla="*/ 38 h 47643"/>
                  <a:gd name="connsiteX33" fmla="*/ 22 w 108429"/>
                  <a:gd name="connsiteY33" fmla="*/ 38 h 47643"/>
                  <a:gd name="connsiteX34" fmla="*/ 22 w 108429"/>
                  <a:gd name="connsiteY34" fmla="*/ 46860 h 47643"/>
                  <a:gd name="connsiteX35" fmla="*/ 9057 w 108429"/>
                  <a:gd name="connsiteY35" fmla="*/ 46860 h 47643"/>
                  <a:gd name="connsiteX36" fmla="*/ 9057 w 108429"/>
                  <a:gd name="connsiteY36" fmla="*/ 32074 h 47643"/>
                  <a:gd name="connsiteX37" fmla="*/ 11522 w 108429"/>
                  <a:gd name="connsiteY37" fmla="*/ 32074 h 47643"/>
                  <a:gd name="connsiteX38" fmla="*/ 31236 w 108429"/>
                  <a:gd name="connsiteY38" fmla="*/ 15645 h 47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08429" h="47643">
                    <a:moveTo>
                      <a:pt x="107630" y="38"/>
                    </a:moveTo>
                    <a:lnTo>
                      <a:pt x="97773" y="38"/>
                    </a:lnTo>
                    <a:lnTo>
                      <a:pt x="88737" y="15645"/>
                    </a:lnTo>
                    <a:lnTo>
                      <a:pt x="80522" y="859"/>
                    </a:lnTo>
                    <a:lnTo>
                      <a:pt x="69844" y="859"/>
                    </a:lnTo>
                    <a:lnTo>
                      <a:pt x="83808" y="23859"/>
                    </a:lnTo>
                    <a:lnTo>
                      <a:pt x="69844" y="47681"/>
                    </a:lnTo>
                    <a:lnTo>
                      <a:pt x="79701" y="47681"/>
                    </a:lnTo>
                    <a:lnTo>
                      <a:pt x="88737" y="32074"/>
                    </a:lnTo>
                    <a:lnTo>
                      <a:pt x="97773" y="47681"/>
                    </a:lnTo>
                    <a:lnTo>
                      <a:pt x="108451" y="47681"/>
                    </a:lnTo>
                    <a:lnTo>
                      <a:pt x="93665" y="23859"/>
                    </a:lnTo>
                    <a:lnTo>
                      <a:pt x="107630" y="38"/>
                    </a:lnTo>
                    <a:close/>
                    <a:moveTo>
                      <a:pt x="63272" y="15645"/>
                    </a:moveTo>
                    <a:cubicBezTo>
                      <a:pt x="63272" y="7431"/>
                      <a:pt x="57522" y="2502"/>
                      <a:pt x="49308" y="2502"/>
                    </a:cubicBezTo>
                    <a:cubicBezTo>
                      <a:pt x="41915" y="2502"/>
                      <a:pt x="37808" y="5788"/>
                      <a:pt x="36165" y="8252"/>
                    </a:cubicBezTo>
                    <a:lnTo>
                      <a:pt x="39451" y="14002"/>
                    </a:lnTo>
                    <a:cubicBezTo>
                      <a:pt x="41094" y="12359"/>
                      <a:pt x="43558" y="9895"/>
                      <a:pt x="48486" y="9895"/>
                    </a:cubicBezTo>
                    <a:cubicBezTo>
                      <a:pt x="52594" y="9895"/>
                      <a:pt x="55058" y="12359"/>
                      <a:pt x="55058" y="16466"/>
                    </a:cubicBezTo>
                    <a:cubicBezTo>
                      <a:pt x="55058" y="22216"/>
                      <a:pt x="52594" y="26324"/>
                      <a:pt x="37808" y="41931"/>
                    </a:cubicBezTo>
                    <a:lnTo>
                      <a:pt x="38629" y="46860"/>
                    </a:lnTo>
                    <a:lnTo>
                      <a:pt x="64094" y="46860"/>
                    </a:lnTo>
                    <a:lnTo>
                      <a:pt x="64094" y="40288"/>
                    </a:lnTo>
                    <a:lnTo>
                      <a:pt x="48486" y="40288"/>
                    </a:lnTo>
                    <a:cubicBezTo>
                      <a:pt x="58344" y="30431"/>
                      <a:pt x="63272" y="23859"/>
                      <a:pt x="63272" y="15645"/>
                    </a:cubicBezTo>
                    <a:moveTo>
                      <a:pt x="21379" y="16466"/>
                    </a:moveTo>
                    <a:cubicBezTo>
                      <a:pt x="21379" y="22216"/>
                      <a:pt x="18093" y="25502"/>
                      <a:pt x="11522" y="25502"/>
                    </a:cubicBezTo>
                    <a:lnTo>
                      <a:pt x="9057" y="25502"/>
                    </a:lnTo>
                    <a:lnTo>
                      <a:pt x="9057" y="8252"/>
                    </a:lnTo>
                    <a:lnTo>
                      <a:pt x="11522" y="8252"/>
                    </a:lnTo>
                    <a:cubicBezTo>
                      <a:pt x="18093" y="8252"/>
                      <a:pt x="21379" y="10716"/>
                      <a:pt x="21379" y="16466"/>
                    </a:cubicBezTo>
                    <a:moveTo>
                      <a:pt x="31236" y="15645"/>
                    </a:moveTo>
                    <a:cubicBezTo>
                      <a:pt x="31236" y="5788"/>
                      <a:pt x="24665" y="38"/>
                      <a:pt x="11522" y="38"/>
                    </a:cubicBezTo>
                    <a:lnTo>
                      <a:pt x="22" y="38"/>
                    </a:lnTo>
                    <a:lnTo>
                      <a:pt x="22" y="46860"/>
                    </a:lnTo>
                    <a:lnTo>
                      <a:pt x="9057" y="46860"/>
                    </a:lnTo>
                    <a:lnTo>
                      <a:pt x="9057" y="32074"/>
                    </a:lnTo>
                    <a:lnTo>
                      <a:pt x="11522" y="32074"/>
                    </a:lnTo>
                    <a:cubicBezTo>
                      <a:pt x="23843" y="32074"/>
                      <a:pt x="31236" y="26324"/>
                      <a:pt x="31236" y="15645"/>
                    </a:cubicBezTo>
                  </a:path>
                </a:pathLst>
              </a:custGeom>
              <a:solidFill>
                <a:srgbClr val="FFFFFF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4933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D9DB770D-A163-4B2A-B222-486DE5CFD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0"/>
            <a:ext cx="12192000" cy="68531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78D8CE9-8E69-481B-83A3-83940C53C0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89203" y="1099022"/>
            <a:ext cx="7490022" cy="1991227"/>
          </a:xfrm>
        </p:spPr>
        <p:txBody>
          <a:bodyPr anchor="t"/>
          <a:lstStyle>
            <a:lvl1pPr algn="l">
              <a:lnSpc>
                <a:spcPct val="100000"/>
              </a:lnSpc>
              <a:defRPr sz="4000"/>
            </a:lvl1pPr>
          </a:lstStyle>
          <a:p>
            <a:r>
              <a:rPr lang="de-DE" dirty="0"/>
              <a:t>Abschluss-Headline Bearbeiten</a:t>
            </a:r>
            <a:endParaRPr lang="en-GB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10D7C6C-FA39-4598-8F7B-132ED7F7B1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81"/>
          <a:stretch/>
        </p:blipFill>
        <p:spPr>
          <a:xfrm>
            <a:off x="0" y="5486400"/>
            <a:ext cx="3984172" cy="13716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0285492D-D59C-76ED-6E24-E8B975E502E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2853" y="5882024"/>
            <a:ext cx="1475778" cy="570186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77FCCB6A-A4E4-75CF-3E2D-2CB99778CA15}"/>
              </a:ext>
            </a:extLst>
          </p:cNvPr>
          <p:cNvGrpSpPr/>
          <p:nvPr userDrawn="1"/>
        </p:nvGrpSpPr>
        <p:grpSpPr>
          <a:xfrm>
            <a:off x="111" y="5485840"/>
            <a:ext cx="4089102" cy="1380534"/>
            <a:chOff x="111" y="5485840"/>
            <a:chExt cx="4089102" cy="1380534"/>
          </a:xfrm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FCCE4C8C-263E-EFC0-13A7-E323D612E6F0}"/>
                </a:ext>
              </a:extLst>
            </p:cNvPr>
            <p:cNvSpPr/>
            <p:nvPr userDrawn="1"/>
          </p:nvSpPr>
          <p:spPr>
            <a:xfrm>
              <a:off x="111" y="5485840"/>
              <a:ext cx="4089102" cy="1380534"/>
            </a:xfrm>
            <a:custGeom>
              <a:avLst/>
              <a:gdLst>
                <a:gd name="connsiteX0" fmla="*/ 4086654 w 5003501"/>
                <a:gd name="connsiteY0" fmla="*/ -576 h 1371009"/>
                <a:gd name="connsiteX1" fmla="*/ 0 w 5003501"/>
                <a:gd name="connsiteY1" fmla="*/ -576 h 1371009"/>
                <a:gd name="connsiteX2" fmla="*/ 0 w 5003501"/>
                <a:gd name="connsiteY2" fmla="*/ 1370433 h 1371009"/>
                <a:gd name="connsiteX3" fmla="*/ 5003502 w 5003501"/>
                <a:gd name="connsiteY3" fmla="*/ 1370433 h 1371009"/>
                <a:gd name="connsiteX4" fmla="*/ 4086654 w 5003501"/>
                <a:gd name="connsiteY4" fmla="*/ -576 h 1371009"/>
                <a:gd name="connsiteX0" fmla="*/ 4086654 w 4108152"/>
                <a:gd name="connsiteY0" fmla="*/ 0 h 1371009"/>
                <a:gd name="connsiteX1" fmla="*/ 0 w 4108152"/>
                <a:gd name="connsiteY1" fmla="*/ 0 h 1371009"/>
                <a:gd name="connsiteX2" fmla="*/ 0 w 4108152"/>
                <a:gd name="connsiteY2" fmla="*/ 1371009 h 1371009"/>
                <a:gd name="connsiteX3" fmla="*/ 4108152 w 4108152"/>
                <a:gd name="connsiteY3" fmla="*/ 1351959 h 1371009"/>
                <a:gd name="connsiteX4" fmla="*/ 4086654 w 4108152"/>
                <a:gd name="connsiteY4" fmla="*/ 0 h 1371009"/>
                <a:gd name="connsiteX0" fmla="*/ 4086654 w 4089102"/>
                <a:gd name="connsiteY0" fmla="*/ 0 h 1390059"/>
                <a:gd name="connsiteX1" fmla="*/ 0 w 4089102"/>
                <a:gd name="connsiteY1" fmla="*/ 0 h 1390059"/>
                <a:gd name="connsiteX2" fmla="*/ 0 w 4089102"/>
                <a:gd name="connsiteY2" fmla="*/ 1371009 h 1390059"/>
                <a:gd name="connsiteX3" fmla="*/ 4089102 w 4089102"/>
                <a:gd name="connsiteY3" fmla="*/ 1390059 h 1390059"/>
                <a:gd name="connsiteX4" fmla="*/ 4086654 w 4089102"/>
                <a:gd name="connsiteY4" fmla="*/ 0 h 1390059"/>
                <a:gd name="connsiteX0" fmla="*/ 4086654 w 4089102"/>
                <a:gd name="connsiteY0" fmla="*/ 0 h 1380534"/>
                <a:gd name="connsiteX1" fmla="*/ 0 w 4089102"/>
                <a:gd name="connsiteY1" fmla="*/ 0 h 1380534"/>
                <a:gd name="connsiteX2" fmla="*/ 0 w 4089102"/>
                <a:gd name="connsiteY2" fmla="*/ 1371009 h 1380534"/>
                <a:gd name="connsiteX3" fmla="*/ 4089102 w 4089102"/>
                <a:gd name="connsiteY3" fmla="*/ 1380534 h 1380534"/>
                <a:gd name="connsiteX4" fmla="*/ 4086654 w 4089102"/>
                <a:gd name="connsiteY4" fmla="*/ 0 h 13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9102" h="1380534">
                  <a:moveTo>
                    <a:pt x="4086654" y="0"/>
                  </a:moveTo>
                  <a:lnTo>
                    <a:pt x="0" y="0"/>
                  </a:lnTo>
                  <a:lnTo>
                    <a:pt x="0" y="1371009"/>
                  </a:lnTo>
                  <a:lnTo>
                    <a:pt x="4089102" y="1380534"/>
                  </a:lnTo>
                  <a:lnTo>
                    <a:pt x="4086654" y="0"/>
                  </a:lnTo>
                  <a:close/>
                </a:path>
              </a:pathLst>
            </a:custGeom>
            <a:solidFill>
              <a:srgbClr val="FFFFFF"/>
            </a:solidFill>
            <a:ln w="954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264F0503-07F3-C067-D6BA-28BE39233EB3}"/>
                </a:ext>
              </a:extLst>
            </p:cNvPr>
            <p:cNvSpPr/>
            <p:nvPr/>
          </p:nvSpPr>
          <p:spPr>
            <a:xfrm>
              <a:off x="2667827" y="5980367"/>
              <a:ext cx="860865" cy="369050"/>
            </a:xfrm>
            <a:custGeom>
              <a:avLst/>
              <a:gdLst>
                <a:gd name="connsiteX0" fmla="*/ 648275 w 860865"/>
                <a:gd name="connsiteY0" fmla="*/ 301005 h 369050"/>
                <a:gd name="connsiteX1" fmla="*/ 645205 w 860865"/>
                <a:gd name="connsiteY1" fmla="*/ 291736 h 369050"/>
                <a:gd name="connsiteX2" fmla="*/ 637985 w 860865"/>
                <a:gd name="connsiteY2" fmla="*/ 288978 h 369050"/>
                <a:gd name="connsiteX3" fmla="*/ 630470 w 860865"/>
                <a:gd name="connsiteY3" fmla="*/ 291736 h 369050"/>
                <a:gd name="connsiteX4" fmla="*/ 627332 w 860865"/>
                <a:gd name="connsiteY4" fmla="*/ 301005 h 369050"/>
                <a:gd name="connsiteX5" fmla="*/ 630470 w 860865"/>
                <a:gd name="connsiteY5" fmla="*/ 310283 h 369050"/>
                <a:gd name="connsiteX6" fmla="*/ 637732 w 860865"/>
                <a:gd name="connsiteY6" fmla="*/ 313041 h 369050"/>
                <a:gd name="connsiteX7" fmla="*/ 645205 w 860865"/>
                <a:gd name="connsiteY7" fmla="*/ 310283 h 369050"/>
                <a:gd name="connsiteX8" fmla="*/ 648275 w 860865"/>
                <a:gd name="connsiteY8" fmla="*/ 301005 h 369050"/>
                <a:gd name="connsiteX9" fmla="*/ 634856 w 860865"/>
                <a:gd name="connsiteY9" fmla="*/ 340597 h 369050"/>
                <a:gd name="connsiteX10" fmla="*/ 630217 w 860865"/>
                <a:gd name="connsiteY10" fmla="*/ 340234 h 369050"/>
                <a:gd name="connsiteX11" fmla="*/ 628024 w 860865"/>
                <a:gd name="connsiteY11" fmla="*/ 341727 h 369050"/>
                <a:gd name="connsiteX12" fmla="*/ 626084 w 860865"/>
                <a:gd name="connsiteY12" fmla="*/ 343861 h 369050"/>
                <a:gd name="connsiteX13" fmla="*/ 624633 w 860865"/>
                <a:gd name="connsiteY13" fmla="*/ 346805 h 369050"/>
                <a:gd name="connsiteX14" fmla="*/ 624076 w 860865"/>
                <a:gd name="connsiteY14" fmla="*/ 350752 h 369050"/>
                <a:gd name="connsiteX15" fmla="*/ 634729 w 860865"/>
                <a:gd name="connsiteY15" fmla="*/ 360409 h 369050"/>
                <a:gd name="connsiteX16" fmla="*/ 648275 w 860865"/>
                <a:gd name="connsiteY16" fmla="*/ 356825 h 369050"/>
                <a:gd name="connsiteX17" fmla="*/ 652652 w 860865"/>
                <a:gd name="connsiteY17" fmla="*/ 348626 h 369050"/>
                <a:gd name="connsiteX18" fmla="*/ 649877 w 860865"/>
                <a:gd name="connsiteY18" fmla="*/ 342410 h 369050"/>
                <a:gd name="connsiteX19" fmla="*/ 642489 w 860865"/>
                <a:gd name="connsiteY19" fmla="*/ 340597 h 369050"/>
                <a:gd name="connsiteX20" fmla="*/ 634856 w 860865"/>
                <a:gd name="connsiteY20" fmla="*/ 340597 h 369050"/>
                <a:gd name="connsiteX21" fmla="*/ 662791 w 860865"/>
                <a:gd name="connsiteY21" fmla="*/ 290226 h 369050"/>
                <a:gd name="connsiteX22" fmla="*/ 655275 w 860865"/>
                <a:gd name="connsiteY22" fmla="*/ 290226 h 369050"/>
                <a:gd name="connsiteX23" fmla="*/ 658160 w 860865"/>
                <a:gd name="connsiteY23" fmla="*/ 301005 h 369050"/>
                <a:gd name="connsiteX24" fmla="*/ 656600 w 860865"/>
                <a:gd name="connsiteY24" fmla="*/ 309600 h 369050"/>
                <a:gd name="connsiteX25" fmla="*/ 652222 w 860865"/>
                <a:gd name="connsiteY25" fmla="*/ 316044 h 369050"/>
                <a:gd name="connsiteX26" fmla="*/ 645567 w 860865"/>
                <a:gd name="connsiteY26" fmla="*/ 320059 h 369050"/>
                <a:gd name="connsiteX27" fmla="*/ 637361 w 860865"/>
                <a:gd name="connsiteY27" fmla="*/ 321451 h 369050"/>
                <a:gd name="connsiteX28" fmla="*/ 635724 w 860865"/>
                <a:gd name="connsiteY28" fmla="*/ 321451 h 369050"/>
                <a:gd name="connsiteX29" fmla="*/ 634113 w 860865"/>
                <a:gd name="connsiteY29" fmla="*/ 321307 h 369050"/>
                <a:gd name="connsiteX30" fmla="*/ 630967 w 860865"/>
                <a:gd name="connsiteY30" fmla="*/ 323331 h 369050"/>
                <a:gd name="connsiteX31" fmla="*/ 629348 w 860865"/>
                <a:gd name="connsiteY31" fmla="*/ 326941 h 369050"/>
                <a:gd name="connsiteX32" fmla="*/ 630782 w 860865"/>
                <a:gd name="connsiteY32" fmla="*/ 330037 h 369050"/>
                <a:gd name="connsiteX33" fmla="*/ 635480 w 860865"/>
                <a:gd name="connsiteY33" fmla="*/ 331209 h 369050"/>
                <a:gd name="connsiteX34" fmla="*/ 643113 w 860865"/>
                <a:gd name="connsiteY34" fmla="*/ 331209 h 369050"/>
                <a:gd name="connsiteX35" fmla="*/ 651016 w 860865"/>
                <a:gd name="connsiteY35" fmla="*/ 332103 h 369050"/>
                <a:gd name="connsiteX36" fmla="*/ 657359 w 860865"/>
                <a:gd name="connsiteY36" fmla="*/ 334904 h 369050"/>
                <a:gd name="connsiteX37" fmla="*/ 661542 w 860865"/>
                <a:gd name="connsiteY37" fmla="*/ 339846 h 369050"/>
                <a:gd name="connsiteX38" fmla="*/ 663069 w 860865"/>
                <a:gd name="connsiteY38" fmla="*/ 347117 h 369050"/>
                <a:gd name="connsiteX39" fmla="*/ 661002 w 860865"/>
                <a:gd name="connsiteY39" fmla="*/ 356024 h 369050"/>
                <a:gd name="connsiteX40" fmla="*/ 655157 w 860865"/>
                <a:gd name="connsiteY40" fmla="*/ 362923 h 369050"/>
                <a:gd name="connsiteX41" fmla="*/ 646006 w 860865"/>
                <a:gd name="connsiteY41" fmla="*/ 367427 h 369050"/>
                <a:gd name="connsiteX42" fmla="*/ 633987 w 860865"/>
                <a:gd name="connsiteY42" fmla="*/ 369055 h 369050"/>
                <a:gd name="connsiteX43" fmla="*/ 619311 w 860865"/>
                <a:gd name="connsiteY43" fmla="*/ 364846 h 369050"/>
                <a:gd name="connsiteX44" fmla="*/ 614301 w 860865"/>
                <a:gd name="connsiteY44" fmla="*/ 352768 h 369050"/>
                <a:gd name="connsiteX45" fmla="*/ 615482 w 860865"/>
                <a:gd name="connsiteY45" fmla="*/ 346940 h 369050"/>
                <a:gd name="connsiteX46" fmla="*/ 618307 w 860865"/>
                <a:gd name="connsiteY46" fmla="*/ 342672 h 369050"/>
                <a:gd name="connsiteX47" fmla="*/ 621630 w 860865"/>
                <a:gd name="connsiteY47" fmla="*/ 339787 h 369050"/>
                <a:gd name="connsiteX48" fmla="*/ 624312 w 860865"/>
                <a:gd name="connsiteY48" fmla="*/ 338109 h 369050"/>
                <a:gd name="connsiteX49" fmla="*/ 624312 w 860865"/>
                <a:gd name="connsiteY49" fmla="*/ 337839 h 369050"/>
                <a:gd name="connsiteX50" fmla="*/ 620441 w 860865"/>
                <a:gd name="connsiteY50" fmla="*/ 329446 h 369050"/>
                <a:gd name="connsiteX51" fmla="*/ 621386 w 860865"/>
                <a:gd name="connsiteY51" fmla="*/ 325314 h 369050"/>
                <a:gd name="connsiteX52" fmla="*/ 623511 w 860865"/>
                <a:gd name="connsiteY52" fmla="*/ 322437 h 369050"/>
                <a:gd name="connsiteX53" fmla="*/ 625890 w 860865"/>
                <a:gd name="connsiteY53" fmla="*/ 320616 h 369050"/>
                <a:gd name="connsiteX54" fmla="*/ 627695 w 860865"/>
                <a:gd name="connsiteY54" fmla="*/ 319688 h 369050"/>
                <a:gd name="connsiteX55" fmla="*/ 627695 w 860865"/>
                <a:gd name="connsiteY55" fmla="*/ 319435 h 369050"/>
                <a:gd name="connsiteX56" fmla="*/ 620247 w 860865"/>
                <a:gd name="connsiteY56" fmla="*/ 312738 h 369050"/>
                <a:gd name="connsiteX57" fmla="*/ 617438 w 860865"/>
                <a:gd name="connsiteY57" fmla="*/ 301005 h 369050"/>
                <a:gd name="connsiteX58" fmla="*/ 619066 w 860865"/>
                <a:gd name="connsiteY58" fmla="*/ 292174 h 369050"/>
                <a:gd name="connsiteX59" fmla="*/ 623444 w 860865"/>
                <a:gd name="connsiteY59" fmla="*/ 285840 h 369050"/>
                <a:gd name="connsiteX60" fmla="*/ 629904 w 860865"/>
                <a:gd name="connsiteY60" fmla="*/ 282087 h 369050"/>
                <a:gd name="connsiteX61" fmla="*/ 637841 w 860865"/>
                <a:gd name="connsiteY61" fmla="*/ 280822 h 369050"/>
                <a:gd name="connsiteX62" fmla="*/ 645871 w 860865"/>
                <a:gd name="connsiteY62" fmla="*/ 282323 h 369050"/>
                <a:gd name="connsiteX63" fmla="*/ 664182 w 860865"/>
                <a:gd name="connsiteY63" fmla="*/ 282323 h 369050"/>
                <a:gd name="connsiteX64" fmla="*/ 662791 w 860865"/>
                <a:gd name="connsiteY64" fmla="*/ 290226 h 369050"/>
                <a:gd name="connsiteX65" fmla="*/ 594378 w 860865"/>
                <a:gd name="connsiteY65" fmla="*/ 342478 h 369050"/>
                <a:gd name="connsiteX66" fmla="*/ 594378 w 860865"/>
                <a:gd name="connsiteY66" fmla="*/ 303755 h 369050"/>
                <a:gd name="connsiteX67" fmla="*/ 591806 w 860865"/>
                <a:gd name="connsiteY67" fmla="*/ 292790 h 369050"/>
                <a:gd name="connsiteX68" fmla="*/ 583979 w 860865"/>
                <a:gd name="connsiteY68" fmla="*/ 289475 h 369050"/>
                <a:gd name="connsiteX69" fmla="*/ 576447 w 860865"/>
                <a:gd name="connsiteY69" fmla="*/ 291736 h 369050"/>
                <a:gd name="connsiteX70" fmla="*/ 571681 w 860865"/>
                <a:gd name="connsiteY70" fmla="*/ 296122 h 369050"/>
                <a:gd name="connsiteX71" fmla="*/ 571681 w 860865"/>
                <a:gd name="connsiteY71" fmla="*/ 342478 h 369050"/>
                <a:gd name="connsiteX72" fmla="*/ 561526 w 860865"/>
                <a:gd name="connsiteY72" fmla="*/ 342478 h 369050"/>
                <a:gd name="connsiteX73" fmla="*/ 561526 w 860865"/>
                <a:gd name="connsiteY73" fmla="*/ 282323 h 369050"/>
                <a:gd name="connsiteX74" fmla="*/ 570804 w 860865"/>
                <a:gd name="connsiteY74" fmla="*/ 282323 h 369050"/>
                <a:gd name="connsiteX75" fmla="*/ 570804 w 860865"/>
                <a:gd name="connsiteY75" fmla="*/ 289104 h 369050"/>
                <a:gd name="connsiteX76" fmla="*/ 571066 w 860865"/>
                <a:gd name="connsiteY76" fmla="*/ 289104 h 369050"/>
                <a:gd name="connsiteX77" fmla="*/ 572702 w 860865"/>
                <a:gd name="connsiteY77" fmla="*/ 286911 h 369050"/>
                <a:gd name="connsiteX78" fmla="*/ 575958 w 860865"/>
                <a:gd name="connsiteY78" fmla="*/ 284153 h 369050"/>
                <a:gd name="connsiteX79" fmla="*/ 580715 w 860865"/>
                <a:gd name="connsiteY79" fmla="*/ 281834 h 369050"/>
                <a:gd name="connsiteX80" fmla="*/ 586981 w 860865"/>
                <a:gd name="connsiteY80" fmla="*/ 280822 h 369050"/>
                <a:gd name="connsiteX81" fmla="*/ 594252 w 860865"/>
                <a:gd name="connsiteY81" fmla="*/ 282011 h 369050"/>
                <a:gd name="connsiteX82" fmla="*/ 599777 w 860865"/>
                <a:gd name="connsiteY82" fmla="*/ 285840 h 369050"/>
                <a:gd name="connsiteX83" fmla="*/ 603277 w 860865"/>
                <a:gd name="connsiteY83" fmla="*/ 292681 h 369050"/>
                <a:gd name="connsiteX84" fmla="*/ 604517 w 860865"/>
                <a:gd name="connsiteY84" fmla="*/ 303030 h 369050"/>
                <a:gd name="connsiteX85" fmla="*/ 604517 w 860865"/>
                <a:gd name="connsiteY85" fmla="*/ 342478 h 369050"/>
                <a:gd name="connsiteX86" fmla="*/ 594378 w 860865"/>
                <a:gd name="connsiteY86" fmla="*/ 342478 h 369050"/>
                <a:gd name="connsiteX87" fmla="*/ 546007 w 860865"/>
                <a:gd name="connsiteY87" fmla="*/ 342478 h 369050"/>
                <a:gd name="connsiteX88" fmla="*/ 536737 w 860865"/>
                <a:gd name="connsiteY88" fmla="*/ 342478 h 369050"/>
                <a:gd name="connsiteX89" fmla="*/ 536737 w 860865"/>
                <a:gd name="connsiteY89" fmla="*/ 335722 h 369050"/>
                <a:gd name="connsiteX90" fmla="*/ 536467 w 860865"/>
                <a:gd name="connsiteY90" fmla="*/ 335722 h 369050"/>
                <a:gd name="connsiteX91" fmla="*/ 534848 w 860865"/>
                <a:gd name="connsiteY91" fmla="*/ 337898 h 369050"/>
                <a:gd name="connsiteX92" fmla="*/ 531643 w 860865"/>
                <a:gd name="connsiteY92" fmla="*/ 340656 h 369050"/>
                <a:gd name="connsiteX93" fmla="*/ 526936 w 860865"/>
                <a:gd name="connsiteY93" fmla="*/ 342984 h 369050"/>
                <a:gd name="connsiteX94" fmla="*/ 520804 w 860865"/>
                <a:gd name="connsiteY94" fmla="*/ 343996 h 369050"/>
                <a:gd name="connsiteX95" fmla="*/ 513593 w 860865"/>
                <a:gd name="connsiteY95" fmla="*/ 342790 h 369050"/>
                <a:gd name="connsiteX96" fmla="*/ 508144 w 860865"/>
                <a:gd name="connsiteY96" fmla="*/ 338969 h 369050"/>
                <a:gd name="connsiteX97" fmla="*/ 504695 w 860865"/>
                <a:gd name="connsiteY97" fmla="*/ 332162 h 369050"/>
                <a:gd name="connsiteX98" fmla="*/ 503514 w 860865"/>
                <a:gd name="connsiteY98" fmla="*/ 321822 h 369050"/>
                <a:gd name="connsiteX99" fmla="*/ 503514 w 860865"/>
                <a:gd name="connsiteY99" fmla="*/ 282323 h 369050"/>
                <a:gd name="connsiteX100" fmla="*/ 513652 w 860865"/>
                <a:gd name="connsiteY100" fmla="*/ 282323 h 369050"/>
                <a:gd name="connsiteX101" fmla="*/ 513652 w 860865"/>
                <a:gd name="connsiteY101" fmla="*/ 321063 h 369050"/>
                <a:gd name="connsiteX102" fmla="*/ 516098 w 860865"/>
                <a:gd name="connsiteY102" fmla="*/ 331766 h 369050"/>
                <a:gd name="connsiteX103" fmla="*/ 523681 w 860865"/>
                <a:gd name="connsiteY103" fmla="*/ 334963 h 369050"/>
                <a:gd name="connsiteX104" fmla="*/ 531078 w 860865"/>
                <a:gd name="connsiteY104" fmla="*/ 332770 h 369050"/>
                <a:gd name="connsiteX105" fmla="*/ 535843 w 860865"/>
                <a:gd name="connsiteY105" fmla="*/ 328460 h 369050"/>
                <a:gd name="connsiteX106" fmla="*/ 535843 w 860865"/>
                <a:gd name="connsiteY106" fmla="*/ 282323 h 369050"/>
                <a:gd name="connsiteX107" fmla="*/ 546007 w 860865"/>
                <a:gd name="connsiteY107" fmla="*/ 282323 h 369050"/>
                <a:gd name="connsiteX108" fmla="*/ 546007 w 860865"/>
                <a:gd name="connsiteY108" fmla="*/ 342478 h 369050"/>
                <a:gd name="connsiteX109" fmla="*/ 478565 w 860865"/>
                <a:gd name="connsiteY109" fmla="*/ 342478 h 369050"/>
                <a:gd name="connsiteX110" fmla="*/ 478565 w 860865"/>
                <a:gd name="connsiteY110" fmla="*/ 303755 h 369050"/>
                <a:gd name="connsiteX111" fmla="*/ 476009 w 860865"/>
                <a:gd name="connsiteY111" fmla="*/ 292790 h 369050"/>
                <a:gd name="connsiteX112" fmla="*/ 468165 w 860865"/>
                <a:gd name="connsiteY112" fmla="*/ 289475 h 369050"/>
                <a:gd name="connsiteX113" fmla="*/ 460641 w 860865"/>
                <a:gd name="connsiteY113" fmla="*/ 291736 h 369050"/>
                <a:gd name="connsiteX114" fmla="*/ 455884 w 860865"/>
                <a:gd name="connsiteY114" fmla="*/ 296122 h 369050"/>
                <a:gd name="connsiteX115" fmla="*/ 455884 w 860865"/>
                <a:gd name="connsiteY115" fmla="*/ 342478 h 369050"/>
                <a:gd name="connsiteX116" fmla="*/ 445738 w 860865"/>
                <a:gd name="connsiteY116" fmla="*/ 342478 h 369050"/>
                <a:gd name="connsiteX117" fmla="*/ 445738 w 860865"/>
                <a:gd name="connsiteY117" fmla="*/ 253882 h 369050"/>
                <a:gd name="connsiteX118" fmla="*/ 455884 w 860865"/>
                <a:gd name="connsiteY118" fmla="*/ 252760 h 369050"/>
                <a:gd name="connsiteX119" fmla="*/ 455884 w 860865"/>
                <a:gd name="connsiteY119" fmla="*/ 288472 h 369050"/>
                <a:gd name="connsiteX120" fmla="*/ 456137 w 860865"/>
                <a:gd name="connsiteY120" fmla="*/ 288472 h 369050"/>
                <a:gd name="connsiteX121" fmla="*/ 457714 w 860865"/>
                <a:gd name="connsiteY121" fmla="*/ 286464 h 369050"/>
                <a:gd name="connsiteX122" fmla="*/ 460641 w 860865"/>
                <a:gd name="connsiteY122" fmla="*/ 283968 h 369050"/>
                <a:gd name="connsiteX123" fmla="*/ 465221 w 860865"/>
                <a:gd name="connsiteY123" fmla="*/ 281766 h 369050"/>
                <a:gd name="connsiteX124" fmla="*/ 471564 w 860865"/>
                <a:gd name="connsiteY124" fmla="*/ 280822 h 369050"/>
                <a:gd name="connsiteX125" fmla="*/ 484081 w 860865"/>
                <a:gd name="connsiteY125" fmla="*/ 285967 h 369050"/>
                <a:gd name="connsiteX126" fmla="*/ 488728 w 860865"/>
                <a:gd name="connsiteY126" fmla="*/ 303030 h 369050"/>
                <a:gd name="connsiteX127" fmla="*/ 488728 w 860865"/>
                <a:gd name="connsiteY127" fmla="*/ 342478 h 369050"/>
                <a:gd name="connsiteX128" fmla="*/ 478565 w 860865"/>
                <a:gd name="connsiteY128" fmla="*/ 342478 h 369050"/>
                <a:gd name="connsiteX129" fmla="*/ 430825 w 860865"/>
                <a:gd name="connsiteY129" fmla="*/ 293996 h 369050"/>
                <a:gd name="connsiteX130" fmla="*/ 429636 w 860865"/>
                <a:gd name="connsiteY130" fmla="*/ 292849 h 369050"/>
                <a:gd name="connsiteX131" fmla="*/ 427561 w 860865"/>
                <a:gd name="connsiteY131" fmla="*/ 291356 h 369050"/>
                <a:gd name="connsiteX132" fmla="*/ 424542 w 860865"/>
                <a:gd name="connsiteY132" fmla="*/ 290041 h 369050"/>
                <a:gd name="connsiteX133" fmla="*/ 420552 w 860865"/>
                <a:gd name="connsiteY133" fmla="*/ 289475 h 369050"/>
                <a:gd name="connsiteX134" fmla="*/ 414479 w 860865"/>
                <a:gd name="connsiteY134" fmla="*/ 290665 h 369050"/>
                <a:gd name="connsiteX135" fmla="*/ 409579 w 860865"/>
                <a:gd name="connsiteY135" fmla="*/ 294486 h 369050"/>
                <a:gd name="connsiteX136" fmla="*/ 406315 w 860865"/>
                <a:gd name="connsiteY136" fmla="*/ 301317 h 369050"/>
                <a:gd name="connsiteX137" fmla="*/ 405142 w 860865"/>
                <a:gd name="connsiteY137" fmla="*/ 311532 h 369050"/>
                <a:gd name="connsiteX138" fmla="*/ 406205 w 860865"/>
                <a:gd name="connsiteY138" fmla="*/ 322682 h 369050"/>
                <a:gd name="connsiteX139" fmla="*/ 409140 w 860865"/>
                <a:gd name="connsiteY139" fmla="*/ 329910 h 369050"/>
                <a:gd name="connsiteX140" fmla="*/ 413712 w 860865"/>
                <a:gd name="connsiteY140" fmla="*/ 333773 h 369050"/>
                <a:gd name="connsiteX141" fmla="*/ 419658 w 860865"/>
                <a:gd name="connsiteY141" fmla="*/ 334963 h 369050"/>
                <a:gd name="connsiteX142" fmla="*/ 426743 w 860865"/>
                <a:gd name="connsiteY142" fmla="*/ 333343 h 369050"/>
                <a:gd name="connsiteX143" fmla="*/ 430193 w 860865"/>
                <a:gd name="connsiteY143" fmla="*/ 330703 h 369050"/>
                <a:gd name="connsiteX144" fmla="*/ 434326 w 860865"/>
                <a:gd name="connsiteY144" fmla="*/ 337738 h 369050"/>
                <a:gd name="connsiteX145" fmla="*/ 432512 w 860865"/>
                <a:gd name="connsiteY145" fmla="*/ 339551 h 369050"/>
                <a:gd name="connsiteX146" fmla="*/ 429434 w 860865"/>
                <a:gd name="connsiteY146" fmla="*/ 341601 h 369050"/>
                <a:gd name="connsiteX147" fmla="*/ 424871 w 860865"/>
                <a:gd name="connsiteY147" fmla="*/ 343296 h 369050"/>
                <a:gd name="connsiteX148" fmla="*/ 418671 w 860865"/>
                <a:gd name="connsiteY148" fmla="*/ 343996 h 369050"/>
                <a:gd name="connsiteX149" fmla="*/ 409275 w 860865"/>
                <a:gd name="connsiteY149" fmla="*/ 342360 h 369050"/>
                <a:gd name="connsiteX150" fmla="*/ 401617 w 860865"/>
                <a:gd name="connsiteY150" fmla="*/ 336978 h 369050"/>
                <a:gd name="connsiteX151" fmla="*/ 396497 w 860865"/>
                <a:gd name="connsiteY151" fmla="*/ 327220 h 369050"/>
                <a:gd name="connsiteX152" fmla="*/ 394599 w 860865"/>
                <a:gd name="connsiteY152" fmla="*/ 312308 h 369050"/>
                <a:gd name="connsiteX153" fmla="*/ 396851 w 860865"/>
                <a:gd name="connsiteY153" fmla="*/ 297623 h 369050"/>
                <a:gd name="connsiteX154" fmla="*/ 402747 w 860865"/>
                <a:gd name="connsiteY154" fmla="*/ 287907 h 369050"/>
                <a:gd name="connsiteX155" fmla="*/ 410819 w 860865"/>
                <a:gd name="connsiteY155" fmla="*/ 282525 h 369050"/>
                <a:gd name="connsiteX156" fmla="*/ 419785 w 860865"/>
                <a:gd name="connsiteY156" fmla="*/ 280822 h 369050"/>
                <a:gd name="connsiteX157" fmla="*/ 425748 w 860865"/>
                <a:gd name="connsiteY157" fmla="*/ 281454 h 369050"/>
                <a:gd name="connsiteX158" fmla="*/ 430134 w 860865"/>
                <a:gd name="connsiteY158" fmla="*/ 283023 h 369050"/>
                <a:gd name="connsiteX159" fmla="*/ 433136 w 860865"/>
                <a:gd name="connsiteY159" fmla="*/ 285022 h 369050"/>
                <a:gd name="connsiteX160" fmla="*/ 435085 w 860865"/>
                <a:gd name="connsiteY160" fmla="*/ 286852 h 369050"/>
                <a:gd name="connsiteX161" fmla="*/ 430825 w 860865"/>
                <a:gd name="connsiteY161" fmla="*/ 293996 h 369050"/>
                <a:gd name="connsiteX162" fmla="*/ 379451 w 860865"/>
                <a:gd name="connsiteY162" fmla="*/ 294486 h 369050"/>
                <a:gd name="connsiteX163" fmla="*/ 375807 w 860865"/>
                <a:gd name="connsiteY163" fmla="*/ 291415 h 369050"/>
                <a:gd name="connsiteX164" fmla="*/ 368925 w 860865"/>
                <a:gd name="connsiteY164" fmla="*/ 289475 h 369050"/>
                <a:gd name="connsiteX165" fmla="*/ 362759 w 860865"/>
                <a:gd name="connsiteY165" fmla="*/ 291356 h 369050"/>
                <a:gd name="connsiteX166" fmla="*/ 360634 w 860865"/>
                <a:gd name="connsiteY166" fmla="*/ 295860 h 369050"/>
                <a:gd name="connsiteX167" fmla="*/ 362590 w 860865"/>
                <a:gd name="connsiteY167" fmla="*/ 301444 h 369050"/>
                <a:gd name="connsiteX168" fmla="*/ 368537 w 860865"/>
                <a:gd name="connsiteY168" fmla="*/ 306142 h 369050"/>
                <a:gd name="connsiteX169" fmla="*/ 372290 w 860865"/>
                <a:gd name="connsiteY169" fmla="*/ 308411 h 369050"/>
                <a:gd name="connsiteX170" fmla="*/ 381964 w 860865"/>
                <a:gd name="connsiteY170" fmla="*/ 316230 h 369050"/>
                <a:gd name="connsiteX171" fmla="*/ 385465 w 860865"/>
                <a:gd name="connsiteY171" fmla="*/ 327068 h 369050"/>
                <a:gd name="connsiteX172" fmla="*/ 380497 w 860865"/>
                <a:gd name="connsiteY172" fmla="*/ 339112 h 369050"/>
                <a:gd name="connsiteX173" fmla="*/ 366276 w 860865"/>
                <a:gd name="connsiteY173" fmla="*/ 343996 h 369050"/>
                <a:gd name="connsiteX174" fmla="*/ 359900 w 860865"/>
                <a:gd name="connsiteY174" fmla="*/ 343237 h 369050"/>
                <a:gd name="connsiteX175" fmla="*/ 355075 w 860865"/>
                <a:gd name="connsiteY175" fmla="*/ 341482 h 369050"/>
                <a:gd name="connsiteX176" fmla="*/ 351617 w 860865"/>
                <a:gd name="connsiteY176" fmla="*/ 339281 h 369050"/>
                <a:gd name="connsiteX177" fmla="*/ 349365 w 860865"/>
                <a:gd name="connsiteY177" fmla="*/ 337096 h 369050"/>
                <a:gd name="connsiteX178" fmla="*/ 354257 w 860865"/>
                <a:gd name="connsiteY178" fmla="*/ 329075 h 369050"/>
                <a:gd name="connsiteX179" fmla="*/ 356071 w 860865"/>
                <a:gd name="connsiteY179" fmla="*/ 330813 h 369050"/>
                <a:gd name="connsiteX180" fmla="*/ 358643 w 860865"/>
                <a:gd name="connsiteY180" fmla="*/ 332770 h 369050"/>
                <a:gd name="connsiteX181" fmla="*/ 362017 w 860865"/>
                <a:gd name="connsiteY181" fmla="*/ 334338 h 369050"/>
                <a:gd name="connsiteX182" fmla="*/ 366394 w 860865"/>
                <a:gd name="connsiteY182" fmla="*/ 334963 h 369050"/>
                <a:gd name="connsiteX183" fmla="*/ 373302 w 860865"/>
                <a:gd name="connsiteY183" fmla="*/ 332955 h 369050"/>
                <a:gd name="connsiteX184" fmla="*/ 375672 w 860865"/>
                <a:gd name="connsiteY184" fmla="*/ 328072 h 369050"/>
                <a:gd name="connsiteX185" fmla="*/ 375116 w 860865"/>
                <a:gd name="connsiteY185" fmla="*/ 324377 h 369050"/>
                <a:gd name="connsiteX186" fmla="*/ 373429 w 860865"/>
                <a:gd name="connsiteY186" fmla="*/ 321569 h 369050"/>
                <a:gd name="connsiteX187" fmla="*/ 370671 w 860865"/>
                <a:gd name="connsiteY187" fmla="*/ 319190 h 369050"/>
                <a:gd name="connsiteX188" fmla="*/ 366900 w 860865"/>
                <a:gd name="connsiteY188" fmla="*/ 316685 h 369050"/>
                <a:gd name="connsiteX189" fmla="*/ 363147 w 860865"/>
                <a:gd name="connsiteY189" fmla="*/ 314298 h 369050"/>
                <a:gd name="connsiteX190" fmla="*/ 354316 w 860865"/>
                <a:gd name="connsiteY190" fmla="*/ 306648 h 369050"/>
                <a:gd name="connsiteX191" fmla="*/ 351128 w 860865"/>
                <a:gd name="connsiteY191" fmla="*/ 296366 h 369050"/>
                <a:gd name="connsiteX192" fmla="*/ 352444 w 860865"/>
                <a:gd name="connsiteY192" fmla="*/ 290159 h 369050"/>
                <a:gd name="connsiteX193" fmla="*/ 356130 w 860865"/>
                <a:gd name="connsiteY193" fmla="*/ 285275 h 369050"/>
                <a:gd name="connsiteX194" fmla="*/ 361705 w 860865"/>
                <a:gd name="connsiteY194" fmla="*/ 282011 h 369050"/>
                <a:gd name="connsiteX195" fmla="*/ 368537 w 860865"/>
                <a:gd name="connsiteY195" fmla="*/ 280822 h 369050"/>
                <a:gd name="connsiteX196" fmla="*/ 374551 w 860865"/>
                <a:gd name="connsiteY196" fmla="*/ 281522 h 369050"/>
                <a:gd name="connsiteX197" fmla="*/ 378877 w 860865"/>
                <a:gd name="connsiteY197" fmla="*/ 283276 h 369050"/>
                <a:gd name="connsiteX198" fmla="*/ 381897 w 860865"/>
                <a:gd name="connsiteY198" fmla="*/ 285410 h 369050"/>
                <a:gd name="connsiteX199" fmla="*/ 383828 w 860865"/>
                <a:gd name="connsiteY199" fmla="*/ 287223 h 369050"/>
                <a:gd name="connsiteX200" fmla="*/ 379451 w 860865"/>
                <a:gd name="connsiteY200" fmla="*/ 294486 h 369050"/>
                <a:gd name="connsiteX201" fmla="*/ 343984 w 860865"/>
                <a:gd name="connsiteY201" fmla="*/ 291230 h 369050"/>
                <a:gd name="connsiteX202" fmla="*/ 342348 w 860865"/>
                <a:gd name="connsiteY202" fmla="*/ 290597 h 369050"/>
                <a:gd name="connsiteX203" fmla="*/ 338957 w 860865"/>
                <a:gd name="connsiteY203" fmla="*/ 290226 h 369050"/>
                <a:gd name="connsiteX204" fmla="*/ 331509 w 860865"/>
                <a:gd name="connsiteY204" fmla="*/ 292790 h 369050"/>
                <a:gd name="connsiteX205" fmla="*/ 327688 w 860865"/>
                <a:gd name="connsiteY205" fmla="*/ 298365 h 369050"/>
                <a:gd name="connsiteX206" fmla="*/ 327688 w 860865"/>
                <a:gd name="connsiteY206" fmla="*/ 342478 h 369050"/>
                <a:gd name="connsiteX207" fmla="*/ 317533 w 860865"/>
                <a:gd name="connsiteY207" fmla="*/ 342478 h 369050"/>
                <a:gd name="connsiteX208" fmla="*/ 317533 w 860865"/>
                <a:gd name="connsiteY208" fmla="*/ 282323 h 369050"/>
                <a:gd name="connsiteX209" fmla="*/ 326803 w 860865"/>
                <a:gd name="connsiteY209" fmla="*/ 282323 h 369050"/>
                <a:gd name="connsiteX210" fmla="*/ 326803 w 860865"/>
                <a:gd name="connsiteY210" fmla="*/ 290488 h 369050"/>
                <a:gd name="connsiteX211" fmla="*/ 327056 w 860865"/>
                <a:gd name="connsiteY211" fmla="*/ 290488 h 369050"/>
                <a:gd name="connsiteX212" fmla="*/ 328684 w 860865"/>
                <a:gd name="connsiteY212" fmla="*/ 287038 h 369050"/>
                <a:gd name="connsiteX213" fmla="*/ 331180 w 860865"/>
                <a:gd name="connsiteY213" fmla="*/ 284035 h 369050"/>
                <a:gd name="connsiteX214" fmla="*/ 334757 w 860865"/>
                <a:gd name="connsiteY214" fmla="*/ 281952 h 369050"/>
                <a:gd name="connsiteX215" fmla="*/ 339724 w 860865"/>
                <a:gd name="connsiteY215" fmla="*/ 281201 h 369050"/>
                <a:gd name="connsiteX216" fmla="*/ 343174 w 860865"/>
                <a:gd name="connsiteY216" fmla="*/ 281589 h 369050"/>
                <a:gd name="connsiteX217" fmla="*/ 345224 w 860865"/>
                <a:gd name="connsiteY217" fmla="*/ 282196 h 369050"/>
                <a:gd name="connsiteX218" fmla="*/ 343984 w 860865"/>
                <a:gd name="connsiteY218" fmla="*/ 291230 h 369050"/>
                <a:gd name="connsiteX219" fmla="*/ 294212 w 860865"/>
                <a:gd name="connsiteY219" fmla="*/ 312417 h 369050"/>
                <a:gd name="connsiteX220" fmla="*/ 290712 w 860865"/>
                <a:gd name="connsiteY220" fmla="*/ 294933 h 369050"/>
                <a:gd name="connsiteX221" fmla="*/ 280945 w 860865"/>
                <a:gd name="connsiteY221" fmla="*/ 289475 h 369050"/>
                <a:gd name="connsiteX222" fmla="*/ 271220 w 860865"/>
                <a:gd name="connsiteY222" fmla="*/ 294933 h 369050"/>
                <a:gd name="connsiteX223" fmla="*/ 267778 w 860865"/>
                <a:gd name="connsiteY223" fmla="*/ 312417 h 369050"/>
                <a:gd name="connsiteX224" fmla="*/ 271287 w 860865"/>
                <a:gd name="connsiteY224" fmla="*/ 329699 h 369050"/>
                <a:gd name="connsiteX225" fmla="*/ 281071 w 860865"/>
                <a:gd name="connsiteY225" fmla="*/ 334963 h 369050"/>
                <a:gd name="connsiteX226" fmla="*/ 290771 w 860865"/>
                <a:gd name="connsiteY226" fmla="*/ 329699 h 369050"/>
                <a:gd name="connsiteX227" fmla="*/ 294212 w 860865"/>
                <a:gd name="connsiteY227" fmla="*/ 312417 h 369050"/>
                <a:gd name="connsiteX228" fmla="*/ 257252 w 860865"/>
                <a:gd name="connsiteY228" fmla="*/ 312417 h 369050"/>
                <a:gd name="connsiteX229" fmla="*/ 259201 w 860865"/>
                <a:gd name="connsiteY229" fmla="*/ 298121 h 369050"/>
                <a:gd name="connsiteX230" fmla="*/ 264455 w 860865"/>
                <a:gd name="connsiteY230" fmla="*/ 288295 h 369050"/>
                <a:gd name="connsiteX231" fmla="*/ 272114 w 860865"/>
                <a:gd name="connsiteY231" fmla="*/ 282652 h 369050"/>
                <a:gd name="connsiteX232" fmla="*/ 281316 w 860865"/>
                <a:gd name="connsiteY232" fmla="*/ 280822 h 369050"/>
                <a:gd name="connsiteX233" fmla="*/ 290594 w 860865"/>
                <a:gd name="connsiteY233" fmla="*/ 282652 h 369050"/>
                <a:gd name="connsiteX234" fmla="*/ 297982 w 860865"/>
                <a:gd name="connsiteY234" fmla="*/ 288295 h 369050"/>
                <a:gd name="connsiteX235" fmla="*/ 302933 w 860865"/>
                <a:gd name="connsiteY235" fmla="*/ 298121 h 369050"/>
                <a:gd name="connsiteX236" fmla="*/ 304747 w 860865"/>
                <a:gd name="connsiteY236" fmla="*/ 312417 h 369050"/>
                <a:gd name="connsiteX237" fmla="*/ 302874 w 860865"/>
                <a:gd name="connsiteY237" fmla="*/ 326832 h 369050"/>
                <a:gd name="connsiteX238" fmla="*/ 297670 w 860865"/>
                <a:gd name="connsiteY238" fmla="*/ 336658 h 369050"/>
                <a:gd name="connsiteX239" fmla="*/ 289961 w 860865"/>
                <a:gd name="connsiteY239" fmla="*/ 342242 h 369050"/>
                <a:gd name="connsiteX240" fmla="*/ 280692 w 860865"/>
                <a:gd name="connsiteY240" fmla="*/ 343996 h 369050"/>
                <a:gd name="connsiteX241" fmla="*/ 271414 w 860865"/>
                <a:gd name="connsiteY241" fmla="*/ 342242 h 369050"/>
                <a:gd name="connsiteX242" fmla="*/ 264017 w 860865"/>
                <a:gd name="connsiteY242" fmla="*/ 336658 h 369050"/>
                <a:gd name="connsiteX243" fmla="*/ 259066 w 860865"/>
                <a:gd name="connsiteY243" fmla="*/ 326891 h 369050"/>
                <a:gd name="connsiteX244" fmla="*/ 257252 w 860865"/>
                <a:gd name="connsiteY244" fmla="*/ 312417 h 369050"/>
                <a:gd name="connsiteX245" fmla="*/ 207118 w 860865"/>
                <a:gd name="connsiteY245" fmla="*/ 342478 h 369050"/>
                <a:gd name="connsiteX246" fmla="*/ 207118 w 860865"/>
                <a:gd name="connsiteY246" fmla="*/ 256007 h 369050"/>
                <a:gd name="connsiteX247" fmla="*/ 249602 w 860865"/>
                <a:gd name="connsiteY247" fmla="*/ 256007 h 369050"/>
                <a:gd name="connsiteX248" fmla="*/ 248860 w 860865"/>
                <a:gd name="connsiteY248" fmla="*/ 264653 h 369050"/>
                <a:gd name="connsiteX249" fmla="*/ 218015 w 860865"/>
                <a:gd name="connsiteY249" fmla="*/ 264653 h 369050"/>
                <a:gd name="connsiteX250" fmla="*/ 218015 w 860865"/>
                <a:gd name="connsiteY250" fmla="*/ 296628 h 369050"/>
                <a:gd name="connsiteX251" fmla="*/ 246473 w 860865"/>
                <a:gd name="connsiteY251" fmla="*/ 296628 h 369050"/>
                <a:gd name="connsiteX252" fmla="*/ 246473 w 860865"/>
                <a:gd name="connsiteY252" fmla="*/ 305273 h 369050"/>
                <a:gd name="connsiteX253" fmla="*/ 218015 w 860865"/>
                <a:gd name="connsiteY253" fmla="*/ 305273 h 369050"/>
                <a:gd name="connsiteX254" fmla="*/ 218015 w 860865"/>
                <a:gd name="connsiteY254" fmla="*/ 342478 h 369050"/>
                <a:gd name="connsiteX255" fmla="*/ 207118 w 860865"/>
                <a:gd name="connsiteY255" fmla="*/ 342478 h 369050"/>
                <a:gd name="connsiteX256" fmla="*/ 141447 w 860865"/>
                <a:gd name="connsiteY256" fmla="*/ 334963 h 369050"/>
                <a:gd name="connsiteX257" fmla="*/ 145706 w 860865"/>
                <a:gd name="connsiteY257" fmla="*/ 334338 h 369050"/>
                <a:gd name="connsiteX258" fmla="*/ 148970 w 860865"/>
                <a:gd name="connsiteY258" fmla="*/ 332770 h 369050"/>
                <a:gd name="connsiteX259" fmla="*/ 151290 w 860865"/>
                <a:gd name="connsiteY259" fmla="*/ 330813 h 369050"/>
                <a:gd name="connsiteX260" fmla="*/ 152724 w 860865"/>
                <a:gd name="connsiteY260" fmla="*/ 329075 h 369050"/>
                <a:gd name="connsiteX261" fmla="*/ 152724 w 860865"/>
                <a:gd name="connsiteY261" fmla="*/ 291980 h 369050"/>
                <a:gd name="connsiteX262" fmla="*/ 149527 w 860865"/>
                <a:gd name="connsiteY262" fmla="*/ 290488 h 369050"/>
                <a:gd name="connsiteX263" fmla="*/ 144955 w 860865"/>
                <a:gd name="connsiteY263" fmla="*/ 289863 h 369050"/>
                <a:gd name="connsiteX264" fmla="*/ 138377 w 860865"/>
                <a:gd name="connsiteY264" fmla="*/ 291044 h 369050"/>
                <a:gd name="connsiteX265" fmla="*/ 133046 w 860865"/>
                <a:gd name="connsiteY265" fmla="*/ 294983 h 369050"/>
                <a:gd name="connsiteX266" fmla="*/ 129478 w 860865"/>
                <a:gd name="connsiteY266" fmla="*/ 302136 h 369050"/>
                <a:gd name="connsiteX267" fmla="*/ 128162 w 860865"/>
                <a:gd name="connsiteY267" fmla="*/ 312915 h 369050"/>
                <a:gd name="connsiteX268" fmla="*/ 129234 w 860865"/>
                <a:gd name="connsiteY268" fmla="*/ 323399 h 369050"/>
                <a:gd name="connsiteX269" fmla="*/ 132177 w 860865"/>
                <a:gd name="connsiteY269" fmla="*/ 330138 h 369050"/>
                <a:gd name="connsiteX270" fmla="*/ 136437 w 860865"/>
                <a:gd name="connsiteY270" fmla="*/ 333832 h 369050"/>
                <a:gd name="connsiteX271" fmla="*/ 141447 w 860865"/>
                <a:gd name="connsiteY271" fmla="*/ 334963 h 369050"/>
                <a:gd name="connsiteX272" fmla="*/ 117636 w 860865"/>
                <a:gd name="connsiteY272" fmla="*/ 313294 h 369050"/>
                <a:gd name="connsiteX273" fmla="*/ 120023 w 860865"/>
                <a:gd name="connsiteY273" fmla="*/ 298003 h 369050"/>
                <a:gd name="connsiteX274" fmla="*/ 126163 w 860865"/>
                <a:gd name="connsiteY274" fmla="*/ 288109 h 369050"/>
                <a:gd name="connsiteX275" fmla="*/ 134682 w 860865"/>
                <a:gd name="connsiteY275" fmla="*/ 282778 h 369050"/>
                <a:gd name="connsiteX276" fmla="*/ 144213 w 860865"/>
                <a:gd name="connsiteY276" fmla="*/ 281201 h 369050"/>
                <a:gd name="connsiteX277" fmla="*/ 149215 w 860865"/>
                <a:gd name="connsiteY277" fmla="*/ 281648 h 369050"/>
                <a:gd name="connsiteX278" fmla="*/ 152724 w 860865"/>
                <a:gd name="connsiteY278" fmla="*/ 282719 h 369050"/>
                <a:gd name="connsiteX279" fmla="*/ 152724 w 860865"/>
                <a:gd name="connsiteY279" fmla="*/ 253882 h 369050"/>
                <a:gd name="connsiteX280" fmla="*/ 162879 w 860865"/>
                <a:gd name="connsiteY280" fmla="*/ 252760 h 369050"/>
                <a:gd name="connsiteX281" fmla="*/ 162879 w 860865"/>
                <a:gd name="connsiteY281" fmla="*/ 342478 h 369050"/>
                <a:gd name="connsiteX282" fmla="*/ 153601 w 860865"/>
                <a:gd name="connsiteY282" fmla="*/ 342478 h 369050"/>
                <a:gd name="connsiteX283" fmla="*/ 153601 w 860865"/>
                <a:gd name="connsiteY283" fmla="*/ 336093 h 369050"/>
                <a:gd name="connsiteX284" fmla="*/ 153348 w 860865"/>
                <a:gd name="connsiteY284" fmla="*/ 336093 h 369050"/>
                <a:gd name="connsiteX285" fmla="*/ 151981 w 860865"/>
                <a:gd name="connsiteY285" fmla="*/ 338176 h 369050"/>
                <a:gd name="connsiteX286" fmla="*/ 149215 w 860865"/>
                <a:gd name="connsiteY286" fmla="*/ 340799 h 369050"/>
                <a:gd name="connsiteX287" fmla="*/ 144829 w 860865"/>
                <a:gd name="connsiteY287" fmla="*/ 343060 h 369050"/>
                <a:gd name="connsiteX288" fmla="*/ 138689 w 860865"/>
                <a:gd name="connsiteY288" fmla="*/ 343996 h 369050"/>
                <a:gd name="connsiteX289" fmla="*/ 130600 w 860865"/>
                <a:gd name="connsiteY289" fmla="*/ 342292 h 369050"/>
                <a:gd name="connsiteX290" fmla="*/ 123903 w 860865"/>
                <a:gd name="connsiteY290" fmla="*/ 336911 h 369050"/>
                <a:gd name="connsiteX291" fmla="*/ 119331 w 860865"/>
                <a:gd name="connsiteY291" fmla="*/ 327388 h 369050"/>
                <a:gd name="connsiteX292" fmla="*/ 117636 w 860865"/>
                <a:gd name="connsiteY292" fmla="*/ 313294 h 369050"/>
                <a:gd name="connsiteX293" fmla="*/ 95082 w 860865"/>
                <a:gd name="connsiteY293" fmla="*/ 342478 h 369050"/>
                <a:gd name="connsiteX294" fmla="*/ 95082 w 860865"/>
                <a:gd name="connsiteY294" fmla="*/ 303755 h 369050"/>
                <a:gd name="connsiteX295" fmla="*/ 92510 w 860865"/>
                <a:gd name="connsiteY295" fmla="*/ 292790 h 369050"/>
                <a:gd name="connsiteX296" fmla="*/ 84674 w 860865"/>
                <a:gd name="connsiteY296" fmla="*/ 289475 h 369050"/>
                <a:gd name="connsiteX297" fmla="*/ 77159 w 860865"/>
                <a:gd name="connsiteY297" fmla="*/ 291736 h 369050"/>
                <a:gd name="connsiteX298" fmla="*/ 72402 w 860865"/>
                <a:gd name="connsiteY298" fmla="*/ 296122 h 369050"/>
                <a:gd name="connsiteX299" fmla="*/ 72402 w 860865"/>
                <a:gd name="connsiteY299" fmla="*/ 342478 h 369050"/>
                <a:gd name="connsiteX300" fmla="*/ 62247 w 860865"/>
                <a:gd name="connsiteY300" fmla="*/ 342478 h 369050"/>
                <a:gd name="connsiteX301" fmla="*/ 62247 w 860865"/>
                <a:gd name="connsiteY301" fmla="*/ 282323 h 369050"/>
                <a:gd name="connsiteX302" fmla="*/ 71516 w 860865"/>
                <a:gd name="connsiteY302" fmla="*/ 282323 h 369050"/>
                <a:gd name="connsiteX303" fmla="*/ 71516 w 860865"/>
                <a:gd name="connsiteY303" fmla="*/ 289104 h 369050"/>
                <a:gd name="connsiteX304" fmla="*/ 71769 w 860865"/>
                <a:gd name="connsiteY304" fmla="*/ 289104 h 369050"/>
                <a:gd name="connsiteX305" fmla="*/ 73397 w 860865"/>
                <a:gd name="connsiteY305" fmla="*/ 286911 h 369050"/>
                <a:gd name="connsiteX306" fmla="*/ 76653 w 860865"/>
                <a:gd name="connsiteY306" fmla="*/ 284153 h 369050"/>
                <a:gd name="connsiteX307" fmla="*/ 81427 w 860865"/>
                <a:gd name="connsiteY307" fmla="*/ 281834 h 369050"/>
                <a:gd name="connsiteX308" fmla="*/ 87677 w 860865"/>
                <a:gd name="connsiteY308" fmla="*/ 280822 h 369050"/>
                <a:gd name="connsiteX309" fmla="*/ 94956 w 860865"/>
                <a:gd name="connsiteY309" fmla="*/ 282011 h 369050"/>
                <a:gd name="connsiteX310" fmla="*/ 100464 w 860865"/>
                <a:gd name="connsiteY310" fmla="*/ 285840 h 369050"/>
                <a:gd name="connsiteX311" fmla="*/ 103972 w 860865"/>
                <a:gd name="connsiteY311" fmla="*/ 292681 h 369050"/>
                <a:gd name="connsiteX312" fmla="*/ 105237 w 860865"/>
                <a:gd name="connsiteY312" fmla="*/ 303030 h 369050"/>
                <a:gd name="connsiteX313" fmla="*/ 105237 w 860865"/>
                <a:gd name="connsiteY313" fmla="*/ 342478 h 369050"/>
                <a:gd name="connsiteX314" fmla="*/ 95082 w 860865"/>
                <a:gd name="connsiteY314" fmla="*/ 342478 h 369050"/>
                <a:gd name="connsiteX315" fmla="*/ 46702 w 860865"/>
                <a:gd name="connsiteY315" fmla="*/ 342478 h 369050"/>
                <a:gd name="connsiteX316" fmla="*/ 37424 w 860865"/>
                <a:gd name="connsiteY316" fmla="*/ 342478 h 369050"/>
                <a:gd name="connsiteX317" fmla="*/ 37424 w 860865"/>
                <a:gd name="connsiteY317" fmla="*/ 335722 h 369050"/>
                <a:gd name="connsiteX318" fmla="*/ 37180 w 860865"/>
                <a:gd name="connsiteY318" fmla="*/ 335722 h 369050"/>
                <a:gd name="connsiteX319" fmla="*/ 35552 w 860865"/>
                <a:gd name="connsiteY319" fmla="*/ 337898 h 369050"/>
                <a:gd name="connsiteX320" fmla="*/ 32355 w 860865"/>
                <a:gd name="connsiteY320" fmla="*/ 340656 h 369050"/>
                <a:gd name="connsiteX321" fmla="*/ 27657 w 860865"/>
                <a:gd name="connsiteY321" fmla="*/ 342984 h 369050"/>
                <a:gd name="connsiteX322" fmla="*/ 21517 w 860865"/>
                <a:gd name="connsiteY322" fmla="*/ 343996 h 369050"/>
                <a:gd name="connsiteX323" fmla="*/ 14305 w 860865"/>
                <a:gd name="connsiteY323" fmla="*/ 342790 h 369050"/>
                <a:gd name="connsiteX324" fmla="*/ 8865 w 860865"/>
                <a:gd name="connsiteY324" fmla="*/ 338969 h 369050"/>
                <a:gd name="connsiteX325" fmla="*/ 5415 w 860865"/>
                <a:gd name="connsiteY325" fmla="*/ 332162 h 369050"/>
                <a:gd name="connsiteX326" fmla="*/ 4218 w 860865"/>
                <a:gd name="connsiteY326" fmla="*/ 321822 h 369050"/>
                <a:gd name="connsiteX327" fmla="*/ 4218 w 860865"/>
                <a:gd name="connsiteY327" fmla="*/ 282323 h 369050"/>
                <a:gd name="connsiteX328" fmla="*/ 14373 w 860865"/>
                <a:gd name="connsiteY328" fmla="*/ 282323 h 369050"/>
                <a:gd name="connsiteX329" fmla="*/ 14373 w 860865"/>
                <a:gd name="connsiteY329" fmla="*/ 321063 h 369050"/>
                <a:gd name="connsiteX330" fmla="*/ 16810 w 860865"/>
                <a:gd name="connsiteY330" fmla="*/ 331766 h 369050"/>
                <a:gd name="connsiteX331" fmla="*/ 24401 w 860865"/>
                <a:gd name="connsiteY331" fmla="*/ 334963 h 369050"/>
                <a:gd name="connsiteX332" fmla="*/ 31790 w 860865"/>
                <a:gd name="connsiteY332" fmla="*/ 332770 h 369050"/>
                <a:gd name="connsiteX333" fmla="*/ 36547 w 860865"/>
                <a:gd name="connsiteY333" fmla="*/ 328460 h 369050"/>
                <a:gd name="connsiteX334" fmla="*/ 36547 w 860865"/>
                <a:gd name="connsiteY334" fmla="*/ 282323 h 369050"/>
                <a:gd name="connsiteX335" fmla="*/ 46702 w 860865"/>
                <a:gd name="connsiteY335" fmla="*/ 282323 h 369050"/>
                <a:gd name="connsiteX336" fmla="*/ 46702 w 860865"/>
                <a:gd name="connsiteY336" fmla="*/ 342478 h 369050"/>
                <a:gd name="connsiteX337" fmla="*/ 477569 w 860865"/>
                <a:gd name="connsiteY337" fmla="*/ 174623 h 369050"/>
                <a:gd name="connsiteX338" fmla="*/ 474491 w 860865"/>
                <a:gd name="connsiteY338" fmla="*/ 165354 h 369050"/>
                <a:gd name="connsiteX339" fmla="*/ 467288 w 860865"/>
                <a:gd name="connsiteY339" fmla="*/ 162604 h 369050"/>
                <a:gd name="connsiteX340" fmla="*/ 459773 w 860865"/>
                <a:gd name="connsiteY340" fmla="*/ 165354 h 369050"/>
                <a:gd name="connsiteX341" fmla="*/ 456635 w 860865"/>
                <a:gd name="connsiteY341" fmla="*/ 174623 h 369050"/>
                <a:gd name="connsiteX342" fmla="*/ 459773 w 860865"/>
                <a:gd name="connsiteY342" fmla="*/ 183901 h 369050"/>
                <a:gd name="connsiteX343" fmla="*/ 467043 w 860865"/>
                <a:gd name="connsiteY343" fmla="*/ 186659 h 369050"/>
                <a:gd name="connsiteX344" fmla="*/ 474491 w 860865"/>
                <a:gd name="connsiteY344" fmla="*/ 183901 h 369050"/>
                <a:gd name="connsiteX345" fmla="*/ 477569 w 860865"/>
                <a:gd name="connsiteY345" fmla="*/ 174623 h 369050"/>
                <a:gd name="connsiteX346" fmla="*/ 464158 w 860865"/>
                <a:gd name="connsiteY346" fmla="*/ 214223 h 369050"/>
                <a:gd name="connsiteX347" fmla="*/ 459519 w 860865"/>
                <a:gd name="connsiteY347" fmla="*/ 213852 h 369050"/>
                <a:gd name="connsiteX348" fmla="*/ 457335 w 860865"/>
                <a:gd name="connsiteY348" fmla="*/ 215353 h 369050"/>
                <a:gd name="connsiteX349" fmla="*/ 455378 w 860865"/>
                <a:gd name="connsiteY349" fmla="*/ 217487 h 369050"/>
                <a:gd name="connsiteX350" fmla="*/ 453944 w 860865"/>
                <a:gd name="connsiteY350" fmla="*/ 220431 h 369050"/>
                <a:gd name="connsiteX351" fmla="*/ 453388 w 860865"/>
                <a:gd name="connsiteY351" fmla="*/ 224378 h 369050"/>
                <a:gd name="connsiteX352" fmla="*/ 464032 w 860865"/>
                <a:gd name="connsiteY352" fmla="*/ 234027 h 369050"/>
                <a:gd name="connsiteX353" fmla="*/ 477569 w 860865"/>
                <a:gd name="connsiteY353" fmla="*/ 230468 h 369050"/>
                <a:gd name="connsiteX354" fmla="*/ 481947 w 860865"/>
                <a:gd name="connsiteY354" fmla="*/ 222253 h 369050"/>
                <a:gd name="connsiteX355" fmla="*/ 479197 w 860865"/>
                <a:gd name="connsiteY355" fmla="*/ 216053 h 369050"/>
                <a:gd name="connsiteX356" fmla="*/ 471800 w 860865"/>
                <a:gd name="connsiteY356" fmla="*/ 214223 h 369050"/>
                <a:gd name="connsiteX357" fmla="*/ 464158 w 860865"/>
                <a:gd name="connsiteY357" fmla="*/ 214223 h 369050"/>
                <a:gd name="connsiteX358" fmla="*/ 492102 w 860865"/>
                <a:gd name="connsiteY358" fmla="*/ 163852 h 369050"/>
                <a:gd name="connsiteX359" fmla="*/ 484578 w 860865"/>
                <a:gd name="connsiteY359" fmla="*/ 163852 h 369050"/>
                <a:gd name="connsiteX360" fmla="*/ 487471 w 860865"/>
                <a:gd name="connsiteY360" fmla="*/ 174623 h 369050"/>
                <a:gd name="connsiteX361" fmla="*/ 485911 w 860865"/>
                <a:gd name="connsiteY361" fmla="*/ 183209 h 369050"/>
                <a:gd name="connsiteX362" fmla="*/ 481525 w 860865"/>
                <a:gd name="connsiteY362" fmla="*/ 189670 h 369050"/>
                <a:gd name="connsiteX363" fmla="*/ 474879 w 860865"/>
                <a:gd name="connsiteY363" fmla="*/ 193685 h 369050"/>
                <a:gd name="connsiteX364" fmla="*/ 466680 w 860865"/>
                <a:gd name="connsiteY364" fmla="*/ 195060 h 369050"/>
                <a:gd name="connsiteX365" fmla="*/ 465027 w 860865"/>
                <a:gd name="connsiteY365" fmla="*/ 195060 h 369050"/>
                <a:gd name="connsiteX366" fmla="*/ 463416 w 860865"/>
                <a:gd name="connsiteY366" fmla="*/ 194925 h 369050"/>
                <a:gd name="connsiteX367" fmla="*/ 460262 w 860865"/>
                <a:gd name="connsiteY367" fmla="*/ 196932 h 369050"/>
                <a:gd name="connsiteX368" fmla="*/ 458651 w 860865"/>
                <a:gd name="connsiteY368" fmla="*/ 200576 h 369050"/>
                <a:gd name="connsiteX369" fmla="*/ 460085 w 860865"/>
                <a:gd name="connsiteY369" fmla="*/ 203646 h 369050"/>
                <a:gd name="connsiteX370" fmla="*/ 464791 w 860865"/>
                <a:gd name="connsiteY370" fmla="*/ 204835 h 369050"/>
                <a:gd name="connsiteX371" fmla="*/ 472433 w 860865"/>
                <a:gd name="connsiteY371" fmla="*/ 204835 h 369050"/>
                <a:gd name="connsiteX372" fmla="*/ 480327 w 860865"/>
                <a:gd name="connsiteY372" fmla="*/ 205704 h 369050"/>
                <a:gd name="connsiteX373" fmla="*/ 486645 w 860865"/>
                <a:gd name="connsiteY373" fmla="*/ 208521 h 369050"/>
                <a:gd name="connsiteX374" fmla="*/ 490862 w 860865"/>
                <a:gd name="connsiteY374" fmla="*/ 213472 h 369050"/>
                <a:gd name="connsiteX375" fmla="*/ 492363 w 860865"/>
                <a:gd name="connsiteY375" fmla="*/ 220751 h 369050"/>
                <a:gd name="connsiteX376" fmla="*/ 490288 w 860865"/>
                <a:gd name="connsiteY376" fmla="*/ 229650 h 369050"/>
                <a:gd name="connsiteX377" fmla="*/ 484452 w 860865"/>
                <a:gd name="connsiteY377" fmla="*/ 236532 h 369050"/>
                <a:gd name="connsiteX378" fmla="*/ 475317 w 860865"/>
                <a:gd name="connsiteY378" fmla="*/ 241053 h 369050"/>
                <a:gd name="connsiteX379" fmla="*/ 463281 w 860865"/>
                <a:gd name="connsiteY379" fmla="*/ 242689 h 369050"/>
                <a:gd name="connsiteX380" fmla="*/ 448622 w 860865"/>
                <a:gd name="connsiteY380" fmla="*/ 238481 h 369050"/>
                <a:gd name="connsiteX381" fmla="*/ 443612 w 860865"/>
                <a:gd name="connsiteY381" fmla="*/ 226385 h 369050"/>
                <a:gd name="connsiteX382" fmla="*/ 444793 w 860865"/>
                <a:gd name="connsiteY382" fmla="*/ 220557 h 369050"/>
                <a:gd name="connsiteX383" fmla="*/ 447627 w 860865"/>
                <a:gd name="connsiteY383" fmla="*/ 216298 h 369050"/>
                <a:gd name="connsiteX384" fmla="*/ 450933 w 860865"/>
                <a:gd name="connsiteY384" fmla="*/ 213413 h 369050"/>
                <a:gd name="connsiteX385" fmla="*/ 453641 w 860865"/>
                <a:gd name="connsiteY385" fmla="*/ 211735 h 369050"/>
                <a:gd name="connsiteX386" fmla="*/ 453641 w 860865"/>
                <a:gd name="connsiteY386" fmla="*/ 211473 h 369050"/>
                <a:gd name="connsiteX387" fmla="*/ 449752 w 860865"/>
                <a:gd name="connsiteY387" fmla="*/ 203073 h 369050"/>
                <a:gd name="connsiteX388" fmla="*/ 450689 w 860865"/>
                <a:gd name="connsiteY388" fmla="*/ 198940 h 369050"/>
                <a:gd name="connsiteX389" fmla="*/ 452806 w 860865"/>
                <a:gd name="connsiteY389" fmla="*/ 196055 h 369050"/>
                <a:gd name="connsiteX390" fmla="*/ 455201 w 860865"/>
                <a:gd name="connsiteY390" fmla="*/ 194242 h 369050"/>
                <a:gd name="connsiteX391" fmla="*/ 457023 w 860865"/>
                <a:gd name="connsiteY391" fmla="*/ 193297 h 369050"/>
                <a:gd name="connsiteX392" fmla="*/ 457023 w 860865"/>
                <a:gd name="connsiteY392" fmla="*/ 193052 h 369050"/>
                <a:gd name="connsiteX393" fmla="*/ 449567 w 860865"/>
                <a:gd name="connsiteY393" fmla="*/ 186347 h 369050"/>
                <a:gd name="connsiteX394" fmla="*/ 446724 w 860865"/>
                <a:gd name="connsiteY394" fmla="*/ 174623 h 369050"/>
                <a:gd name="connsiteX395" fmla="*/ 448369 w 860865"/>
                <a:gd name="connsiteY395" fmla="*/ 165792 h 369050"/>
                <a:gd name="connsiteX396" fmla="*/ 452747 w 860865"/>
                <a:gd name="connsiteY396" fmla="*/ 159458 h 369050"/>
                <a:gd name="connsiteX397" fmla="*/ 459216 w 860865"/>
                <a:gd name="connsiteY397" fmla="*/ 155696 h 369050"/>
                <a:gd name="connsiteX398" fmla="*/ 467178 w 860865"/>
                <a:gd name="connsiteY398" fmla="*/ 154448 h 369050"/>
                <a:gd name="connsiteX399" fmla="*/ 475182 w 860865"/>
                <a:gd name="connsiteY399" fmla="*/ 155958 h 369050"/>
                <a:gd name="connsiteX400" fmla="*/ 493502 w 860865"/>
                <a:gd name="connsiteY400" fmla="*/ 155958 h 369050"/>
                <a:gd name="connsiteX401" fmla="*/ 492102 w 860865"/>
                <a:gd name="connsiteY401" fmla="*/ 163852 h 369050"/>
                <a:gd name="connsiteX402" fmla="*/ 423681 w 860865"/>
                <a:gd name="connsiteY402" fmla="*/ 216112 h 369050"/>
                <a:gd name="connsiteX403" fmla="*/ 423681 w 860865"/>
                <a:gd name="connsiteY403" fmla="*/ 177390 h 369050"/>
                <a:gd name="connsiteX404" fmla="*/ 421092 w 860865"/>
                <a:gd name="connsiteY404" fmla="*/ 166416 h 369050"/>
                <a:gd name="connsiteX405" fmla="*/ 413290 w 860865"/>
                <a:gd name="connsiteY405" fmla="*/ 163102 h 369050"/>
                <a:gd name="connsiteX406" fmla="*/ 405775 w 860865"/>
                <a:gd name="connsiteY406" fmla="*/ 165354 h 369050"/>
                <a:gd name="connsiteX407" fmla="*/ 401001 w 860865"/>
                <a:gd name="connsiteY407" fmla="*/ 169748 h 369050"/>
                <a:gd name="connsiteX408" fmla="*/ 401001 w 860865"/>
                <a:gd name="connsiteY408" fmla="*/ 216112 h 369050"/>
                <a:gd name="connsiteX409" fmla="*/ 390846 w 860865"/>
                <a:gd name="connsiteY409" fmla="*/ 216112 h 369050"/>
                <a:gd name="connsiteX410" fmla="*/ 390846 w 860865"/>
                <a:gd name="connsiteY410" fmla="*/ 155958 h 369050"/>
                <a:gd name="connsiteX411" fmla="*/ 400115 w 860865"/>
                <a:gd name="connsiteY411" fmla="*/ 155958 h 369050"/>
                <a:gd name="connsiteX412" fmla="*/ 400115 w 860865"/>
                <a:gd name="connsiteY412" fmla="*/ 162730 h 369050"/>
                <a:gd name="connsiteX413" fmla="*/ 400377 w 860865"/>
                <a:gd name="connsiteY413" fmla="*/ 162730 h 369050"/>
                <a:gd name="connsiteX414" fmla="*/ 401996 w 860865"/>
                <a:gd name="connsiteY414" fmla="*/ 160529 h 369050"/>
                <a:gd name="connsiteX415" fmla="*/ 405269 w 860865"/>
                <a:gd name="connsiteY415" fmla="*/ 157771 h 369050"/>
                <a:gd name="connsiteX416" fmla="*/ 410026 w 860865"/>
                <a:gd name="connsiteY416" fmla="*/ 155452 h 369050"/>
                <a:gd name="connsiteX417" fmla="*/ 416284 w 860865"/>
                <a:gd name="connsiteY417" fmla="*/ 154448 h 369050"/>
                <a:gd name="connsiteX418" fmla="*/ 423563 w 860865"/>
                <a:gd name="connsiteY418" fmla="*/ 155637 h 369050"/>
                <a:gd name="connsiteX419" fmla="*/ 429063 w 860865"/>
                <a:gd name="connsiteY419" fmla="*/ 159458 h 369050"/>
                <a:gd name="connsiteX420" fmla="*/ 432580 w 860865"/>
                <a:gd name="connsiteY420" fmla="*/ 166290 h 369050"/>
                <a:gd name="connsiteX421" fmla="*/ 433828 w 860865"/>
                <a:gd name="connsiteY421" fmla="*/ 176631 h 369050"/>
                <a:gd name="connsiteX422" fmla="*/ 433828 w 860865"/>
                <a:gd name="connsiteY422" fmla="*/ 216112 h 369050"/>
                <a:gd name="connsiteX423" fmla="*/ 423681 w 860865"/>
                <a:gd name="connsiteY423" fmla="*/ 216112 h 369050"/>
                <a:gd name="connsiteX424" fmla="*/ 375310 w 860865"/>
                <a:gd name="connsiteY424" fmla="*/ 216112 h 369050"/>
                <a:gd name="connsiteX425" fmla="*/ 366032 w 860865"/>
                <a:gd name="connsiteY425" fmla="*/ 216112 h 369050"/>
                <a:gd name="connsiteX426" fmla="*/ 366032 w 860865"/>
                <a:gd name="connsiteY426" fmla="*/ 209348 h 369050"/>
                <a:gd name="connsiteX427" fmla="*/ 365779 w 860865"/>
                <a:gd name="connsiteY427" fmla="*/ 209348 h 369050"/>
                <a:gd name="connsiteX428" fmla="*/ 364151 w 860865"/>
                <a:gd name="connsiteY428" fmla="*/ 211541 h 369050"/>
                <a:gd name="connsiteX429" fmla="*/ 360954 w 860865"/>
                <a:gd name="connsiteY429" fmla="*/ 214299 h 369050"/>
                <a:gd name="connsiteX430" fmla="*/ 356248 w 860865"/>
                <a:gd name="connsiteY430" fmla="*/ 216610 h 369050"/>
                <a:gd name="connsiteX431" fmla="*/ 350107 w 860865"/>
                <a:gd name="connsiteY431" fmla="*/ 217614 h 369050"/>
                <a:gd name="connsiteX432" fmla="*/ 342921 w 860865"/>
                <a:gd name="connsiteY432" fmla="*/ 216416 h 369050"/>
                <a:gd name="connsiteX433" fmla="*/ 337464 w 860865"/>
                <a:gd name="connsiteY433" fmla="*/ 212595 h 369050"/>
                <a:gd name="connsiteX434" fmla="*/ 334014 w 860865"/>
                <a:gd name="connsiteY434" fmla="*/ 205772 h 369050"/>
                <a:gd name="connsiteX435" fmla="*/ 332825 w 860865"/>
                <a:gd name="connsiteY435" fmla="*/ 195439 h 369050"/>
                <a:gd name="connsiteX436" fmla="*/ 332825 w 860865"/>
                <a:gd name="connsiteY436" fmla="*/ 155958 h 369050"/>
                <a:gd name="connsiteX437" fmla="*/ 342980 w 860865"/>
                <a:gd name="connsiteY437" fmla="*/ 155958 h 369050"/>
                <a:gd name="connsiteX438" fmla="*/ 342980 w 860865"/>
                <a:gd name="connsiteY438" fmla="*/ 194680 h 369050"/>
                <a:gd name="connsiteX439" fmla="*/ 345418 w 860865"/>
                <a:gd name="connsiteY439" fmla="*/ 205392 h 369050"/>
                <a:gd name="connsiteX440" fmla="*/ 353000 w 860865"/>
                <a:gd name="connsiteY440" fmla="*/ 208589 h 369050"/>
                <a:gd name="connsiteX441" fmla="*/ 360397 w 860865"/>
                <a:gd name="connsiteY441" fmla="*/ 206396 h 369050"/>
                <a:gd name="connsiteX442" fmla="*/ 365146 w 860865"/>
                <a:gd name="connsiteY442" fmla="*/ 202069 h 369050"/>
                <a:gd name="connsiteX443" fmla="*/ 365146 w 860865"/>
                <a:gd name="connsiteY443" fmla="*/ 155958 h 369050"/>
                <a:gd name="connsiteX444" fmla="*/ 375310 w 860865"/>
                <a:gd name="connsiteY444" fmla="*/ 155958 h 369050"/>
                <a:gd name="connsiteX445" fmla="*/ 375310 w 860865"/>
                <a:gd name="connsiteY445" fmla="*/ 216112 h 369050"/>
                <a:gd name="connsiteX446" fmla="*/ 296228 w 860865"/>
                <a:gd name="connsiteY446" fmla="*/ 208589 h 369050"/>
                <a:gd name="connsiteX447" fmla="*/ 300487 w 860865"/>
                <a:gd name="connsiteY447" fmla="*/ 207965 h 369050"/>
                <a:gd name="connsiteX448" fmla="*/ 303751 w 860865"/>
                <a:gd name="connsiteY448" fmla="*/ 206396 h 369050"/>
                <a:gd name="connsiteX449" fmla="*/ 306071 w 860865"/>
                <a:gd name="connsiteY449" fmla="*/ 204447 h 369050"/>
                <a:gd name="connsiteX450" fmla="*/ 307513 w 860865"/>
                <a:gd name="connsiteY450" fmla="*/ 202701 h 369050"/>
                <a:gd name="connsiteX451" fmla="*/ 307513 w 860865"/>
                <a:gd name="connsiteY451" fmla="*/ 165598 h 369050"/>
                <a:gd name="connsiteX452" fmla="*/ 304317 w 860865"/>
                <a:gd name="connsiteY452" fmla="*/ 164097 h 369050"/>
                <a:gd name="connsiteX453" fmla="*/ 299745 w 860865"/>
                <a:gd name="connsiteY453" fmla="*/ 163481 h 369050"/>
                <a:gd name="connsiteX454" fmla="*/ 293166 w 860865"/>
                <a:gd name="connsiteY454" fmla="*/ 164662 h 369050"/>
                <a:gd name="connsiteX455" fmla="*/ 287836 w 860865"/>
                <a:gd name="connsiteY455" fmla="*/ 168618 h 369050"/>
                <a:gd name="connsiteX456" fmla="*/ 284268 w 860865"/>
                <a:gd name="connsiteY456" fmla="*/ 175753 h 369050"/>
                <a:gd name="connsiteX457" fmla="*/ 282944 w 860865"/>
                <a:gd name="connsiteY457" fmla="*/ 186533 h 369050"/>
                <a:gd name="connsiteX458" fmla="*/ 284006 w 860865"/>
                <a:gd name="connsiteY458" fmla="*/ 197000 h 369050"/>
                <a:gd name="connsiteX459" fmla="*/ 286958 w 860865"/>
                <a:gd name="connsiteY459" fmla="*/ 203764 h 369050"/>
                <a:gd name="connsiteX460" fmla="*/ 291209 w 860865"/>
                <a:gd name="connsiteY460" fmla="*/ 207459 h 369050"/>
                <a:gd name="connsiteX461" fmla="*/ 296228 w 860865"/>
                <a:gd name="connsiteY461" fmla="*/ 208589 h 369050"/>
                <a:gd name="connsiteX462" fmla="*/ 272417 w 860865"/>
                <a:gd name="connsiteY462" fmla="*/ 186904 h 369050"/>
                <a:gd name="connsiteX463" fmla="*/ 274796 w 860865"/>
                <a:gd name="connsiteY463" fmla="*/ 171612 h 369050"/>
                <a:gd name="connsiteX464" fmla="*/ 280945 w 860865"/>
                <a:gd name="connsiteY464" fmla="*/ 161718 h 369050"/>
                <a:gd name="connsiteX465" fmla="*/ 289455 w 860865"/>
                <a:gd name="connsiteY465" fmla="*/ 156388 h 369050"/>
                <a:gd name="connsiteX466" fmla="*/ 298986 w 860865"/>
                <a:gd name="connsiteY466" fmla="*/ 154827 h 369050"/>
                <a:gd name="connsiteX467" fmla="*/ 303996 w 860865"/>
                <a:gd name="connsiteY467" fmla="*/ 155266 h 369050"/>
                <a:gd name="connsiteX468" fmla="*/ 307513 w 860865"/>
                <a:gd name="connsiteY468" fmla="*/ 156329 h 369050"/>
                <a:gd name="connsiteX469" fmla="*/ 307513 w 860865"/>
                <a:gd name="connsiteY469" fmla="*/ 127508 h 369050"/>
                <a:gd name="connsiteX470" fmla="*/ 317660 w 860865"/>
                <a:gd name="connsiteY470" fmla="*/ 126378 h 369050"/>
                <a:gd name="connsiteX471" fmla="*/ 317660 w 860865"/>
                <a:gd name="connsiteY471" fmla="*/ 216112 h 369050"/>
                <a:gd name="connsiteX472" fmla="*/ 308382 w 860865"/>
                <a:gd name="connsiteY472" fmla="*/ 216112 h 369050"/>
                <a:gd name="connsiteX473" fmla="*/ 308382 w 860865"/>
                <a:gd name="connsiteY473" fmla="*/ 209711 h 369050"/>
                <a:gd name="connsiteX474" fmla="*/ 308137 w 860865"/>
                <a:gd name="connsiteY474" fmla="*/ 209711 h 369050"/>
                <a:gd name="connsiteX475" fmla="*/ 306763 w 860865"/>
                <a:gd name="connsiteY475" fmla="*/ 211794 h 369050"/>
                <a:gd name="connsiteX476" fmla="*/ 303996 w 860865"/>
                <a:gd name="connsiteY476" fmla="*/ 214425 h 369050"/>
                <a:gd name="connsiteX477" fmla="*/ 299610 w 860865"/>
                <a:gd name="connsiteY477" fmla="*/ 216677 h 369050"/>
                <a:gd name="connsiteX478" fmla="*/ 293470 w 860865"/>
                <a:gd name="connsiteY478" fmla="*/ 217614 h 369050"/>
                <a:gd name="connsiteX479" fmla="*/ 285390 w 860865"/>
                <a:gd name="connsiteY479" fmla="*/ 215927 h 369050"/>
                <a:gd name="connsiteX480" fmla="*/ 278684 w 860865"/>
                <a:gd name="connsiteY480" fmla="*/ 210537 h 369050"/>
                <a:gd name="connsiteX481" fmla="*/ 274113 w 860865"/>
                <a:gd name="connsiteY481" fmla="*/ 201006 h 369050"/>
                <a:gd name="connsiteX482" fmla="*/ 272417 w 860865"/>
                <a:gd name="connsiteY482" fmla="*/ 186904 h 369050"/>
                <a:gd name="connsiteX483" fmla="*/ 256636 w 860865"/>
                <a:gd name="connsiteY483" fmla="*/ 202069 h 369050"/>
                <a:gd name="connsiteX484" fmla="*/ 257691 w 860865"/>
                <a:gd name="connsiteY484" fmla="*/ 207340 h 369050"/>
                <a:gd name="connsiteX485" fmla="*/ 261393 w 860865"/>
                <a:gd name="connsiteY485" fmla="*/ 208833 h 369050"/>
                <a:gd name="connsiteX486" fmla="*/ 263713 w 860865"/>
                <a:gd name="connsiteY486" fmla="*/ 208589 h 369050"/>
                <a:gd name="connsiteX487" fmla="*/ 265138 w 860865"/>
                <a:gd name="connsiteY487" fmla="*/ 208091 h 369050"/>
                <a:gd name="connsiteX488" fmla="*/ 266032 w 860865"/>
                <a:gd name="connsiteY488" fmla="*/ 215615 h 369050"/>
                <a:gd name="connsiteX489" fmla="*/ 263274 w 860865"/>
                <a:gd name="connsiteY489" fmla="*/ 216610 h 369050"/>
                <a:gd name="connsiteX490" fmla="*/ 257876 w 860865"/>
                <a:gd name="connsiteY490" fmla="*/ 217242 h 369050"/>
                <a:gd name="connsiteX491" fmla="*/ 249602 w 860865"/>
                <a:gd name="connsiteY491" fmla="*/ 214105 h 369050"/>
                <a:gd name="connsiteX492" fmla="*/ 246473 w 860865"/>
                <a:gd name="connsiteY492" fmla="*/ 202946 h 369050"/>
                <a:gd name="connsiteX493" fmla="*/ 246473 w 860865"/>
                <a:gd name="connsiteY493" fmla="*/ 127508 h 369050"/>
                <a:gd name="connsiteX494" fmla="*/ 256636 w 860865"/>
                <a:gd name="connsiteY494" fmla="*/ 126378 h 369050"/>
                <a:gd name="connsiteX495" fmla="*/ 256636 w 860865"/>
                <a:gd name="connsiteY495" fmla="*/ 202069 h 369050"/>
                <a:gd name="connsiteX496" fmla="*/ 226045 w 860865"/>
                <a:gd name="connsiteY496" fmla="*/ 141408 h 369050"/>
                <a:gd name="connsiteX497" fmla="*/ 221034 w 860865"/>
                <a:gd name="connsiteY497" fmla="*/ 139418 h 369050"/>
                <a:gd name="connsiteX498" fmla="*/ 219145 w 860865"/>
                <a:gd name="connsiteY498" fmla="*/ 134138 h 369050"/>
                <a:gd name="connsiteX499" fmla="*/ 221034 w 860865"/>
                <a:gd name="connsiteY499" fmla="*/ 129001 h 369050"/>
                <a:gd name="connsiteX500" fmla="*/ 226045 w 860865"/>
                <a:gd name="connsiteY500" fmla="*/ 127002 h 369050"/>
                <a:gd name="connsiteX501" fmla="*/ 230928 w 860865"/>
                <a:gd name="connsiteY501" fmla="*/ 129001 h 369050"/>
                <a:gd name="connsiteX502" fmla="*/ 232809 w 860865"/>
                <a:gd name="connsiteY502" fmla="*/ 134138 h 369050"/>
                <a:gd name="connsiteX503" fmla="*/ 230928 w 860865"/>
                <a:gd name="connsiteY503" fmla="*/ 139418 h 369050"/>
                <a:gd name="connsiteX504" fmla="*/ 226045 w 860865"/>
                <a:gd name="connsiteY504" fmla="*/ 141408 h 369050"/>
                <a:gd name="connsiteX505" fmla="*/ 231055 w 860865"/>
                <a:gd name="connsiteY505" fmla="*/ 216112 h 369050"/>
                <a:gd name="connsiteX506" fmla="*/ 220900 w 860865"/>
                <a:gd name="connsiteY506" fmla="*/ 216112 h 369050"/>
                <a:gd name="connsiteX507" fmla="*/ 220900 w 860865"/>
                <a:gd name="connsiteY507" fmla="*/ 155958 h 369050"/>
                <a:gd name="connsiteX508" fmla="*/ 231055 w 860865"/>
                <a:gd name="connsiteY508" fmla="*/ 155958 h 369050"/>
                <a:gd name="connsiteX509" fmla="*/ 231055 w 860865"/>
                <a:gd name="connsiteY509" fmla="*/ 216112 h 369050"/>
                <a:gd name="connsiteX510" fmla="*/ 195841 w 860865"/>
                <a:gd name="connsiteY510" fmla="*/ 191931 h 369050"/>
                <a:gd name="connsiteX511" fmla="*/ 191261 w 860865"/>
                <a:gd name="connsiteY511" fmla="*/ 180831 h 369050"/>
                <a:gd name="connsiteX512" fmla="*/ 178170 w 860865"/>
                <a:gd name="connsiteY512" fmla="*/ 176757 h 369050"/>
                <a:gd name="connsiteX513" fmla="*/ 170773 w 860865"/>
                <a:gd name="connsiteY513" fmla="*/ 176757 h 369050"/>
                <a:gd name="connsiteX514" fmla="*/ 170773 w 860865"/>
                <a:gd name="connsiteY514" fmla="*/ 207079 h 369050"/>
                <a:gd name="connsiteX515" fmla="*/ 177546 w 860865"/>
                <a:gd name="connsiteY515" fmla="*/ 207079 h 369050"/>
                <a:gd name="connsiteX516" fmla="*/ 191514 w 860865"/>
                <a:gd name="connsiteY516" fmla="*/ 203267 h 369050"/>
                <a:gd name="connsiteX517" fmla="*/ 195841 w 860865"/>
                <a:gd name="connsiteY517" fmla="*/ 191931 h 369050"/>
                <a:gd name="connsiteX518" fmla="*/ 194204 w 860865"/>
                <a:gd name="connsiteY518" fmla="*/ 152069 h 369050"/>
                <a:gd name="connsiteX519" fmla="*/ 189953 w 860865"/>
                <a:gd name="connsiteY519" fmla="*/ 142176 h 369050"/>
                <a:gd name="connsiteX520" fmla="*/ 176543 w 860865"/>
                <a:gd name="connsiteY520" fmla="*/ 138279 h 369050"/>
                <a:gd name="connsiteX521" fmla="*/ 170773 w 860865"/>
                <a:gd name="connsiteY521" fmla="*/ 138279 h 369050"/>
                <a:gd name="connsiteX522" fmla="*/ 170773 w 860865"/>
                <a:gd name="connsiteY522" fmla="*/ 168112 h 369050"/>
                <a:gd name="connsiteX523" fmla="*/ 176424 w 860865"/>
                <a:gd name="connsiteY523" fmla="*/ 168112 h 369050"/>
                <a:gd name="connsiteX524" fmla="*/ 189700 w 860865"/>
                <a:gd name="connsiteY524" fmla="*/ 163852 h 369050"/>
                <a:gd name="connsiteX525" fmla="*/ 194204 w 860865"/>
                <a:gd name="connsiteY525" fmla="*/ 152069 h 369050"/>
                <a:gd name="connsiteX526" fmla="*/ 205237 w 860865"/>
                <a:gd name="connsiteY526" fmla="*/ 151690 h 369050"/>
                <a:gd name="connsiteX527" fmla="*/ 204115 w 860865"/>
                <a:gd name="connsiteY527" fmla="*/ 159584 h 369050"/>
                <a:gd name="connsiteX528" fmla="*/ 201036 w 860865"/>
                <a:gd name="connsiteY528" fmla="*/ 165421 h 369050"/>
                <a:gd name="connsiteX529" fmla="*/ 196532 w 860865"/>
                <a:gd name="connsiteY529" fmla="*/ 169360 h 369050"/>
                <a:gd name="connsiteX530" fmla="*/ 191202 w 860865"/>
                <a:gd name="connsiteY530" fmla="*/ 171612 h 369050"/>
                <a:gd name="connsiteX531" fmla="*/ 191202 w 860865"/>
                <a:gd name="connsiteY531" fmla="*/ 171873 h 369050"/>
                <a:gd name="connsiteX532" fmla="*/ 197528 w 860865"/>
                <a:gd name="connsiteY532" fmla="*/ 174252 h 369050"/>
                <a:gd name="connsiteX533" fmla="*/ 202673 w 860865"/>
                <a:gd name="connsiteY533" fmla="*/ 178638 h 369050"/>
                <a:gd name="connsiteX534" fmla="*/ 206181 w 860865"/>
                <a:gd name="connsiteY534" fmla="*/ 184854 h 369050"/>
                <a:gd name="connsiteX535" fmla="*/ 207497 w 860865"/>
                <a:gd name="connsiteY535" fmla="*/ 192690 h 369050"/>
                <a:gd name="connsiteX536" fmla="*/ 205751 w 860865"/>
                <a:gd name="connsiteY536" fmla="*/ 202069 h 369050"/>
                <a:gd name="connsiteX537" fmla="*/ 200294 w 860865"/>
                <a:gd name="connsiteY537" fmla="*/ 209466 h 369050"/>
                <a:gd name="connsiteX538" fmla="*/ 190957 w 860865"/>
                <a:gd name="connsiteY538" fmla="*/ 214358 h 369050"/>
                <a:gd name="connsiteX539" fmla="*/ 177546 w 860865"/>
                <a:gd name="connsiteY539" fmla="*/ 216112 h 369050"/>
                <a:gd name="connsiteX540" fmla="*/ 159876 w 860865"/>
                <a:gd name="connsiteY540" fmla="*/ 216112 h 369050"/>
                <a:gd name="connsiteX541" fmla="*/ 159876 w 860865"/>
                <a:gd name="connsiteY541" fmla="*/ 129634 h 369050"/>
                <a:gd name="connsiteX542" fmla="*/ 176543 w 860865"/>
                <a:gd name="connsiteY542" fmla="*/ 129634 h 369050"/>
                <a:gd name="connsiteX543" fmla="*/ 189633 w 860865"/>
                <a:gd name="connsiteY543" fmla="*/ 131194 h 369050"/>
                <a:gd name="connsiteX544" fmla="*/ 198599 w 860865"/>
                <a:gd name="connsiteY544" fmla="*/ 135647 h 369050"/>
                <a:gd name="connsiteX545" fmla="*/ 203676 w 860865"/>
                <a:gd name="connsiteY545" fmla="*/ 142606 h 369050"/>
                <a:gd name="connsiteX546" fmla="*/ 205237 w 860865"/>
                <a:gd name="connsiteY546" fmla="*/ 151690 h 369050"/>
                <a:gd name="connsiteX547" fmla="*/ 124029 w 860865"/>
                <a:gd name="connsiteY547" fmla="*/ 164856 h 369050"/>
                <a:gd name="connsiteX548" fmla="*/ 122402 w 860865"/>
                <a:gd name="connsiteY548" fmla="*/ 164223 h 369050"/>
                <a:gd name="connsiteX549" fmla="*/ 119019 w 860865"/>
                <a:gd name="connsiteY549" fmla="*/ 163852 h 369050"/>
                <a:gd name="connsiteX550" fmla="*/ 111563 w 860865"/>
                <a:gd name="connsiteY550" fmla="*/ 166416 h 369050"/>
                <a:gd name="connsiteX551" fmla="*/ 107734 w 860865"/>
                <a:gd name="connsiteY551" fmla="*/ 171992 h 369050"/>
                <a:gd name="connsiteX552" fmla="*/ 107734 w 860865"/>
                <a:gd name="connsiteY552" fmla="*/ 216112 h 369050"/>
                <a:gd name="connsiteX553" fmla="*/ 97579 w 860865"/>
                <a:gd name="connsiteY553" fmla="*/ 216112 h 369050"/>
                <a:gd name="connsiteX554" fmla="*/ 97579 w 860865"/>
                <a:gd name="connsiteY554" fmla="*/ 155958 h 369050"/>
                <a:gd name="connsiteX555" fmla="*/ 106857 w 860865"/>
                <a:gd name="connsiteY555" fmla="*/ 155958 h 369050"/>
                <a:gd name="connsiteX556" fmla="*/ 106857 w 860865"/>
                <a:gd name="connsiteY556" fmla="*/ 164097 h 369050"/>
                <a:gd name="connsiteX557" fmla="*/ 107118 w 860865"/>
                <a:gd name="connsiteY557" fmla="*/ 164097 h 369050"/>
                <a:gd name="connsiteX558" fmla="*/ 108746 w 860865"/>
                <a:gd name="connsiteY558" fmla="*/ 160656 h 369050"/>
                <a:gd name="connsiteX559" fmla="*/ 111243 w 860865"/>
                <a:gd name="connsiteY559" fmla="*/ 157644 h 369050"/>
                <a:gd name="connsiteX560" fmla="*/ 114811 w 860865"/>
                <a:gd name="connsiteY560" fmla="*/ 155578 h 369050"/>
                <a:gd name="connsiteX561" fmla="*/ 119770 w 860865"/>
                <a:gd name="connsiteY561" fmla="*/ 154827 h 369050"/>
                <a:gd name="connsiteX562" fmla="*/ 123211 w 860865"/>
                <a:gd name="connsiteY562" fmla="*/ 155198 h 369050"/>
                <a:gd name="connsiteX563" fmla="*/ 125278 w 860865"/>
                <a:gd name="connsiteY563" fmla="*/ 155823 h 369050"/>
                <a:gd name="connsiteX564" fmla="*/ 124029 w 860865"/>
                <a:gd name="connsiteY564" fmla="*/ 164856 h 369050"/>
                <a:gd name="connsiteX565" fmla="*/ 76408 w 860865"/>
                <a:gd name="connsiteY565" fmla="*/ 138658 h 369050"/>
                <a:gd name="connsiteX566" fmla="*/ 74662 w 860865"/>
                <a:gd name="connsiteY566" fmla="*/ 143297 h 369050"/>
                <a:gd name="connsiteX567" fmla="*/ 70395 w 860865"/>
                <a:gd name="connsiteY567" fmla="*/ 145060 h 369050"/>
                <a:gd name="connsiteX568" fmla="*/ 66127 w 860865"/>
                <a:gd name="connsiteY568" fmla="*/ 143297 h 369050"/>
                <a:gd name="connsiteX569" fmla="*/ 64364 w 860865"/>
                <a:gd name="connsiteY569" fmla="*/ 138658 h 369050"/>
                <a:gd name="connsiteX570" fmla="*/ 66127 w 860865"/>
                <a:gd name="connsiteY570" fmla="*/ 134019 h 369050"/>
                <a:gd name="connsiteX571" fmla="*/ 70395 w 860865"/>
                <a:gd name="connsiteY571" fmla="*/ 132265 h 369050"/>
                <a:gd name="connsiteX572" fmla="*/ 74662 w 860865"/>
                <a:gd name="connsiteY572" fmla="*/ 134019 h 369050"/>
                <a:gd name="connsiteX573" fmla="*/ 76408 w 860865"/>
                <a:gd name="connsiteY573" fmla="*/ 138658 h 369050"/>
                <a:gd name="connsiteX574" fmla="*/ 57110 w 860865"/>
                <a:gd name="connsiteY574" fmla="*/ 138658 h 369050"/>
                <a:gd name="connsiteX575" fmla="*/ 55347 w 860865"/>
                <a:gd name="connsiteY575" fmla="*/ 143297 h 369050"/>
                <a:gd name="connsiteX576" fmla="*/ 51088 w 860865"/>
                <a:gd name="connsiteY576" fmla="*/ 145060 h 369050"/>
                <a:gd name="connsiteX577" fmla="*/ 46829 w 860865"/>
                <a:gd name="connsiteY577" fmla="*/ 143297 h 369050"/>
                <a:gd name="connsiteX578" fmla="*/ 45066 w 860865"/>
                <a:gd name="connsiteY578" fmla="*/ 138658 h 369050"/>
                <a:gd name="connsiteX579" fmla="*/ 46829 w 860865"/>
                <a:gd name="connsiteY579" fmla="*/ 134019 h 369050"/>
                <a:gd name="connsiteX580" fmla="*/ 51088 w 860865"/>
                <a:gd name="connsiteY580" fmla="*/ 132265 h 369050"/>
                <a:gd name="connsiteX581" fmla="*/ 55347 w 860865"/>
                <a:gd name="connsiteY581" fmla="*/ 134019 h 369050"/>
                <a:gd name="connsiteX582" fmla="*/ 57110 w 860865"/>
                <a:gd name="connsiteY582" fmla="*/ 138658 h 369050"/>
                <a:gd name="connsiteX583" fmla="*/ 82043 w 860865"/>
                <a:gd name="connsiteY583" fmla="*/ 216112 h 369050"/>
                <a:gd name="connsiteX584" fmla="*/ 72773 w 860865"/>
                <a:gd name="connsiteY584" fmla="*/ 216112 h 369050"/>
                <a:gd name="connsiteX585" fmla="*/ 72773 w 860865"/>
                <a:gd name="connsiteY585" fmla="*/ 209348 h 369050"/>
                <a:gd name="connsiteX586" fmla="*/ 72528 w 860865"/>
                <a:gd name="connsiteY586" fmla="*/ 209348 h 369050"/>
                <a:gd name="connsiteX587" fmla="*/ 70892 w 860865"/>
                <a:gd name="connsiteY587" fmla="*/ 211541 h 369050"/>
                <a:gd name="connsiteX588" fmla="*/ 67687 w 860865"/>
                <a:gd name="connsiteY588" fmla="*/ 214299 h 369050"/>
                <a:gd name="connsiteX589" fmla="*/ 62998 w 860865"/>
                <a:gd name="connsiteY589" fmla="*/ 216610 h 369050"/>
                <a:gd name="connsiteX590" fmla="*/ 56849 w 860865"/>
                <a:gd name="connsiteY590" fmla="*/ 217614 h 369050"/>
                <a:gd name="connsiteX591" fmla="*/ 49654 w 860865"/>
                <a:gd name="connsiteY591" fmla="*/ 216416 h 369050"/>
                <a:gd name="connsiteX592" fmla="*/ 44197 w 860865"/>
                <a:gd name="connsiteY592" fmla="*/ 212595 h 369050"/>
                <a:gd name="connsiteX593" fmla="*/ 40747 w 860865"/>
                <a:gd name="connsiteY593" fmla="*/ 205772 h 369050"/>
                <a:gd name="connsiteX594" fmla="*/ 39567 w 860865"/>
                <a:gd name="connsiteY594" fmla="*/ 195439 h 369050"/>
                <a:gd name="connsiteX595" fmla="*/ 39567 w 860865"/>
                <a:gd name="connsiteY595" fmla="*/ 155958 h 369050"/>
                <a:gd name="connsiteX596" fmla="*/ 49713 w 860865"/>
                <a:gd name="connsiteY596" fmla="*/ 155958 h 369050"/>
                <a:gd name="connsiteX597" fmla="*/ 49713 w 860865"/>
                <a:gd name="connsiteY597" fmla="*/ 194680 h 369050"/>
                <a:gd name="connsiteX598" fmla="*/ 52159 w 860865"/>
                <a:gd name="connsiteY598" fmla="*/ 205392 h 369050"/>
                <a:gd name="connsiteX599" fmla="*/ 59733 w 860865"/>
                <a:gd name="connsiteY599" fmla="*/ 208589 h 369050"/>
                <a:gd name="connsiteX600" fmla="*/ 67122 w 860865"/>
                <a:gd name="connsiteY600" fmla="*/ 206396 h 369050"/>
                <a:gd name="connsiteX601" fmla="*/ 71896 w 860865"/>
                <a:gd name="connsiteY601" fmla="*/ 202069 h 369050"/>
                <a:gd name="connsiteX602" fmla="*/ 71896 w 860865"/>
                <a:gd name="connsiteY602" fmla="*/ 155958 h 369050"/>
                <a:gd name="connsiteX603" fmla="*/ 82043 w 860865"/>
                <a:gd name="connsiteY603" fmla="*/ 155958 h 369050"/>
                <a:gd name="connsiteX604" fmla="*/ 82043 w 860865"/>
                <a:gd name="connsiteY604" fmla="*/ 216112 h 369050"/>
                <a:gd name="connsiteX605" fmla="*/ 29909 w 860865"/>
                <a:gd name="connsiteY605" fmla="*/ 164223 h 369050"/>
                <a:gd name="connsiteX606" fmla="*/ 17628 w 860865"/>
                <a:gd name="connsiteY606" fmla="*/ 164223 h 369050"/>
                <a:gd name="connsiteX607" fmla="*/ 17628 w 860865"/>
                <a:gd name="connsiteY607" fmla="*/ 216112 h 369050"/>
                <a:gd name="connsiteX608" fmla="*/ 7473 w 860865"/>
                <a:gd name="connsiteY608" fmla="*/ 216112 h 369050"/>
                <a:gd name="connsiteX609" fmla="*/ 7473 w 860865"/>
                <a:gd name="connsiteY609" fmla="*/ 164223 h 369050"/>
                <a:gd name="connsiteX610" fmla="*/ 203 w 860865"/>
                <a:gd name="connsiteY610" fmla="*/ 164223 h 369050"/>
                <a:gd name="connsiteX611" fmla="*/ 203 w 860865"/>
                <a:gd name="connsiteY611" fmla="*/ 157450 h 369050"/>
                <a:gd name="connsiteX612" fmla="*/ 7473 w 860865"/>
                <a:gd name="connsiteY612" fmla="*/ 156076 h 369050"/>
                <a:gd name="connsiteX613" fmla="*/ 7473 w 860865"/>
                <a:gd name="connsiteY613" fmla="*/ 144048 h 369050"/>
                <a:gd name="connsiteX614" fmla="*/ 8865 w 860865"/>
                <a:gd name="connsiteY614" fmla="*/ 135647 h 369050"/>
                <a:gd name="connsiteX615" fmla="*/ 12483 w 860865"/>
                <a:gd name="connsiteY615" fmla="*/ 129895 h 369050"/>
                <a:gd name="connsiteX616" fmla="*/ 17755 w 860865"/>
                <a:gd name="connsiteY616" fmla="*/ 126622 h 369050"/>
                <a:gd name="connsiteX617" fmla="*/ 24148 w 860865"/>
                <a:gd name="connsiteY617" fmla="*/ 125627 h 369050"/>
                <a:gd name="connsiteX618" fmla="*/ 29656 w 860865"/>
                <a:gd name="connsiteY618" fmla="*/ 126504 h 369050"/>
                <a:gd name="connsiteX619" fmla="*/ 32667 w 860865"/>
                <a:gd name="connsiteY619" fmla="*/ 127879 h 369050"/>
                <a:gd name="connsiteX620" fmla="*/ 30542 w 860865"/>
                <a:gd name="connsiteY620" fmla="*/ 136280 h 369050"/>
                <a:gd name="connsiteX621" fmla="*/ 28408 w 860865"/>
                <a:gd name="connsiteY621" fmla="*/ 135209 h 369050"/>
                <a:gd name="connsiteX622" fmla="*/ 25026 w 860865"/>
                <a:gd name="connsiteY622" fmla="*/ 134652 h 369050"/>
                <a:gd name="connsiteX623" fmla="*/ 19501 w 860865"/>
                <a:gd name="connsiteY623" fmla="*/ 136896 h 369050"/>
                <a:gd name="connsiteX624" fmla="*/ 17628 w 860865"/>
                <a:gd name="connsiteY624" fmla="*/ 145178 h 369050"/>
                <a:gd name="connsiteX625" fmla="*/ 17628 w 860865"/>
                <a:gd name="connsiteY625" fmla="*/ 155958 h 369050"/>
                <a:gd name="connsiteX626" fmla="*/ 31166 w 860865"/>
                <a:gd name="connsiteY626" fmla="*/ 155958 h 369050"/>
                <a:gd name="connsiteX627" fmla="*/ 29909 w 860865"/>
                <a:gd name="connsiteY627" fmla="*/ 164223 h 369050"/>
                <a:gd name="connsiteX628" fmla="*/ 819326 w 860865"/>
                <a:gd name="connsiteY628" fmla="*/ 89730 h 369050"/>
                <a:gd name="connsiteX629" fmla="*/ 819326 w 860865"/>
                <a:gd name="connsiteY629" fmla="*/ 50999 h 369050"/>
                <a:gd name="connsiteX630" fmla="*/ 817192 w 860865"/>
                <a:gd name="connsiteY630" fmla="*/ 40355 h 369050"/>
                <a:gd name="connsiteX631" fmla="*/ 810310 w 860865"/>
                <a:gd name="connsiteY631" fmla="*/ 37090 h 369050"/>
                <a:gd name="connsiteX632" fmla="*/ 805839 w 860865"/>
                <a:gd name="connsiteY632" fmla="*/ 37723 h 369050"/>
                <a:gd name="connsiteX633" fmla="*/ 802415 w 860865"/>
                <a:gd name="connsiteY633" fmla="*/ 39292 h 369050"/>
                <a:gd name="connsiteX634" fmla="*/ 799783 w 860865"/>
                <a:gd name="connsiteY634" fmla="*/ 41358 h 369050"/>
                <a:gd name="connsiteX635" fmla="*/ 797902 w 860865"/>
                <a:gd name="connsiteY635" fmla="*/ 43366 h 369050"/>
                <a:gd name="connsiteX636" fmla="*/ 797902 w 860865"/>
                <a:gd name="connsiteY636" fmla="*/ 89730 h 369050"/>
                <a:gd name="connsiteX637" fmla="*/ 787739 w 860865"/>
                <a:gd name="connsiteY637" fmla="*/ 89730 h 369050"/>
                <a:gd name="connsiteX638" fmla="*/ 787739 w 860865"/>
                <a:gd name="connsiteY638" fmla="*/ 29575 h 369050"/>
                <a:gd name="connsiteX639" fmla="*/ 797017 w 860865"/>
                <a:gd name="connsiteY639" fmla="*/ 29575 h 369050"/>
                <a:gd name="connsiteX640" fmla="*/ 797017 w 860865"/>
                <a:gd name="connsiteY640" fmla="*/ 36340 h 369050"/>
                <a:gd name="connsiteX641" fmla="*/ 797278 w 860865"/>
                <a:gd name="connsiteY641" fmla="*/ 36340 h 369050"/>
                <a:gd name="connsiteX642" fmla="*/ 799142 w 860865"/>
                <a:gd name="connsiteY642" fmla="*/ 33902 h 369050"/>
                <a:gd name="connsiteX643" fmla="*/ 802288 w 860865"/>
                <a:gd name="connsiteY643" fmla="*/ 31136 h 369050"/>
                <a:gd name="connsiteX644" fmla="*/ 806666 w 860865"/>
                <a:gd name="connsiteY644" fmla="*/ 28943 h 369050"/>
                <a:gd name="connsiteX645" fmla="*/ 812317 w 860865"/>
                <a:gd name="connsiteY645" fmla="*/ 28074 h 369050"/>
                <a:gd name="connsiteX646" fmla="*/ 826850 w 860865"/>
                <a:gd name="connsiteY646" fmla="*/ 36095 h 369050"/>
                <a:gd name="connsiteX647" fmla="*/ 829245 w 860865"/>
                <a:gd name="connsiteY647" fmla="*/ 33388 h 369050"/>
                <a:gd name="connsiteX648" fmla="*/ 832728 w 860865"/>
                <a:gd name="connsiteY648" fmla="*/ 30765 h 369050"/>
                <a:gd name="connsiteX649" fmla="*/ 837249 w 860865"/>
                <a:gd name="connsiteY649" fmla="*/ 28833 h 369050"/>
                <a:gd name="connsiteX650" fmla="*/ 842774 w 860865"/>
                <a:gd name="connsiteY650" fmla="*/ 28074 h 369050"/>
                <a:gd name="connsiteX651" fmla="*/ 861068 w 860865"/>
                <a:gd name="connsiteY651" fmla="*/ 49371 h 369050"/>
                <a:gd name="connsiteX652" fmla="*/ 861068 w 860865"/>
                <a:gd name="connsiteY652" fmla="*/ 89730 h 369050"/>
                <a:gd name="connsiteX653" fmla="*/ 850913 w 860865"/>
                <a:gd name="connsiteY653" fmla="*/ 89730 h 369050"/>
                <a:gd name="connsiteX654" fmla="*/ 850913 w 860865"/>
                <a:gd name="connsiteY654" fmla="*/ 50999 h 369050"/>
                <a:gd name="connsiteX655" fmla="*/ 848290 w 860865"/>
                <a:gd name="connsiteY655" fmla="*/ 40355 h 369050"/>
                <a:gd name="connsiteX656" fmla="*/ 840505 w 860865"/>
                <a:gd name="connsiteY656" fmla="*/ 37090 h 369050"/>
                <a:gd name="connsiteX657" fmla="*/ 833437 w 860865"/>
                <a:gd name="connsiteY657" fmla="*/ 39157 h 369050"/>
                <a:gd name="connsiteX658" fmla="*/ 828992 w 860865"/>
                <a:gd name="connsiteY658" fmla="*/ 43113 h 369050"/>
                <a:gd name="connsiteX659" fmla="*/ 829363 w 860865"/>
                <a:gd name="connsiteY659" fmla="*/ 46056 h 369050"/>
                <a:gd name="connsiteX660" fmla="*/ 829481 w 860865"/>
                <a:gd name="connsiteY660" fmla="*/ 49371 h 369050"/>
                <a:gd name="connsiteX661" fmla="*/ 829481 w 860865"/>
                <a:gd name="connsiteY661" fmla="*/ 89730 h 369050"/>
                <a:gd name="connsiteX662" fmla="*/ 819326 w 860865"/>
                <a:gd name="connsiteY662" fmla="*/ 89730 h 369050"/>
                <a:gd name="connsiteX663" fmla="*/ 772211 w 860865"/>
                <a:gd name="connsiteY663" fmla="*/ 89730 h 369050"/>
                <a:gd name="connsiteX664" fmla="*/ 762942 w 860865"/>
                <a:gd name="connsiteY664" fmla="*/ 89730 h 369050"/>
                <a:gd name="connsiteX665" fmla="*/ 762942 w 860865"/>
                <a:gd name="connsiteY665" fmla="*/ 82966 h 369050"/>
                <a:gd name="connsiteX666" fmla="*/ 762680 w 860865"/>
                <a:gd name="connsiteY666" fmla="*/ 82966 h 369050"/>
                <a:gd name="connsiteX667" fmla="*/ 761069 w 860865"/>
                <a:gd name="connsiteY667" fmla="*/ 85150 h 369050"/>
                <a:gd name="connsiteX668" fmla="*/ 757856 w 860865"/>
                <a:gd name="connsiteY668" fmla="*/ 87925 h 369050"/>
                <a:gd name="connsiteX669" fmla="*/ 753158 w 860865"/>
                <a:gd name="connsiteY669" fmla="*/ 90236 h 369050"/>
                <a:gd name="connsiteX670" fmla="*/ 747034 w 860865"/>
                <a:gd name="connsiteY670" fmla="*/ 91240 h 369050"/>
                <a:gd name="connsiteX671" fmla="*/ 739797 w 860865"/>
                <a:gd name="connsiteY671" fmla="*/ 90042 h 369050"/>
                <a:gd name="connsiteX672" fmla="*/ 734349 w 860865"/>
                <a:gd name="connsiteY672" fmla="*/ 86221 h 369050"/>
                <a:gd name="connsiteX673" fmla="*/ 730899 w 860865"/>
                <a:gd name="connsiteY673" fmla="*/ 79389 h 369050"/>
                <a:gd name="connsiteX674" fmla="*/ 729710 w 860865"/>
                <a:gd name="connsiteY674" fmla="*/ 69057 h 369050"/>
                <a:gd name="connsiteX675" fmla="*/ 729710 w 860865"/>
                <a:gd name="connsiteY675" fmla="*/ 29575 h 369050"/>
                <a:gd name="connsiteX676" fmla="*/ 739865 w 860865"/>
                <a:gd name="connsiteY676" fmla="*/ 29575 h 369050"/>
                <a:gd name="connsiteX677" fmla="*/ 739865 w 860865"/>
                <a:gd name="connsiteY677" fmla="*/ 68298 h 369050"/>
                <a:gd name="connsiteX678" fmla="*/ 742311 w 860865"/>
                <a:gd name="connsiteY678" fmla="*/ 79010 h 369050"/>
                <a:gd name="connsiteX679" fmla="*/ 749902 w 860865"/>
                <a:gd name="connsiteY679" fmla="*/ 82215 h 369050"/>
                <a:gd name="connsiteX680" fmla="*/ 757290 w 860865"/>
                <a:gd name="connsiteY680" fmla="*/ 80013 h 369050"/>
                <a:gd name="connsiteX681" fmla="*/ 762056 w 860865"/>
                <a:gd name="connsiteY681" fmla="*/ 75687 h 369050"/>
                <a:gd name="connsiteX682" fmla="*/ 762056 w 860865"/>
                <a:gd name="connsiteY682" fmla="*/ 29575 h 369050"/>
                <a:gd name="connsiteX683" fmla="*/ 772211 w 860865"/>
                <a:gd name="connsiteY683" fmla="*/ 29575 h 369050"/>
                <a:gd name="connsiteX684" fmla="*/ 772211 w 860865"/>
                <a:gd name="connsiteY684" fmla="*/ 89730 h 369050"/>
                <a:gd name="connsiteX685" fmla="*/ 709560 w 860865"/>
                <a:gd name="connsiteY685" fmla="*/ 15043 h 369050"/>
                <a:gd name="connsiteX686" fmla="*/ 704524 w 860865"/>
                <a:gd name="connsiteY686" fmla="*/ 13035 h 369050"/>
                <a:gd name="connsiteX687" fmla="*/ 702643 w 860865"/>
                <a:gd name="connsiteY687" fmla="*/ 7772 h 369050"/>
                <a:gd name="connsiteX688" fmla="*/ 704524 w 860865"/>
                <a:gd name="connsiteY688" fmla="*/ 2636 h 369050"/>
                <a:gd name="connsiteX689" fmla="*/ 709560 w 860865"/>
                <a:gd name="connsiteY689" fmla="*/ 628 h 369050"/>
                <a:gd name="connsiteX690" fmla="*/ 714443 w 860865"/>
                <a:gd name="connsiteY690" fmla="*/ 2636 h 369050"/>
                <a:gd name="connsiteX691" fmla="*/ 716316 w 860865"/>
                <a:gd name="connsiteY691" fmla="*/ 7772 h 369050"/>
                <a:gd name="connsiteX692" fmla="*/ 714443 w 860865"/>
                <a:gd name="connsiteY692" fmla="*/ 13035 h 369050"/>
                <a:gd name="connsiteX693" fmla="*/ 709560 w 860865"/>
                <a:gd name="connsiteY693" fmla="*/ 15043 h 369050"/>
                <a:gd name="connsiteX694" fmla="*/ 714561 w 860865"/>
                <a:gd name="connsiteY694" fmla="*/ 89730 h 369050"/>
                <a:gd name="connsiteX695" fmla="*/ 704398 w 860865"/>
                <a:gd name="connsiteY695" fmla="*/ 89730 h 369050"/>
                <a:gd name="connsiteX696" fmla="*/ 704398 w 860865"/>
                <a:gd name="connsiteY696" fmla="*/ 29575 h 369050"/>
                <a:gd name="connsiteX697" fmla="*/ 714561 w 860865"/>
                <a:gd name="connsiteY697" fmla="*/ 29575 h 369050"/>
                <a:gd name="connsiteX698" fmla="*/ 714561 w 860865"/>
                <a:gd name="connsiteY698" fmla="*/ 89730 h 369050"/>
                <a:gd name="connsiteX699" fmla="*/ 694386 w 860865"/>
                <a:gd name="connsiteY699" fmla="*/ 38465 h 369050"/>
                <a:gd name="connsiteX700" fmla="*/ 692767 w 860865"/>
                <a:gd name="connsiteY700" fmla="*/ 37850 h 369050"/>
                <a:gd name="connsiteX701" fmla="*/ 689376 w 860865"/>
                <a:gd name="connsiteY701" fmla="*/ 37470 h 369050"/>
                <a:gd name="connsiteX702" fmla="*/ 681911 w 860865"/>
                <a:gd name="connsiteY702" fmla="*/ 40034 h 369050"/>
                <a:gd name="connsiteX703" fmla="*/ 678091 w 860865"/>
                <a:gd name="connsiteY703" fmla="*/ 45618 h 369050"/>
                <a:gd name="connsiteX704" fmla="*/ 678091 w 860865"/>
                <a:gd name="connsiteY704" fmla="*/ 89730 h 369050"/>
                <a:gd name="connsiteX705" fmla="*/ 667944 w 860865"/>
                <a:gd name="connsiteY705" fmla="*/ 89730 h 369050"/>
                <a:gd name="connsiteX706" fmla="*/ 667944 w 860865"/>
                <a:gd name="connsiteY706" fmla="*/ 29575 h 369050"/>
                <a:gd name="connsiteX707" fmla="*/ 677214 w 860865"/>
                <a:gd name="connsiteY707" fmla="*/ 29575 h 369050"/>
                <a:gd name="connsiteX708" fmla="*/ 677214 w 860865"/>
                <a:gd name="connsiteY708" fmla="*/ 37723 h 369050"/>
                <a:gd name="connsiteX709" fmla="*/ 677450 w 860865"/>
                <a:gd name="connsiteY709" fmla="*/ 37723 h 369050"/>
                <a:gd name="connsiteX710" fmla="*/ 679094 w 860865"/>
                <a:gd name="connsiteY710" fmla="*/ 34273 h 369050"/>
                <a:gd name="connsiteX711" fmla="*/ 681599 w 860865"/>
                <a:gd name="connsiteY711" fmla="*/ 31262 h 369050"/>
                <a:gd name="connsiteX712" fmla="*/ 685167 w 860865"/>
                <a:gd name="connsiteY712" fmla="*/ 29204 h 369050"/>
                <a:gd name="connsiteX713" fmla="*/ 690127 w 860865"/>
                <a:gd name="connsiteY713" fmla="*/ 28445 h 369050"/>
                <a:gd name="connsiteX714" fmla="*/ 693568 w 860865"/>
                <a:gd name="connsiteY714" fmla="*/ 28833 h 369050"/>
                <a:gd name="connsiteX715" fmla="*/ 695626 w 860865"/>
                <a:gd name="connsiteY715" fmla="*/ 29440 h 369050"/>
                <a:gd name="connsiteX716" fmla="*/ 694386 w 860865"/>
                <a:gd name="connsiteY716" fmla="*/ 38465 h 369050"/>
                <a:gd name="connsiteX717" fmla="*/ 635362 w 860865"/>
                <a:gd name="connsiteY717" fmla="*/ 36340 h 369050"/>
                <a:gd name="connsiteX718" fmla="*/ 626716 w 860865"/>
                <a:gd name="connsiteY718" fmla="*/ 40861 h 369050"/>
                <a:gd name="connsiteX719" fmla="*/ 622938 w 860865"/>
                <a:gd name="connsiteY719" fmla="*/ 53883 h 369050"/>
                <a:gd name="connsiteX720" fmla="*/ 644876 w 860865"/>
                <a:gd name="connsiteY720" fmla="*/ 53883 h 369050"/>
                <a:gd name="connsiteX721" fmla="*/ 645078 w 860865"/>
                <a:gd name="connsiteY721" fmla="*/ 52070 h 369050"/>
                <a:gd name="connsiteX722" fmla="*/ 645146 w 860865"/>
                <a:gd name="connsiteY722" fmla="*/ 49498 h 369050"/>
                <a:gd name="connsiteX723" fmla="*/ 642615 w 860865"/>
                <a:gd name="connsiteY723" fmla="*/ 39789 h 369050"/>
                <a:gd name="connsiteX724" fmla="*/ 635362 w 860865"/>
                <a:gd name="connsiteY724" fmla="*/ 36340 h 369050"/>
                <a:gd name="connsiteX725" fmla="*/ 654407 w 860865"/>
                <a:gd name="connsiteY725" fmla="*/ 49877 h 369050"/>
                <a:gd name="connsiteX726" fmla="*/ 654145 w 860865"/>
                <a:gd name="connsiteY726" fmla="*/ 56591 h 369050"/>
                <a:gd name="connsiteX727" fmla="*/ 653648 w 860865"/>
                <a:gd name="connsiteY727" fmla="*/ 61525 h 369050"/>
                <a:gd name="connsiteX728" fmla="*/ 622938 w 860865"/>
                <a:gd name="connsiteY728" fmla="*/ 61525 h 369050"/>
                <a:gd name="connsiteX729" fmla="*/ 627526 w 860865"/>
                <a:gd name="connsiteY729" fmla="*/ 77196 h 369050"/>
                <a:gd name="connsiteX730" fmla="*/ 639242 w 860865"/>
                <a:gd name="connsiteY730" fmla="*/ 82215 h 369050"/>
                <a:gd name="connsiteX731" fmla="*/ 644007 w 860865"/>
                <a:gd name="connsiteY731" fmla="*/ 81591 h 369050"/>
                <a:gd name="connsiteX732" fmla="*/ 647693 w 860865"/>
                <a:gd name="connsiteY732" fmla="*/ 80081 h 369050"/>
                <a:gd name="connsiteX733" fmla="*/ 650324 w 860865"/>
                <a:gd name="connsiteY733" fmla="*/ 78318 h 369050"/>
                <a:gd name="connsiteX734" fmla="*/ 651902 w 860865"/>
                <a:gd name="connsiteY734" fmla="*/ 76952 h 369050"/>
                <a:gd name="connsiteX735" fmla="*/ 655655 w 860865"/>
                <a:gd name="connsiteY735" fmla="*/ 84087 h 369050"/>
                <a:gd name="connsiteX736" fmla="*/ 653774 w 860865"/>
                <a:gd name="connsiteY736" fmla="*/ 85909 h 369050"/>
                <a:gd name="connsiteX737" fmla="*/ 650383 w 860865"/>
                <a:gd name="connsiteY737" fmla="*/ 88288 h 369050"/>
                <a:gd name="connsiteX738" fmla="*/ 645146 w 860865"/>
                <a:gd name="connsiteY738" fmla="*/ 90363 h 369050"/>
                <a:gd name="connsiteX739" fmla="*/ 637732 w 860865"/>
                <a:gd name="connsiteY739" fmla="*/ 91240 h 369050"/>
                <a:gd name="connsiteX740" fmla="*/ 627526 w 860865"/>
                <a:gd name="connsiteY740" fmla="*/ 89359 h 369050"/>
                <a:gd name="connsiteX741" fmla="*/ 619749 w 860865"/>
                <a:gd name="connsiteY741" fmla="*/ 83531 h 369050"/>
                <a:gd name="connsiteX742" fmla="*/ 614798 w 860865"/>
                <a:gd name="connsiteY742" fmla="*/ 73502 h 369050"/>
                <a:gd name="connsiteX743" fmla="*/ 613052 w 860865"/>
                <a:gd name="connsiteY743" fmla="*/ 58902 h 369050"/>
                <a:gd name="connsiteX744" fmla="*/ 614857 w 860865"/>
                <a:gd name="connsiteY744" fmla="*/ 45053 h 369050"/>
                <a:gd name="connsiteX745" fmla="*/ 619817 w 860865"/>
                <a:gd name="connsiteY745" fmla="*/ 35471 h 369050"/>
                <a:gd name="connsiteX746" fmla="*/ 627079 w 860865"/>
                <a:gd name="connsiteY746" fmla="*/ 29896 h 369050"/>
                <a:gd name="connsiteX747" fmla="*/ 635994 w 860865"/>
                <a:gd name="connsiteY747" fmla="*/ 28074 h 369050"/>
                <a:gd name="connsiteX748" fmla="*/ 649531 w 860865"/>
                <a:gd name="connsiteY748" fmla="*/ 33523 h 369050"/>
                <a:gd name="connsiteX749" fmla="*/ 654407 w 860865"/>
                <a:gd name="connsiteY749" fmla="*/ 49877 h 369050"/>
                <a:gd name="connsiteX750" fmla="*/ 605149 w 860865"/>
                <a:gd name="connsiteY750" fmla="*/ 37850 h 369050"/>
                <a:gd name="connsiteX751" fmla="*/ 591991 w 860865"/>
                <a:gd name="connsiteY751" fmla="*/ 37850 h 369050"/>
                <a:gd name="connsiteX752" fmla="*/ 591991 w 860865"/>
                <a:gd name="connsiteY752" fmla="*/ 71183 h 369050"/>
                <a:gd name="connsiteX753" fmla="*/ 593619 w 860865"/>
                <a:gd name="connsiteY753" fmla="*/ 79887 h 369050"/>
                <a:gd name="connsiteX754" fmla="*/ 599135 w 860865"/>
                <a:gd name="connsiteY754" fmla="*/ 82215 h 369050"/>
                <a:gd name="connsiteX755" fmla="*/ 603024 w 860865"/>
                <a:gd name="connsiteY755" fmla="*/ 81591 h 369050"/>
                <a:gd name="connsiteX756" fmla="*/ 605402 w 860865"/>
                <a:gd name="connsiteY756" fmla="*/ 80460 h 369050"/>
                <a:gd name="connsiteX757" fmla="*/ 606777 w 860865"/>
                <a:gd name="connsiteY757" fmla="*/ 88608 h 369050"/>
                <a:gd name="connsiteX758" fmla="*/ 603766 w 860865"/>
                <a:gd name="connsiteY758" fmla="*/ 90169 h 369050"/>
                <a:gd name="connsiteX759" fmla="*/ 597390 w 860865"/>
                <a:gd name="connsiteY759" fmla="*/ 91240 h 369050"/>
                <a:gd name="connsiteX760" fmla="*/ 585725 w 860865"/>
                <a:gd name="connsiteY760" fmla="*/ 86913 h 369050"/>
                <a:gd name="connsiteX761" fmla="*/ 581836 w 860865"/>
                <a:gd name="connsiteY761" fmla="*/ 72566 h 369050"/>
                <a:gd name="connsiteX762" fmla="*/ 581836 w 860865"/>
                <a:gd name="connsiteY762" fmla="*/ 37850 h 369050"/>
                <a:gd name="connsiteX763" fmla="*/ 574574 w 860865"/>
                <a:gd name="connsiteY763" fmla="*/ 37850 h 369050"/>
                <a:gd name="connsiteX764" fmla="*/ 574574 w 860865"/>
                <a:gd name="connsiteY764" fmla="*/ 31077 h 369050"/>
                <a:gd name="connsiteX765" fmla="*/ 581836 w 860865"/>
                <a:gd name="connsiteY765" fmla="*/ 29575 h 369050"/>
                <a:gd name="connsiteX766" fmla="*/ 582975 w 860865"/>
                <a:gd name="connsiteY766" fmla="*/ 12782 h 369050"/>
                <a:gd name="connsiteX767" fmla="*/ 591991 w 860865"/>
                <a:gd name="connsiteY767" fmla="*/ 12782 h 369050"/>
                <a:gd name="connsiteX768" fmla="*/ 591991 w 860865"/>
                <a:gd name="connsiteY768" fmla="*/ 29575 h 369050"/>
                <a:gd name="connsiteX769" fmla="*/ 606414 w 860865"/>
                <a:gd name="connsiteY769" fmla="*/ 29575 h 369050"/>
                <a:gd name="connsiteX770" fmla="*/ 605149 w 860865"/>
                <a:gd name="connsiteY770" fmla="*/ 37850 h 369050"/>
                <a:gd name="connsiteX771" fmla="*/ 561526 w 860865"/>
                <a:gd name="connsiteY771" fmla="*/ 41738 h 369050"/>
                <a:gd name="connsiteX772" fmla="*/ 557916 w 860865"/>
                <a:gd name="connsiteY772" fmla="*/ 38668 h 369050"/>
                <a:gd name="connsiteX773" fmla="*/ 551017 w 860865"/>
                <a:gd name="connsiteY773" fmla="*/ 36711 h 369050"/>
                <a:gd name="connsiteX774" fmla="*/ 544868 w 860865"/>
                <a:gd name="connsiteY774" fmla="*/ 38600 h 369050"/>
                <a:gd name="connsiteX775" fmla="*/ 542743 w 860865"/>
                <a:gd name="connsiteY775" fmla="*/ 43113 h 369050"/>
                <a:gd name="connsiteX776" fmla="*/ 544682 w 860865"/>
                <a:gd name="connsiteY776" fmla="*/ 48688 h 369050"/>
                <a:gd name="connsiteX777" fmla="*/ 550637 w 860865"/>
                <a:gd name="connsiteY777" fmla="*/ 53386 h 369050"/>
                <a:gd name="connsiteX778" fmla="*/ 554407 w 860865"/>
                <a:gd name="connsiteY778" fmla="*/ 55638 h 369050"/>
                <a:gd name="connsiteX779" fmla="*/ 564040 w 860865"/>
                <a:gd name="connsiteY779" fmla="*/ 63473 h 369050"/>
                <a:gd name="connsiteX780" fmla="*/ 567548 w 860865"/>
                <a:gd name="connsiteY780" fmla="*/ 74312 h 369050"/>
                <a:gd name="connsiteX781" fmla="*/ 562597 w 860865"/>
                <a:gd name="connsiteY781" fmla="*/ 86356 h 369050"/>
                <a:gd name="connsiteX782" fmla="*/ 548377 w 860865"/>
                <a:gd name="connsiteY782" fmla="*/ 91240 h 369050"/>
                <a:gd name="connsiteX783" fmla="*/ 541992 w 860865"/>
                <a:gd name="connsiteY783" fmla="*/ 90481 h 369050"/>
                <a:gd name="connsiteX784" fmla="*/ 537167 w 860865"/>
                <a:gd name="connsiteY784" fmla="*/ 88726 h 369050"/>
                <a:gd name="connsiteX785" fmla="*/ 533718 w 860865"/>
                <a:gd name="connsiteY785" fmla="*/ 86550 h 369050"/>
                <a:gd name="connsiteX786" fmla="*/ 531457 w 860865"/>
                <a:gd name="connsiteY786" fmla="*/ 84340 h 369050"/>
                <a:gd name="connsiteX787" fmla="*/ 536349 w 860865"/>
                <a:gd name="connsiteY787" fmla="*/ 76328 h 369050"/>
                <a:gd name="connsiteX788" fmla="*/ 538163 w 860865"/>
                <a:gd name="connsiteY788" fmla="*/ 78074 h 369050"/>
                <a:gd name="connsiteX789" fmla="*/ 540744 w 860865"/>
                <a:gd name="connsiteY789" fmla="*/ 80013 h 369050"/>
                <a:gd name="connsiteX790" fmla="*/ 544117 w 860865"/>
                <a:gd name="connsiteY790" fmla="*/ 81591 h 369050"/>
                <a:gd name="connsiteX791" fmla="*/ 548503 w 860865"/>
                <a:gd name="connsiteY791" fmla="*/ 82215 h 369050"/>
                <a:gd name="connsiteX792" fmla="*/ 555394 w 860865"/>
                <a:gd name="connsiteY792" fmla="*/ 80207 h 369050"/>
                <a:gd name="connsiteX793" fmla="*/ 557773 w 860865"/>
                <a:gd name="connsiteY793" fmla="*/ 75315 h 369050"/>
                <a:gd name="connsiteX794" fmla="*/ 557199 w 860865"/>
                <a:gd name="connsiteY794" fmla="*/ 71621 h 369050"/>
                <a:gd name="connsiteX795" fmla="*/ 555529 w 860865"/>
                <a:gd name="connsiteY795" fmla="*/ 68804 h 369050"/>
                <a:gd name="connsiteX796" fmla="*/ 552754 w 860865"/>
                <a:gd name="connsiteY796" fmla="*/ 66417 h 369050"/>
                <a:gd name="connsiteX797" fmla="*/ 549009 w 860865"/>
                <a:gd name="connsiteY797" fmla="*/ 63920 h 369050"/>
                <a:gd name="connsiteX798" fmla="*/ 545248 w 860865"/>
                <a:gd name="connsiteY798" fmla="*/ 61525 h 369050"/>
                <a:gd name="connsiteX799" fmla="*/ 536400 w 860865"/>
                <a:gd name="connsiteY799" fmla="*/ 53883 h 369050"/>
                <a:gd name="connsiteX800" fmla="*/ 533212 w 860865"/>
                <a:gd name="connsiteY800" fmla="*/ 43619 h 369050"/>
                <a:gd name="connsiteX801" fmla="*/ 534519 w 860865"/>
                <a:gd name="connsiteY801" fmla="*/ 37411 h 369050"/>
                <a:gd name="connsiteX802" fmla="*/ 538222 w 860865"/>
                <a:gd name="connsiteY802" fmla="*/ 32519 h 369050"/>
                <a:gd name="connsiteX803" fmla="*/ 543805 w 860865"/>
                <a:gd name="connsiteY803" fmla="*/ 29272 h 369050"/>
                <a:gd name="connsiteX804" fmla="*/ 550637 w 860865"/>
                <a:gd name="connsiteY804" fmla="*/ 28074 h 369050"/>
                <a:gd name="connsiteX805" fmla="*/ 556651 w 860865"/>
                <a:gd name="connsiteY805" fmla="*/ 28757 h 369050"/>
                <a:gd name="connsiteX806" fmla="*/ 560986 w 860865"/>
                <a:gd name="connsiteY806" fmla="*/ 30520 h 369050"/>
                <a:gd name="connsiteX807" fmla="*/ 563981 w 860865"/>
                <a:gd name="connsiteY807" fmla="*/ 32654 h 369050"/>
                <a:gd name="connsiteX808" fmla="*/ 565920 w 860865"/>
                <a:gd name="connsiteY808" fmla="*/ 34459 h 369050"/>
                <a:gd name="connsiteX809" fmla="*/ 561526 w 860865"/>
                <a:gd name="connsiteY809" fmla="*/ 41738 h 369050"/>
                <a:gd name="connsiteX810" fmla="*/ 515035 w 860865"/>
                <a:gd name="connsiteY810" fmla="*/ 15043 h 369050"/>
                <a:gd name="connsiteX811" fmla="*/ 510025 w 860865"/>
                <a:gd name="connsiteY811" fmla="*/ 13035 h 369050"/>
                <a:gd name="connsiteX812" fmla="*/ 508144 w 860865"/>
                <a:gd name="connsiteY812" fmla="*/ 7772 h 369050"/>
                <a:gd name="connsiteX813" fmla="*/ 510025 w 860865"/>
                <a:gd name="connsiteY813" fmla="*/ 2636 h 369050"/>
                <a:gd name="connsiteX814" fmla="*/ 515035 w 860865"/>
                <a:gd name="connsiteY814" fmla="*/ 628 h 369050"/>
                <a:gd name="connsiteX815" fmla="*/ 519953 w 860865"/>
                <a:gd name="connsiteY815" fmla="*/ 2636 h 369050"/>
                <a:gd name="connsiteX816" fmla="*/ 521808 w 860865"/>
                <a:gd name="connsiteY816" fmla="*/ 7772 h 369050"/>
                <a:gd name="connsiteX817" fmla="*/ 519953 w 860865"/>
                <a:gd name="connsiteY817" fmla="*/ 13035 h 369050"/>
                <a:gd name="connsiteX818" fmla="*/ 515035 w 860865"/>
                <a:gd name="connsiteY818" fmla="*/ 15043 h 369050"/>
                <a:gd name="connsiteX819" fmla="*/ 520071 w 860865"/>
                <a:gd name="connsiteY819" fmla="*/ 89730 h 369050"/>
                <a:gd name="connsiteX820" fmla="*/ 509907 w 860865"/>
                <a:gd name="connsiteY820" fmla="*/ 89730 h 369050"/>
                <a:gd name="connsiteX821" fmla="*/ 509907 w 860865"/>
                <a:gd name="connsiteY821" fmla="*/ 29575 h 369050"/>
                <a:gd name="connsiteX822" fmla="*/ 520071 w 860865"/>
                <a:gd name="connsiteY822" fmla="*/ 29575 h 369050"/>
                <a:gd name="connsiteX823" fmla="*/ 520071 w 860865"/>
                <a:gd name="connsiteY823" fmla="*/ 89730 h 369050"/>
                <a:gd name="connsiteX824" fmla="*/ 484578 w 860865"/>
                <a:gd name="connsiteY824" fmla="*/ 89730 h 369050"/>
                <a:gd name="connsiteX825" fmla="*/ 484578 w 860865"/>
                <a:gd name="connsiteY825" fmla="*/ 50999 h 369050"/>
                <a:gd name="connsiteX826" fmla="*/ 482031 w 860865"/>
                <a:gd name="connsiteY826" fmla="*/ 40034 h 369050"/>
                <a:gd name="connsiteX827" fmla="*/ 474179 w 860865"/>
                <a:gd name="connsiteY827" fmla="*/ 36711 h 369050"/>
                <a:gd name="connsiteX828" fmla="*/ 466680 w 860865"/>
                <a:gd name="connsiteY828" fmla="*/ 38980 h 369050"/>
                <a:gd name="connsiteX829" fmla="*/ 461898 w 860865"/>
                <a:gd name="connsiteY829" fmla="*/ 43366 h 369050"/>
                <a:gd name="connsiteX830" fmla="*/ 461898 w 860865"/>
                <a:gd name="connsiteY830" fmla="*/ 89730 h 369050"/>
                <a:gd name="connsiteX831" fmla="*/ 451760 w 860865"/>
                <a:gd name="connsiteY831" fmla="*/ 89730 h 369050"/>
                <a:gd name="connsiteX832" fmla="*/ 451760 w 860865"/>
                <a:gd name="connsiteY832" fmla="*/ 29575 h 369050"/>
                <a:gd name="connsiteX833" fmla="*/ 461038 w 860865"/>
                <a:gd name="connsiteY833" fmla="*/ 29575 h 369050"/>
                <a:gd name="connsiteX834" fmla="*/ 461038 w 860865"/>
                <a:gd name="connsiteY834" fmla="*/ 36340 h 369050"/>
                <a:gd name="connsiteX835" fmla="*/ 461282 w 860865"/>
                <a:gd name="connsiteY835" fmla="*/ 36340 h 369050"/>
                <a:gd name="connsiteX836" fmla="*/ 462893 w 860865"/>
                <a:gd name="connsiteY836" fmla="*/ 34155 h 369050"/>
                <a:gd name="connsiteX837" fmla="*/ 466166 w 860865"/>
                <a:gd name="connsiteY837" fmla="*/ 31389 h 369050"/>
                <a:gd name="connsiteX838" fmla="*/ 470923 w 860865"/>
                <a:gd name="connsiteY838" fmla="*/ 29069 h 369050"/>
                <a:gd name="connsiteX839" fmla="*/ 477198 w 860865"/>
                <a:gd name="connsiteY839" fmla="*/ 28074 h 369050"/>
                <a:gd name="connsiteX840" fmla="*/ 484452 w 860865"/>
                <a:gd name="connsiteY840" fmla="*/ 29272 h 369050"/>
                <a:gd name="connsiteX841" fmla="*/ 489976 w 860865"/>
                <a:gd name="connsiteY841" fmla="*/ 33084 h 369050"/>
                <a:gd name="connsiteX842" fmla="*/ 493502 w 860865"/>
                <a:gd name="connsiteY842" fmla="*/ 39908 h 369050"/>
                <a:gd name="connsiteX843" fmla="*/ 494733 w 860865"/>
                <a:gd name="connsiteY843" fmla="*/ 50257 h 369050"/>
                <a:gd name="connsiteX844" fmla="*/ 494733 w 860865"/>
                <a:gd name="connsiteY844" fmla="*/ 89730 h 369050"/>
                <a:gd name="connsiteX845" fmla="*/ 484578 w 860865"/>
                <a:gd name="connsiteY845" fmla="*/ 89730 h 369050"/>
                <a:gd name="connsiteX846" fmla="*/ 431188 w 860865"/>
                <a:gd name="connsiteY846" fmla="*/ 15043 h 369050"/>
                <a:gd name="connsiteX847" fmla="*/ 426195 w 860865"/>
                <a:gd name="connsiteY847" fmla="*/ 13035 h 369050"/>
                <a:gd name="connsiteX848" fmla="*/ 424305 w 860865"/>
                <a:gd name="connsiteY848" fmla="*/ 7772 h 369050"/>
                <a:gd name="connsiteX849" fmla="*/ 426195 w 860865"/>
                <a:gd name="connsiteY849" fmla="*/ 2636 h 369050"/>
                <a:gd name="connsiteX850" fmla="*/ 431188 w 860865"/>
                <a:gd name="connsiteY850" fmla="*/ 628 h 369050"/>
                <a:gd name="connsiteX851" fmla="*/ 436105 w 860865"/>
                <a:gd name="connsiteY851" fmla="*/ 2636 h 369050"/>
                <a:gd name="connsiteX852" fmla="*/ 437961 w 860865"/>
                <a:gd name="connsiteY852" fmla="*/ 7772 h 369050"/>
                <a:gd name="connsiteX853" fmla="*/ 436105 w 860865"/>
                <a:gd name="connsiteY853" fmla="*/ 13035 h 369050"/>
                <a:gd name="connsiteX854" fmla="*/ 431188 w 860865"/>
                <a:gd name="connsiteY854" fmla="*/ 15043 h 369050"/>
                <a:gd name="connsiteX855" fmla="*/ 436215 w 860865"/>
                <a:gd name="connsiteY855" fmla="*/ 89730 h 369050"/>
                <a:gd name="connsiteX856" fmla="*/ 426077 w 860865"/>
                <a:gd name="connsiteY856" fmla="*/ 89730 h 369050"/>
                <a:gd name="connsiteX857" fmla="*/ 426077 w 860865"/>
                <a:gd name="connsiteY857" fmla="*/ 29575 h 369050"/>
                <a:gd name="connsiteX858" fmla="*/ 436215 w 860865"/>
                <a:gd name="connsiteY858" fmla="*/ 29575 h 369050"/>
                <a:gd name="connsiteX859" fmla="*/ 436215 w 860865"/>
                <a:gd name="connsiteY859" fmla="*/ 89730 h 369050"/>
                <a:gd name="connsiteX860" fmla="*/ 369169 w 860865"/>
                <a:gd name="connsiteY860" fmla="*/ 89730 h 369050"/>
                <a:gd name="connsiteX861" fmla="*/ 369169 w 860865"/>
                <a:gd name="connsiteY861" fmla="*/ 50999 h 369050"/>
                <a:gd name="connsiteX862" fmla="*/ 367027 w 860865"/>
                <a:gd name="connsiteY862" fmla="*/ 40355 h 369050"/>
                <a:gd name="connsiteX863" fmla="*/ 360136 w 860865"/>
                <a:gd name="connsiteY863" fmla="*/ 37090 h 369050"/>
                <a:gd name="connsiteX864" fmla="*/ 355691 w 860865"/>
                <a:gd name="connsiteY864" fmla="*/ 37723 h 369050"/>
                <a:gd name="connsiteX865" fmla="*/ 352233 w 860865"/>
                <a:gd name="connsiteY865" fmla="*/ 39292 h 369050"/>
                <a:gd name="connsiteX866" fmla="*/ 349610 w 860865"/>
                <a:gd name="connsiteY866" fmla="*/ 41358 h 369050"/>
                <a:gd name="connsiteX867" fmla="*/ 347737 w 860865"/>
                <a:gd name="connsiteY867" fmla="*/ 43366 h 369050"/>
                <a:gd name="connsiteX868" fmla="*/ 347737 w 860865"/>
                <a:gd name="connsiteY868" fmla="*/ 89730 h 369050"/>
                <a:gd name="connsiteX869" fmla="*/ 337591 w 860865"/>
                <a:gd name="connsiteY869" fmla="*/ 89730 h 369050"/>
                <a:gd name="connsiteX870" fmla="*/ 337591 w 860865"/>
                <a:gd name="connsiteY870" fmla="*/ 29575 h 369050"/>
                <a:gd name="connsiteX871" fmla="*/ 346843 w 860865"/>
                <a:gd name="connsiteY871" fmla="*/ 29575 h 369050"/>
                <a:gd name="connsiteX872" fmla="*/ 346843 w 860865"/>
                <a:gd name="connsiteY872" fmla="*/ 36340 h 369050"/>
                <a:gd name="connsiteX873" fmla="*/ 347113 w 860865"/>
                <a:gd name="connsiteY873" fmla="*/ 36340 h 369050"/>
                <a:gd name="connsiteX874" fmla="*/ 348986 w 860865"/>
                <a:gd name="connsiteY874" fmla="*/ 33902 h 369050"/>
                <a:gd name="connsiteX875" fmla="*/ 352123 w 860865"/>
                <a:gd name="connsiteY875" fmla="*/ 31136 h 369050"/>
                <a:gd name="connsiteX876" fmla="*/ 356518 w 860865"/>
                <a:gd name="connsiteY876" fmla="*/ 28943 h 369050"/>
                <a:gd name="connsiteX877" fmla="*/ 362143 w 860865"/>
                <a:gd name="connsiteY877" fmla="*/ 28074 h 369050"/>
                <a:gd name="connsiteX878" fmla="*/ 376684 w 860865"/>
                <a:gd name="connsiteY878" fmla="*/ 36095 h 369050"/>
                <a:gd name="connsiteX879" fmla="*/ 379055 w 860865"/>
                <a:gd name="connsiteY879" fmla="*/ 33388 h 369050"/>
                <a:gd name="connsiteX880" fmla="*/ 382580 w 860865"/>
                <a:gd name="connsiteY880" fmla="*/ 30765 h 369050"/>
                <a:gd name="connsiteX881" fmla="*/ 387084 w 860865"/>
                <a:gd name="connsiteY881" fmla="*/ 28833 h 369050"/>
                <a:gd name="connsiteX882" fmla="*/ 392592 w 860865"/>
                <a:gd name="connsiteY882" fmla="*/ 28074 h 369050"/>
                <a:gd name="connsiteX883" fmla="*/ 410878 w 860865"/>
                <a:gd name="connsiteY883" fmla="*/ 49371 h 369050"/>
                <a:gd name="connsiteX884" fmla="*/ 410878 w 860865"/>
                <a:gd name="connsiteY884" fmla="*/ 89730 h 369050"/>
                <a:gd name="connsiteX885" fmla="*/ 400740 w 860865"/>
                <a:gd name="connsiteY885" fmla="*/ 89730 h 369050"/>
                <a:gd name="connsiteX886" fmla="*/ 400740 w 860865"/>
                <a:gd name="connsiteY886" fmla="*/ 50999 h 369050"/>
                <a:gd name="connsiteX887" fmla="*/ 398108 w 860865"/>
                <a:gd name="connsiteY887" fmla="*/ 40355 h 369050"/>
                <a:gd name="connsiteX888" fmla="*/ 390348 w 860865"/>
                <a:gd name="connsiteY888" fmla="*/ 37090 h 369050"/>
                <a:gd name="connsiteX889" fmla="*/ 383263 w 860865"/>
                <a:gd name="connsiteY889" fmla="*/ 39157 h 369050"/>
                <a:gd name="connsiteX890" fmla="*/ 378818 w 860865"/>
                <a:gd name="connsiteY890" fmla="*/ 43113 h 369050"/>
                <a:gd name="connsiteX891" fmla="*/ 379189 w 860865"/>
                <a:gd name="connsiteY891" fmla="*/ 46056 h 369050"/>
                <a:gd name="connsiteX892" fmla="*/ 379316 w 860865"/>
                <a:gd name="connsiteY892" fmla="*/ 49371 h 369050"/>
                <a:gd name="connsiteX893" fmla="*/ 379316 w 860865"/>
                <a:gd name="connsiteY893" fmla="*/ 89730 h 369050"/>
                <a:gd name="connsiteX894" fmla="*/ 369169 w 860865"/>
                <a:gd name="connsiteY894" fmla="*/ 89730 h 369050"/>
                <a:gd name="connsiteX895" fmla="*/ 319667 w 860865"/>
                <a:gd name="connsiteY895" fmla="*/ 41738 h 369050"/>
                <a:gd name="connsiteX896" fmla="*/ 316032 w 860865"/>
                <a:gd name="connsiteY896" fmla="*/ 38668 h 369050"/>
                <a:gd name="connsiteX897" fmla="*/ 309133 w 860865"/>
                <a:gd name="connsiteY897" fmla="*/ 36711 h 369050"/>
                <a:gd name="connsiteX898" fmla="*/ 302992 w 860865"/>
                <a:gd name="connsiteY898" fmla="*/ 38600 h 369050"/>
                <a:gd name="connsiteX899" fmla="*/ 300875 w 860865"/>
                <a:gd name="connsiteY899" fmla="*/ 43113 h 369050"/>
                <a:gd name="connsiteX900" fmla="*/ 302815 w 860865"/>
                <a:gd name="connsiteY900" fmla="*/ 48688 h 369050"/>
                <a:gd name="connsiteX901" fmla="*/ 308762 w 860865"/>
                <a:gd name="connsiteY901" fmla="*/ 53386 h 369050"/>
                <a:gd name="connsiteX902" fmla="*/ 312523 w 860865"/>
                <a:gd name="connsiteY902" fmla="*/ 55638 h 369050"/>
                <a:gd name="connsiteX903" fmla="*/ 322172 w 860865"/>
                <a:gd name="connsiteY903" fmla="*/ 63473 h 369050"/>
                <a:gd name="connsiteX904" fmla="*/ 325681 w 860865"/>
                <a:gd name="connsiteY904" fmla="*/ 74312 h 369050"/>
                <a:gd name="connsiteX905" fmla="*/ 320738 w 860865"/>
                <a:gd name="connsiteY905" fmla="*/ 86356 h 369050"/>
                <a:gd name="connsiteX906" fmla="*/ 306518 w 860865"/>
                <a:gd name="connsiteY906" fmla="*/ 91240 h 369050"/>
                <a:gd name="connsiteX907" fmla="*/ 300116 w 860865"/>
                <a:gd name="connsiteY907" fmla="*/ 90481 h 369050"/>
                <a:gd name="connsiteX908" fmla="*/ 295283 w 860865"/>
                <a:gd name="connsiteY908" fmla="*/ 88726 h 369050"/>
                <a:gd name="connsiteX909" fmla="*/ 291842 w 860865"/>
                <a:gd name="connsiteY909" fmla="*/ 86550 h 369050"/>
                <a:gd name="connsiteX910" fmla="*/ 289581 w 860865"/>
                <a:gd name="connsiteY910" fmla="*/ 84340 h 369050"/>
                <a:gd name="connsiteX911" fmla="*/ 294474 w 860865"/>
                <a:gd name="connsiteY911" fmla="*/ 76328 h 369050"/>
                <a:gd name="connsiteX912" fmla="*/ 296295 w 860865"/>
                <a:gd name="connsiteY912" fmla="*/ 78074 h 369050"/>
                <a:gd name="connsiteX913" fmla="*/ 298868 w 860865"/>
                <a:gd name="connsiteY913" fmla="*/ 80013 h 369050"/>
                <a:gd name="connsiteX914" fmla="*/ 302242 w 860865"/>
                <a:gd name="connsiteY914" fmla="*/ 81591 h 369050"/>
                <a:gd name="connsiteX915" fmla="*/ 306636 w 860865"/>
                <a:gd name="connsiteY915" fmla="*/ 82215 h 369050"/>
                <a:gd name="connsiteX916" fmla="*/ 313502 w 860865"/>
                <a:gd name="connsiteY916" fmla="*/ 80207 h 369050"/>
                <a:gd name="connsiteX917" fmla="*/ 315914 w 860865"/>
                <a:gd name="connsiteY917" fmla="*/ 75315 h 369050"/>
                <a:gd name="connsiteX918" fmla="*/ 315340 w 860865"/>
                <a:gd name="connsiteY918" fmla="*/ 71621 h 369050"/>
                <a:gd name="connsiteX919" fmla="*/ 313645 w 860865"/>
                <a:gd name="connsiteY919" fmla="*/ 68804 h 369050"/>
                <a:gd name="connsiteX920" fmla="*/ 310895 w 860865"/>
                <a:gd name="connsiteY920" fmla="*/ 66417 h 369050"/>
                <a:gd name="connsiteX921" fmla="*/ 307134 w 860865"/>
                <a:gd name="connsiteY921" fmla="*/ 63920 h 369050"/>
                <a:gd name="connsiteX922" fmla="*/ 303380 w 860865"/>
                <a:gd name="connsiteY922" fmla="*/ 61525 h 369050"/>
                <a:gd name="connsiteX923" fmla="*/ 294541 w 860865"/>
                <a:gd name="connsiteY923" fmla="*/ 53883 h 369050"/>
                <a:gd name="connsiteX924" fmla="*/ 291336 w 860865"/>
                <a:gd name="connsiteY924" fmla="*/ 43619 h 369050"/>
                <a:gd name="connsiteX925" fmla="*/ 292660 w 860865"/>
                <a:gd name="connsiteY925" fmla="*/ 37411 h 369050"/>
                <a:gd name="connsiteX926" fmla="*/ 296363 w 860865"/>
                <a:gd name="connsiteY926" fmla="*/ 32519 h 369050"/>
                <a:gd name="connsiteX927" fmla="*/ 301930 w 860865"/>
                <a:gd name="connsiteY927" fmla="*/ 29272 h 369050"/>
                <a:gd name="connsiteX928" fmla="*/ 308762 w 860865"/>
                <a:gd name="connsiteY928" fmla="*/ 28074 h 369050"/>
                <a:gd name="connsiteX929" fmla="*/ 314775 w 860865"/>
                <a:gd name="connsiteY929" fmla="*/ 28757 h 369050"/>
                <a:gd name="connsiteX930" fmla="*/ 319085 w 860865"/>
                <a:gd name="connsiteY930" fmla="*/ 30520 h 369050"/>
                <a:gd name="connsiteX931" fmla="*/ 322113 w 860865"/>
                <a:gd name="connsiteY931" fmla="*/ 32654 h 369050"/>
                <a:gd name="connsiteX932" fmla="*/ 324053 w 860865"/>
                <a:gd name="connsiteY932" fmla="*/ 34459 h 369050"/>
                <a:gd name="connsiteX933" fmla="*/ 319667 w 860865"/>
                <a:gd name="connsiteY933" fmla="*/ 41738 h 369050"/>
                <a:gd name="connsiteX934" fmla="*/ 261132 w 860865"/>
                <a:gd name="connsiteY934" fmla="*/ 36340 h 369050"/>
                <a:gd name="connsiteX935" fmla="*/ 252495 w 860865"/>
                <a:gd name="connsiteY935" fmla="*/ 40861 h 369050"/>
                <a:gd name="connsiteX936" fmla="*/ 248733 w 860865"/>
                <a:gd name="connsiteY936" fmla="*/ 53883 h 369050"/>
                <a:gd name="connsiteX937" fmla="*/ 270671 w 860865"/>
                <a:gd name="connsiteY937" fmla="*/ 53883 h 369050"/>
                <a:gd name="connsiteX938" fmla="*/ 270849 w 860865"/>
                <a:gd name="connsiteY938" fmla="*/ 52070 h 369050"/>
                <a:gd name="connsiteX939" fmla="*/ 270916 w 860865"/>
                <a:gd name="connsiteY939" fmla="*/ 49498 h 369050"/>
                <a:gd name="connsiteX940" fmla="*/ 268402 w 860865"/>
                <a:gd name="connsiteY940" fmla="*/ 39789 h 369050"/>
                <a:gd name="connsiteX941" fmla="*/ 261132 w 860865"/>
                <a:gd name="connsiteY941" fmla="*/ 36340 h 369050"/>
                <a:gd name="connsiteX942" fmla="*/ 280194 w 860865"/>
                <a:gd name="connsiteY942" fmla="*/ 49877 h 369050"/>
                <a:gd name="connsiteX943" fmla="*/ 279932 w 860865"/>
                <a:gd name="connsiteY943" fmla="*/ 56591 h 369050"/>
                <a:gd name="connsiteX944" fmla="*/ 279443 w 860865"/>
                <a:gd name="connsiteY944" fmla="*/ 61525 h 369050"/>
                <a:gd name="connsiteX945" fmla="*/ 248733 w 860865"/>
                <a:gd name="connsiteY945" fmla="*/ 61525 h 369050"/>
                <a:gd name="connsiteX946" fmla="*/ 253305 w 860865"/>
                <a:gd name="connsiteY946" fmla="*/ 77196 h 369050"/>
                <a:gd name="connsiteX947" fmla="*/ 265020 w 860865"/>
                <a:gd name="connsiteY947" fmla="*/ 82215 h 369050"/>
                <a:gd name="connsiteX948" fmla="*/ 269777 w 860865"/>
                <a:gd name="connsiteY948" fmla="*/ 81591 h 369050"/>
                <a:gd name="connsiteX949" fmla="*/ 273480 w 860865"/>
                <a:gd name="connsiteY949" fmla="*/ 80081 h 369050"/>
                <a:gd name="connsiteX950" fmla="*/ 276128 w 860865"/>
                <a:gd name="connsiteY950" fmla="*/ 78318 h 369050"/>
                <a:gd name="connsiteX951" fmla="*/ 277680 w 860865"/>
                <a:gd name="connsiteY951" fmla="*/ 76952 h 369050"/>
                <a:gd name="connsiteX952" fmla="*/ 281434 w 860865"/>
                <a:gd name="connsiteY952" fmla="*/ 84087 h 369050"/>
                <a:gd name="connsiteX953" fmla="*/ 279561 w 860865"/>
                <a:gd name="connsiteY953" fmla="*/ 85909 h 369050"/>
                <a:gd name="connsiteX954" fmla="*/ 276188 w 860865"/>
                <a:gd name="connsiteY954" fmla="*/ 88288 h 369050"/>
                <a:gd name="connsiteX955" fmla="*/ 270916 w 860865"/>
                <a:gd name="connsiteY955" fmla="*/ 90363 h 369050"/>
                <a:gd name="connsiteX956" fmla="*/ 263519 w 860865"/>
                <a:gd name="connsiteY956" fmla="*/ 91240 h 369050"/>
                <a:gd name="connsiteX957" fmla="*/ 253305 w 860865"/>
                <a:gd name="connsiteY957" fmla="*/ 89359 h 369050"/>
                <a:gd name="connsiteX958" fmla="*/ 245537 w 860865"/>
                <a:gd name="connsiteY958" fmla="*/ 83531 h 369050"/>
                <a:gd name="connsiteX959" fmla="*/ 240577 w 860865"/>
                <a:gd name="connsiteY959" fmla="*/ 73502 h 369050"/>
                <a:gd name="connsiteX960" fmla="*/ 238823 w 860865"/>
                <a:gd name="connsiteY960" fmla="*/ 58902 h 369050"/>
                <a:gd name="connsiteX961" fmla="*/ 240645 w 860865"/>
                <a:gd name="connsiteY961" fmla="*/ 45053 h 369050"/>
                <a:gd name="connsiteX962" fmla="*/ 245596 w 860865"/>
                <a:gd name="connsiteY962" fmla="*/ 35471 h 369050"/>
                <a:gd name="connsiteX963" fmla="*/ 252866 w 860865"/>
                <a:gd name="connsiteY963" fmla="*/ 29896 h 369050"/>
                <a:gd name="connsiteX964" fmla="*/ 261765 w 860865"/>
                <a:gd name="connsiteY964" fmla="*/ 28074 h 369050"/>
                <a:gd name="connsiteX965" fmla="*/ 275302 w 860865"/>
                <a:gd name="connsiteY965" fmla="*/ 33523 h 369050"/>
                <a:gd name="connsiteX966" fmla="*/ 280194 w 860865"/>
                <a:gd name="connsiteY966" fmla="*/ 49877 h 369050"/>
                <a:gd name="connsiteX967" fmla="*/ 204613 w 860865"/>
                <a:gd name="connsiteY967" fmla="*/ 82215 h 369050"/>
                <a:gd name="connsiteX968" fmla="*/ 208872 w 860865"/>
                <a:gd name="connsiteY968" fmla="*/ 81591 h 369050"/>
                <a:gd name="connsiteX969" fmla="*/ 212136 w 860865"/>
                <a:gd name="connsiteY969" fmla="*/ 80013 h 369050"/>
                <a:gd name="connsiteX970" fmla="*/ 214456 w 860865"/>
                <a:gd name="connsiteY970" fmla="*/ 78074 h 369050"/>
                <a:gd name="connsiteX971" fmla="*/ 215889 w 860865"/>
                <a:gd name="connsiteY971" fmla="*/ 76328 h 369050"/>
                <a:gd name="connsiteX972" fmla="*/ 215889 w 860865"/>
                <a:gd name="connsiteY972" fmla="*/ 39224 h 369050"/>
                <a:gd name="connsiteX973" fmla="*/ 212693 w 860865"/>
                <a:gd name="connsiteY973" fmla="*/ 37723 h 369050"/>
                <a:gd name="connsiteX974" fmla="*/ 208121 w 860865"/>
                <a:gd name="connsiteY974" fmla="*/ 37090 h 369050"/>
                <a:gd name="connsiteX975" fmla="*/ 201542 w 860865"/>
                <a:gd name="connsiteY975" fmla="*/ 38288 h 369050"/>
                <a:gd name="connsiteX976" fmla="*/ 196220 w 860865"/>
                <a:gd name="connsiteY976" fmla="*/ 42227 h 369050"/>
                <a:gd name="connsiteX977" fmla="*/ 192636 w 860865"/>
                <a:gd name="connsiteY977" fmla="*/ 49371 h 369050"/>
                <a:gd name="connsiteX978" fmla="*/ 191328 w 860865"/>
                <a:gd name="connsiteY978" fmla="*/ 60159 h 369050"/>
                <a:gd name="connsiteX979" fmla="*/ 192399 w 860865"/>
                <a:gd name="connsiteY979" fmla="*/ 70617 h 369050"/>
                <a:gd name="connsiteX980" fmla="*/ 195335 w 860865"/>
                <a:gd name="connsiteY980" fmla="*/ 77390 h 369050"/>
                <a:gd name="connsiteX981" fmla="*/ 199602 w 860865"/>
                <a:gd name="connsiteY981" fmla="*/ 81085 h 369050"/>
                <a:gd name="connsiteX982" fmla="*/ 204613 w 860865"/>
                <a:gd name="connsiteY982" fmla="*/ 82215 h 369050"/>
                <a:gd name="connsiteX983" fmla="*/ 180802 w 860865"/>
                <a:gd name="connsiteY983" fmla="*/ 60538 h 369050"/>
                <a:gd name="connsiteX984" fmla="*/ 183189 w 860865"/>
                <a:gd name="connsiteY984" fmla="*/ 45238 h 369050"/>
                <a:gd name="connsiteX985" fmla="*/ 189321 w 860865"/>
                <a:gd name="connsiteY985" fmla="*/ 35336 h 369050"/>
                <a:gd name="connsiteX986" fmla="*/ 197848 w 860865"/>
                <a:gd name="connsiteY986" fmla="*/ 30014 h 369050"/>
                <a:gd name="connsiteX987" fmla="*/ 207371 w 860865"/>
                <a:gd name="connsiteY987" fmla="*/ 28445 h 369050"/>
                <a:gd name="connsiteX988" fmla="*/ 212381 w 860865"/>
                <a:gd name="connsiteY988" fmla="*/ 28892 h 369050"/>
                <a:gd name="connsiteX989" fmla="*/ 215889 w 860865"/>
                <a:gd name="connsiteY989" fmla="*/ 29963 h 369050"/>
                <a:gd name="connsiteX990" fmla="*/ 215889 w 860865"/>
                <a:gd name="connsiteY990" fmla="*/ 1134 h 369050"/>
                <a:gd name="connsiteX991" fmla="*/ 226045 w 860865"/>
                <a:gd name="connsiteY991" fmla="*/ 4 h 369050"/>
                <a:gd name="connsiteX992" fmla="*/ 226045 w 860865"/>
                <a:gd name="connsiteY992" fmla="*/ 89730 h 369050"/>
                <a:gd name="connsiteX993" fmla="*/ 216775 w 860865"/>
                <a:gd name="connsiteY993" fmla="*/ 89730 h 369050"/>
                <a:gd name="connsiteX994" fmla="*/ 216775 w 860865"/>
                <a:gd name="connsiteY994" fmla="*/ 83345 h 369050"/>
                <a:gd name="connsiteX995" fmla="*/ 216522 w 860865"/>
                <a:gd name="connsiteY995" fmla="*/ 83345 h 369050"/>
                <a:gd name="connsiteX996" fmla="*/ 215147 w 860865"/>
                <a:gd name="connsiteY996" fmla="*/ 85403 h 369050"/>
                <a:gd name="connsiteX997" fmla="*/ 212381 w 860865"/>
                <a:gd name="connsiteY997" fmla="*/ 88035 h 369050"/>
                <a:gd name="connsiteX998" fmla="*/ 208003 w 860865"/>
                <a:gd name="connsiteY998" fmla="*/ 90295 h 369050"/>
                <a:gd name="connsiteX999" fmla="*/ 201854 w 860865"/>
                <a:gd name="connsiteY999" fmla="*/ 91240 h 369050"/>
                <a:gd name="connsiteX1000" fmla="*/ 193766 w 860865"/>
                <a:gd name="connsiteY1000" fmla="*/ 89544 h 369050"/>
                <a:gd name="connsiteX1001" fmla="*/ 187060 w 860865"/>
                <a:gd name="connsiteY1001" fmla="*/ 84155 h 369050"/>
                <a:gd name="connsiteX1002" fmla="*/ 182489 w 860865"/>
                <a:gd name="connsiteY1002" fmla="*/ 74632 h 369050"/>
                <a:gd name="connsiteX1003" fmla="*/ 180802 w 860865"/>
                <a:gd name="connsiteY1003" fmla="*/ 60538 h 369050"/>
                <a:gd name="connsiteX1004" fmla="*/ 158240 w 860865"/>
                <a:gd name="connsiteY1004" fmla="*/ 89730 h 369050"/>
                <a:gd name="connsiteX1005" fmla="*/ 158240 w 860865"/>
                <a:gd name="connsiteY1005" fmla="*/ 50999 h 369050"/>
                <a:gd name="connsiteX1006" fmla="*/ 155676 w 860865"/>
                <a:gd name="connsiteY1006" fmla="*/ 40034 h 369050"/>
                <a:gd name="connsiteX1007" fmla="*/ 147840 w 860865"/>
                <a:gd name="connsiteY1007" fmla="*/ 36711 h 369050"/>
                <a:gd name="connsiteX1008" fmla="*/ 140316 w 860865"/>
                <a:gd name="connsiteY1008" fmla="*/ 38980 h 369050"/>
                <a:gd name="connsiteX1009" fmla="*/ 135559 w 860865"/>
                <a:gd name="connsiteY1009" fmla="*/ 43366 h 369050"/>
                <a:gd name="connsiteX1010" fmla="*/ 135559 w 860865"/>
                <a:gd name="connsiteY1010" fmla="*/ 89730 h 369050"/>
                <a:gd name="connsiteX1011" fmla="*/ 125404 w 860865"/>
                <a:gd name="connsiteY1011" fmla="*/ 89730 h 369050"/>
                <a:gd name="connsiteX1012" fmla="*/ 125404 w 860865"/>
                <a:gd name="connsiteY1012" fmla="*/ 29575 h 369050"/>
                <a:gd name="connsiteX1013" fmla="*/ 134682 w 860865"/>
                <a:gd name="connsiteY1013" fmla="*/ 29575 h 369050"/>
                <a:gd name="connsiteX1014" fmla="*/ 134682 w 860865"/>
                <a:gd name="connsiteY1014" fmla="*/ 36340 h 369050"/>
                <a:gd name="connsiteX1015" fmla="*/ 134935 w 860865"/>
                <a:gd name="connsiteY1015" fmla="*/ 36340 h 369050"/>
                <a:gd name="connsiteX1016" fmla="*/ 136563 w 860865"/>
                <a:gd name="connsiteY1016" fmla="*/ 34155 h 369050"/>
                <a:gd name="connsiteX1017" fmla="*/ 139819 w 860865"/>
                <a:gd name="connsiteY1017" fmla="*/ 31389 h 369050"/>
                <a:gd name="connsiteX1018" fmla="*/ 144584 w 860865"/>
                <a:gd name="connsiteY1018" fmla="*/ 29069 h 369050"/>
                <a:gd name="connsiteX1019" fmla="*/ 150851 w 860865"/>
                <a:gd name="connsiteY1019" fmla="*/ 28074 h 369050"/>
                <a:gd name="connsiteX1020" fmla="*/ 158122 w 860865"/>
                <a:gd name="connsiteY1020" fmla="*/ 29272 h 369050"/>
                <a:gd name="connsiteX1021" fmla="*/ 163629 w 860865"/>
                <a:gd name="connsiteY1021" fmla="*/ 33084 h 369050"/>
                <a:gd name="connsiteX1022" fmla="*/ 167130 w 860865"/>
                <a:gd name="connsiteY1022" fmla="*/ 39908 h 369050"/>
                <a:gd name="connsiteX1023" fmla="*/ 168395 w 860865"/>
                <a:gd name="connsiteY1023" fmla="*/ 50257 h 369050"/>
                <a:gd name="connsiteX1024" fmla="*/ 168395 w 860865"/>
                <a:gd name="connsiteY1024" fmla="*/ 89730 h 369050"/>
                <a:gd name="connsiteX1025" fmla="*/ 158240 w 860865"/>
                <a:gd name="connsiteY1025" fmla="*/ 89730 h 369050"/>
                <a:gd name="connsiteX1026" fmla="*/ 109868 w 860865"/>
                <a:gd name="connsiteY1026" fmla="*/ 89730 h 369050"/>
                <a:gd name="connsiteX1027" fmla="*/ 100590 w 860865"/>
                <a:gd name="connsiteY1027" fmla="*/ 89730 h 369050"/>
                <a:gd name="connsiteX1028" fmla="*/ 100590 w 860865"/>
                <a:gd name="connsiteY1028" fmla="*/ 82966 h 369050"/>
                <a:gd name="connsiteX1029" fmla="*/ 100345 w 860865"/>
                <a:gd name="connsiteY1029" fmla="*/ 82966 h 369050"/>
                <a:gd name="connsiteX1030" fmla="*/ 98709 w 860865"/>
                <a:gd name="connsiteY1030" fmla="*/ 85150 h 369050"/>
                <a:gd name="connsiteX1031" fmla="*/ 95521 w 860865"/>
                <a:gd name="connsiteY1031" fmla="*/ 87925 h 369050"/>
                <a:gd name="connsiteX1032" fmla="*/ 90814 w 860865"/>
                <a:gd name="connsiteY1032" fmla="*/ 90236 h 369050"/>
                <a:gd name="connsiteX1033" fmla="*/ 84674 w 860865"/>
                <a:gd name="connsiteY1033" fmla="*/ 91240 h 369050"/>
                <a:gd name="connsiteX1034" fmla="*/ 77480 w 860865"/>
                <a:gd name="connsiteY1034" fmla="*/ 90042 h 369050"/>
                <a:gd name="connsiteX1035" fmla="*/ 72014 w 860865"/>
                <a:gd name="connsiteY1035" fmla="*/ 86221 h 369050"/>
                <a:gd name="connsiteX1036" fmla="*/ 68573 w 860865"/>
                <a:gd name="connsiteY1036" fmla="*/ 79389 h 369050"/>
                <a:gd name="connsiteX1037" fmla="*/ 67383 w 860865"/>
                <a:gd name="connsiteY1037" fmla="*/ 69057 h 369050"/>
                <a:gd name="connsiteX1038" fmla="*/ 67383 w 860865"/>
                <a:gd name="connsiteY1038" fmla="*/ 29575 h 369050"/>
                <a:gd name="connsiteX1039" fmla="*/ 77530 w 860865"/>
                <a:gd name="connsiteY1039" fmla="*/ 29575 h 369050"/>
                <a:gd name="connsiteX1040" fmla="*/ 77530 w 860865"/>
                <a:gd name="connsiteY1040" fmla="*/ 68298 h 369050"/>
                <a:gd name="connsiteX1041" fmla="*/ 79968 w 860865"/>
                <a:gd name="connsiteY1041" fmla="*/ 79010 h 369050"/>
                <a:gd name="connsiteX1042" fmla="*/ 87559 w 860865"/>
                <a:gd name="connsiteY1042" fmla="*/ 82215 h 369050"/>
                <a:gd name="connsiteX1043" fmla="*/ 94956 w 860865"/>
                <a:gd name="connsiteY1043" fmla="*/ 80013 h 369050"/>
                <a:gd name="connsiteX1044" fmla="*/ 99721 w 860865"/>
                <a:gd name="connsiteY1044" fmla="*/ 75687 h 369050"/>
                <a:gd name="connsiteX1045" fmla="*/ 99721 w 860865"/>
                <a:gd name="connsiteY1045" fmla="*/ 29575 h 369050"/>
                <a:gd name="connsiteX1046" fmla="*/ 109868 w 860865"/>
                <a:gd name="connsiteY1046" fmla="*/ 29575 h 369050"/>
                <a:gd name="connsiteX1047" fmla="*/ 109868 w 860865"/>
                <a:gd name="connsiteY1047" fmla="*/ 89730 h 369050"/>
                <a:gd name="connsiteX1048" fmla="*/ 42687 w 860865"/>
                <a:gd name="connsiteY1048" fmla="*/ 65540 h 369050"/>
                <a:gd name="connsiteX1049" fmla="*/ 38116 w 860865"/>
                <a:gd name="connsiteY1049" fmla="*/ 54449 h 369050"/>
                <a:gd name="connsiteX1050" fmla="*/ 25026 w 860865"/>
                <a:gd name="connsiteY1050" fmla="*/ 50375 h 369050"/>
                <a:gd name="connsiteX1051" fmla="*/ 17628 w 860865"/>
                <a:gd name="connsiteY1051" fmla="*/ 50375 h 369050"/>
                <a:gd name="connsiteX1052" fmla="*/ 17628 w 860865"/>
                <a:gd name="connsiteY1052" fmla="*/ 80705 h 369050"/>
                <a:gd name="connsiteX1053" fmla="*/ 24401 w 860865"/>
                <a:gd name="connsiteY1053" fmla="*/ 80705 h 369050"/>
                <a:gd name="connsiteX1054" fmla="*/ 38369 w 860865"/>
                <a:gd name="connsiteY1054" fmla="*/ 76893 h 369050"/>
                <a:gd name="connsiteX1055" fmla="*/ 42687 w 860865"/>
                <a:gd name="connsiteY1055" fmla="*/ 65540 h 369050"/>
                <a:gd name="connsiteX1056" fmla="*/ 41068 w 860865"/>
                <a:gd name="connsiteY1056" fmla="*/ 25687 h 369050"/>
                <a:gd name="connsiteX1057" fmla="*/ 36792 w 860865"/>
                <a:gd name="connsiteY1057" fmla="*/ 15785 h 369050"/>
                <a:gd name="connsiteX1058" fmla="*/ 23389 w 860865"/>
                <a:gd name="connsiteY1058" fmla="*/ 11897 h 369050"/>
                <a:gd name="connsiteX1059" fmla="*/ 17628 w 860865"/>
                <a:gd name="connsiteY1059" fmla="*/ 11897 h 369050"/>
                <a:gd name="connsiteX1060" fmla="*/ 17628 w 860865"/>
                <a:gd name="connsiteY1060" fmla="*/ 41738 h 369050"/>
                <a:gd name="connsiteX1061" fmla="*/ 23263 w 860865"/>
                <a:gd name="connsiteY1061" fmla="*/ 41738 h 369050"/>
                <a:gd name="connsiteX1062" fmla="*/ 36547 w 860865"/>
                <a:gd name="connsiteY1062" fmla="*/ 37470 h 369050"/>
                <a:gd name="connsiteX1063" fmla="*/ 41068 w 860865"/>
                <a:gd name="connsiteY1063" fmla="*/ 25687 h 369050"/>
                <a:gd name="connsiteX1064" fmla="*/ 52092 w 860865"/>
                <a:gd name="connsiteY1064" fmla="*/ 25316 h 369050"/>
                <a:gd name="connsiteX1065" fmla="*/ 50962 w 860865"/>
                <a:gd name="connsiteY1065" fmla="*/ 33219 h 369050"/>
                <a:gd name="connsiteX1066" fmla="*/ 47900 w 860865"/>
                <a:gd name="connsiteY1066" fmla="*/ 39039 h 369050"/>
                <a:gd name="connsiteX1067" fmla="*/ 43379 w 860865"/>
                <a:gd name="connsiteY1067" fmla="*/ 42986 h 369050"/>
                <a:gd name="connsiteX1068" fmla="*/ 38057 w 860865"/>
                <a:gd name="connsiteY1068" fmla="*/ 45238 h 369050"/>
                <a:gd name="connsiteX1069" fmla="*/ 38057 w 860865"/>
                <a:gd name="connsiteY1069" fmla="*/ 45491 h 369050"/>
                <a:gd name="connsiteX1070" fmla="*/ 44383 w 860865"/>
                <a:gd name="connsiteY1070" fmla="*/ 47878 h 369050"/>
                <a:gd name="connsiteX1071" fmla="*/ 49519 w 860865"/>
                <a:gd name="connsiteY1071" fmla="*/ 52264 h 369050"/>
                <a:gd name="connsiteX1072" fmla="*/ 53036 w 860865"/>
                <a:gd name="connsiteY1072" fmla="*/ 58455 h 369050"/>
                <a:gd name="connsiteX1073" fmla="*/ 54344 w 860865"/>
                <a:gd name="connsiteY1073" fmla="*/ 66307 h 369050"/>
                <a:gd name="connsiteX1074" fmla="*/ 52598 w 860865"/>
                <a:gd name="connsiteY1074" fmla="*/ 75687 h 369050"/>
                <a:gd name="connsiteX1075" fmla="*/ 47132 w 860865"/>
                <a:gd name="connsiteY1075" fmla="*/ 83084 h 369050"/>
                <a:gd name="connsiteX1076" fmla="*/ 37804 w 860865"/>
                <a:gd name="connsiteY1076" fmla="*/ 87976 h 369050"/>
                <a:gd name="connsiteX1077" fmla="*/ 24401 w 860865"/>
                <a:gd name="connsiteY1077" fmla="*/ 89730 h 369050"/>
                <a:gd name="connsiteX1078" fmla="*/ 6731 w 860865"/>
                <a:gd name="connsiteY1078" fmla="*/ 89730 h 369050"/>
                <a:gd name="connsiteX1079" fmla="*/ 6731 w 860865"/>
                <a:gd name="connsiteY1079" fmla="*/ 3268 h 369050"/>
                <a:gd name="connsiteX1080" fmla="*/ 23389 w 860865"/>
                <a:gd name="connsiteY1080" fmla="*/ 3268 h 369050"/>
                <a:gd name="connsiteX1081" fmla="*/ 36496 w 860865"/>
                <a:gd name="connsiteY1081" fmla="*/ 4828 h 369050"/>
                <a:gd name="connsiteX1082" fmla="*/ 45445 w 860865"/>
                <a:gd name="connsiteY1082" fmla="*/ 9273 h 369050"/>
                <a:gd name="connsiteX1083" fmla="*/ 50523 w 860865"/>
                <a:gd name="connsiteY1083" fmla="*/ 16223 h 369050"/>
                <a:gd name="connsiteX1084" fmla="*/ 52092 w 860865"/>
                <a:gd name="connsiteY1084" fmla="*/ 25316 h 36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</a:cxnLst>
              <a:rect l="l" t="t" r="r" b="b"/>
              <a:pathLst>
                <a:path w="860865" h="369050">
                  <a:moveTo>
                    <a:pt x="648275" y="301005"/>
                  </a:moveTo>
                  <a:cubicBezTo>
                    <a:pt x="648275" y="296662"/>
                    <a:pt x="647254" y="293575"/>
                    <a:pt x="645205" y="291736"/>
                  </a:cubicBezTo>
                  <a:cubicBezTo>
                    <a:pt x="643147" y="289889"/>
                    <a:pt x="640760" y="288978"/>
                    <a:pt x="637985" y="288978"/>
                  </a:cubicBezTo>
                  <a:cubicBezTo>
                    <a:pt x="635066" y="288978"/>
                    <a:pt x="632544" y="289889"/>
                    <a:pt x="630470" y="291736"/>
                  </a:cubicBezTo>
                  <a:cubicBezTo>
                    <a:pt x="628378" y="293575"/>
                    <a:pt x="627332" y="296662"/>
                    <a:pt x="627332" y="301005"/>
                  </a:cubicBezTo>
                  <a:cubicBezTo>
                    <a:pt x="627332" y="305358"/>
                    <a:pt x="628378" y="308453"/>
                    <a:pt x="630470" y="310283"/>
                  </a:cubicBezTo>
                  <a:cubicBezTo>
                    <a:pt x="632544" y="312139"/>
                    <a:pt x="634990" y="313041"/>
                    <a:pt x="637732" y="313041"/>
                  </a:cubicBezTo>
                  <a:cubicBezTo>
                    <a:pt x="640658" y="313041"/>
                    <a:pt x="643147" y="312139"/>
                    <a:pt x="645205" y="310283"/>
                  </a:cubicBezTo>
                  <a:cubicBezTo>
                    <a:pt x="647254" y="308453"/>
                    <a:pt x="648275" y="305358"/>
                    <a:pt x="648275" y="301005"/>
                  </a:cubicBezTo>
                  <a:close/>
                  <a:moveTo>
                    <a:pt x="634856" y="340597"/>
                  </a:moveTo>
                  <a:cubicBezTo>
                    <a:pt x="633084" y="340597"/>
                    <a:pt x="631558" y="340479"/>
                    <a:pt x="630217" y="340234"/>
                  </a:cubicBezTo>
                  <a:cubicBezTo>
                    <a:pt x="629457" y="340639"/>
                    <a:pt x="628715" y="341137"/>
                    <a:pt x="628024" y="341727"/>
                  </a:cubicBezTo>
                  <a:cubicBezTo>
                    <a:pt x="627307" y="342326"/>
                    <a:pt x="626674" y="343034"/>
                    <a:pt x="626084" y="343861"/>
                  </a:cubicBezTo>
                  <a:cubicBezTo>
                    <a:pt x="625493" y="344688"/>
                    <a:pt x="625012" y="345691"/>
                    <a:pt x="624633" y="346805"/>
                  </a:cubicBezTo>
                  <a:cubicBezTo>
                    <a:pt x="624253" y="347943"/>
                    <a:pt x="624076" y="349259"/>
                    <a:pt x="624076" y="350752"/>
                  </a:cubicBezTo>
                  <a:cubicBezTo>
                    <a:pt x="624076" y="357196"/>
                    <a:pt x="627619" y="360409"/>
                    <a:pt x="634729" y="360409"/>
                  </a:cubicBezTo>
                  <a:cubicBezTo>
                    <a:pt x="640836" y="360409"/>
                    <a:pt x="645323" y="359212"/>
                    <a:pt x="648275" y="356825"/>
                  </a:cubicBezTo>
                  <a:cubicBezTo>
                    <a:pt x="651185" y="354446"/>
                    <a:pt x="652652" y="351713"/>
                    <a:pt x="652652" y="348626"/>
                  </a:cubicBezTo>
                  <a:cubicBezTo>
                    <a:pt x="652652" y="345708"/>
                    <a:pt x="651750" y="343642"/>
                    <a:pt x="649877" y="342410"/>
                  </a:cubicBezTo>
                  <a:cubicBezTo>
                    <a:pt x="648039" y="341204"/>
                    <a:pt x="645593" y="340597"/>
                    <a:pt x="642489" y="340597"/>
                  </a:cubicBezTo>
                  <a:lnTo>
                    <a:pt x="634856" y="340597"/>
                  </a:lnTo>
                  <a:close/>
                  <a:moveTo>
                    <a:pt x="662791" y="290226"/>
                  </a:moveTo>
                  <a:lnTo>
                    <a:pt x="655275" y="290226"/>
                  </a:lnTo>
                  <a:cubicBezTo>
                    <a:pt x="657199" y="293406"/>
                    <a:pt x="658160" y="296991"/>
                    <a:pt x="658160" y="301005"/>
                  </a:cubicBezTo>
                  <a:cubicBezTo>
                    <a:pt x="658160" y="304194"/>
                    <a:pt x="657645" y="307044"/>
                    <a:pt x="656600" y="309600"/>
                  </a:cubicBezTo>
                  <a:cubicBezTo>
                    <a:pt x="655545" y="312156"/>
                    <a:pt x="654086" y="314298"/>
                    <a:pt x="652222" y="316044"/>
                  </a:cubicBezTo>
                  <a:cubicBezTo>
                    <a:pt x="650324" y="317815"/>
                    <a:pt x="648114" y="319148"/>
                    <a:pt x="645567" y="320059"/>
                  </a:cubicBezTo>
                  <a:cubicBezTo>
                    <a:pt x="643037" y="320978"/>
                    <a:pt x="640296" y="321451"/>
                    <a:pt x="637361" y="321451"/>
                  </a:cubicBezTo>
                  <a:lnTo>
                    <a:pt x="635724" y="321451"/>
                  </a:lnTo>
                  <a:cubicBezTo>
                    <a:pt x="635218" y="321451"/>
                    <a:pt x="634687" y="321391"/>
                    <a:pt x="634113" y="321307"/>
                  </a:cubicBezTo>
                  <a:cubicBezTo>
                    <a:pt x="633084" y="321746"/>
                    <a:pt x="632055" y="322395"/>
                    <a:pt x="630967" y="323331"/>
                  </a:cubicBezTo>
                  <a:cubicBezTo>
                    <a:pt x="629888" y="324234"/>
                    <a:pt x="629348" y="325449"/>
                    <a:pt x="629348" y="326941"/>
                  </a:cubicBezTo>
                  <a:cubicBezTo>
                    <a:pt x="629348" y="328207"/>
                    <a:pt x="629812" y="329210"/>
                    <a:pt x="630782" y="330037"/>
                  </a:cubicBezTo>
                  <a:cubicBezTo>
                    <a:pt x="631735" y="330804"/>
                    <a:pt x="633304" y="331209"/>
                    <a:pt x="635480" y="331209"/>
                  </a:cubicBezTo>
                  <a:lnTo>
                    <a:pt x="643113" y="331209"/>
                  </a:lnTo>
                  <a:cubicBezTo>
                    <a:pt x="645955" y="331209"/>
                    <a:pt x="648604" y="331504"/>
                    <a:pt x="651016" y="332103"/>
                  </a:cubicBezTo>
                  <a:cubicBezTo>
                    <a:pt x="653437" y="332660"/>
                    <a:pt x="655545" y="333596"/>
                    <a:pt x="657359" y="334904"/>
                  </a:cubicBezTo>
                  <a:cubicBezTo>
                    <a:pt x="659147" y="336194"/>
                    <a:pt x="660547" y="337839"/>
                    <a:pt x="661542" y="339846"/>
                  </a:cubicBezTo>
                  <a:cubicBezTo>
                    <a:pt x="662546" y="341862"/>
                    <a:pt x="663069" y="344283"/>
                    <a:pt x="663069" y="347117"/>
                  </a:cubicBezTo>
                  <a:cubicBezTo>
                    <a:pt x="663069" y="350372"/>
                    <a:pt x="662369" y="353341"/>
                    <a:pt x="661002" y="356024"/>
                  </a:cubicBezTo>
                  <a:cubicBezTo>
                    <a:pt x="659611" y="358697"/>
                    <a:pt x="657662" y="360983"/>
                    <a:pt x="655157" y="362923"/>
                  </a:cubicBezTo>
                  <a:cubicBezTo>
                    <a:pt x="652652" y="364829"/>
                    <a:pt x="649607" y="366339"/>
                    <a:pt x="646006" y="367427"/>
                  </a:cubicBezTo>
                  <a:cubicBezTo>
                    <a:pt x="642404" y="368507"/>
                    <a:pt x="638406" y="369055"/>
                    <a:pt x="633987" y="369055"/>
                  </a:cubicBezTo>
                  <a:cubicBezTo>
                    <a:pt x="627543" y="369055"/>
                    <a:pt x="622659" y="367646"/>
                    <a:pt x="619311" y="364846"/>
                  </a:cubicBezTo>
                  <a:cubicBezTo>
                    <a:pt x="615971" y="362071"/>
                    <a:pt x="614301" y="358031"/>
                    <a:pt x="614301" y="352768"/>
                  </a:cubicBezTo>
                  <a:cubicBezTo>
                    <a:pt x="614301" y="350516"/>
                    <a:pt x="614689" y="348559"/>
                    <a:pt x="615482" y="346940"/>
                  </a:cubicBezTo>
                  <a:cubicBezTo>
                    <a:pt x="616266" y="345303"/>
                    <a:pt x="617219" y="343886"/>
                    <a:pt x="618307" y="342672"/>
                  </a:cubicBezTo>
                  <a:cubicBezTo>
                    <a:pt x="619387" y="341449"/>
                    <a:pt x="620508" y="340504"/>
                    <a:pt x="621630" y="339787"/>
                  </a:cubicBezTo>
                  <a:cubicBezTo>
                    <a:pt x="622752" y="339096"/>
                    <a:pt x="623655" y="338505"/>
                    <a:pt x="624312" y="338109"/>
                  </a:cubicBezTo>
                  <a:lnTo>
                    <a:pt x="624312" y="337839"/>
                  </a:lnTo>
                  <a:cubicBezTo>
                    <a:pt x="621723" y="335924"/>
                    <a:pt x="620441" y="333132"/>
                    <a:pt x="620441" y="329446"/>
                  </a:cubicBezTo>
                  <a:cubicBezTo>
                    <a:pt x="620441" y="327869"/>
                    <a:pt x="620745" y="326494"/>
                    <a:pt x="621386" y="325314"/>
                  </a:cubicBezTo>
                  <a:cubicBezTo>
                    <a:pt x="622010" y="324150"/>
                    <a:pt x="622718" y="323205"/>
                    <a:pt x="623511" y="322437"/>
                  </a:cubicBezTo>
                  <a:cubicBezTo>
                    <a:pt x="624296" y="321687"/>
                    <a:pt x="625097" y="321079"/>
                    <a:pt x="625890" y="320616"/>
                  </a:cubicBezTo>
                  <a:cubicBezTo>
                    <a:pt x="626691" y="320169"/>
                    <a:pt x="627290" y="319848"/>
                    <a:pt x="627695" y="319688"/>
                  </a:cubicBezTo>
                  <a:lnTo>
                    <a:pt x="627695" y="319435"/>
                  </a:lnTo>
                  <a:cubicBezTo>
                    <a:pt x="624616" y="318018"/>
                    <a:pt x="622136" y="315774"/>
                    <a:pt x="620247" y="312738"/>
                  </a:cubicBezTo>
                  <a:cubicBezTo>
                    <a:pt x="618374" y="309693"/>
                    <a:pt x="617438" y="305779"/>
                    <a:pt x="617438" y="301005"/>
                  </a:cubicBezTo>
                  <a:cubicBezTo>
                    <a:pt x="617438" y="297657"/>
                    <a:pt x="617978" y="294713"/>
                    <a:pt x="619066" y="292174"/>
                  </a:cubicBezTo>
                  <a:cubicBezTo>
                    <a:pt x="620146" y="289627"/>
                    <a:pt x="621605" y="287510"/>
                    <a:pt x="623444" y="285840"/>
                  </a:cubicBezTo>
                  <a:cubicBezTo>
                    <a:pt x="625299" y="284179"/>
                    <a:pt x="627442" y="282922"/>
                    <a:pt x="629904" y="282087"/>
                  </a:cubicBezTo>
                  <a:cubicBezTo>
                    <a:pt x="632367" y="281252"/>
                    <a:pt x="635024" y="280822"/>
                    <a:pt x="637841" y="280822"/>
                  </a:cubicBezTo>
                  <a:cubicBezTo>
                    <a:pt x="640717" y="280822"/>
                    <a:pt x="643383" y="281336"/>
                    <a:pt x="645871" y="282323"/>
                  </a:cubicBezTo>
                  <a:lnTo>
                    <a:pt x="664182" y="282323"/>
                  </a:lnTo>
                  <a:lnTo>
                    <a:pt x="662791" y="290226"/>
                  </a:lnTo>
                  <a:close/>
                  <a:moveTo>
                    <a:pt x="594378" y="342478"/>
                  </a:moveTo>
                  <a:lnTo>
                    <a:pt x="594378" y="303755"/>
                  </a:lnTo>
                  <a:cubicBezTo>
                    <a:pt x="594378" y="298669"/>
                    <a:pt x="593510" y="295008"/>
                    <a:pt x="591806" y="292790"/>
                  </a:cubicBezTo>
                  <a:cubicBezTo>
                    <a:pt x="590094" y="290580"/>
                    <a:pt x="587488" y="289475"/>
                    <a:pt x="583979" y="289475"/>
                  </a:cubicBezTo>
                  <a:cubicBezTo>
                    <a:pt x="580959" y="289475"/>
                    <a:pt x="578454" y="290226"/>
                    <a:pt x="576447" y="291736"/>
                  </a:cubicBezTo>
                  <a:cubicBezTo>
                    <a:pt x="574439" y="293237"/>
                    <a:pt x="572862" y="294696"/>
                    <a:pt x="571681" y="296122"/>
                  </a:cubicBezTo>
                  <a:lnTo>
                    <a:pt x="571681" y="342478"/>
                  </a:lnTo>
                  <a:lnTo>
                    <a:pt x="561526" y="342478"/>
                  </a:lnTo>
                  <a:lnTo>
                    <a:pt x="561526" y="282323"/>
                  </a:lnTo>
                  <a:lnTo>
                    <a:pt x="570804" y="282323"/>
                  </a:lnTo>
                  <a:lnTo>
                    <a:pt x="570804" y="289104"/>
                  </a:lnTo>
                  <a:lnTo>
                    <a:pt x="571066" y="289104"/>
                  </a:lnTo>
                  <a:cubicBezTo>
                    <a:pt x="571302" y="288598"/>
                    <a:pt x="571850" y="287873"/>
                    <a:pt x="572702" y="286911"/>
                  </a:cubicBezTo>
                  <a:cubicBezTo>
                    <a:pt x="573520" y="285941"/>
                    <a:pt x="574616" y="285022"/>
                    <a:pt x="575958" y="284153"/>
                  </a:cubicBezTo>
                  <a:cubicBezTo>
                    <a:pt x="577299" y="283276"/>
                    <a:pt x="578867" y="282500"/>
                    <a:pt x="580715" y="281834"/>
                  </a:cubicBezTo>
                  <a:cubicBezTo>
                    <a:pt x="582553" y="281159"/>
                    <a:pt x="584645" y="280822"/>
                    <a:pt x="586981" y="280822"/>
                  </a:cubicBezTo>
                  <a:cubicBezTo>
                    <a:pt x="589664" y="280822"/>
                    <a:pt x="592084" y="281235"/>
                    <a:pt x="594252" y="282011"/>
                  </a:cubicBezTo>
                  <a:cubicBezTo>
                    <a:pt x="596420" y="282812"/>
                    <a:pt x="598258" y="284094"/>
                    <a:pt x="599777" y="285840"/>
                  </a:cubicBezTo>
                  <a:cubicBezTo>
                    <a:pt x="601261" y="287595"/>
                    <a:pt x="602433" y="289872"/>
                    <a:pt x="603277" y="292681"/>
                  </a:cubicBezTo>
                  <a:cubicBezTo>
                    <a:pt x="604103" y="295472"/>
                    <a:pt x="604517" y="298922"/>
                    <a:pt x="604517" y="303030"/>
                  </a:cubicBezTo>
                  <a:lnTo>
                    <a:pt x="604517" y="342478"/>
                  </a:lnTo>
                  <a:lnTo>
                    <a:pt x="594378" y="342478"/>
                  </a:lnTo>
                  <a:close/>
                  <a:moveTo>
                    <a:pt x="546007" y="342478"/>
                  </a:moveTo>
                  <a:lnTo>
                    <a:pt x="536737" y="342478"/>
                  </a:lnTo>
                  <a:lnTo>
                    <a:pt x="536737" y="335722"/>
                  </a:lnTo>
                  <a:lnTo>
                    <a:pt x="536467" y="335722"/>
                  </a:lnTo>
                  <a:cubicBezTo>
                    <a:pt x="536223" y="336211"/>
                    <a:pt x="535674" y="336953"/>
                    <a:pt x="534848" y="337898"/>
                  </a:cubicBezTo>
                  <a:cubicBezTo>
                    <a:pt x="534013" y="338885"/>
                    <a:pt x="532950" y="339787"/>
                    <a:pt x="531643" y="340656"/>
                  </a:cubicBezTo>
                  <a:cubicBezTo>
                    <a:pt x="530344" y="341541"/>
                    <a:pt x="528792" y="342326"/>
                    <a:pt x="526936" y="342984"/>
                  </a:cubicBezTo>
                  <a:cubicBezTo>
                    <a:pt x="525106" y="343659"/>
                    <a:pt x="523056" y="343996"/>
                    <a:pt x="520804" y="343996"/>
                  </a:cubicBezTo>
                  <a:cubicBezTo>
                    <a:pt x="518122" y="343996"/>
                    <a:pt x="515744" y="343600"/>
                    <a:pt x="513593" y="342790"/>
                  </a:cubicBezTo>
                  <a:cubicBezTo>
                    <a:pt x="511476" y="341997"/>
                    <a:pt x="509629" y="340723"/>
                    <a:pt x="508144" y="338969"/>
                  </a:cubicBezTo>
                  <a:cubicBezTo>
                    <a:pt x="506651" y="337206"/>
                    <a:pt x="505496" y="334946"/>
                    <a:pt x="504695" y="332162"/>
                  </a:cubicBezTo>
                  <a:cubicBezTo>
                    <a:pt x="503902" y="329362"/>
                    <a:pt x="503514" y="325912"/>
                    <a:pt x="503514" y="321822"/>
                  </a:cubicBezTo>
                  <a:lnTo>
                    <a:pt x="503514" y="282323"/>
                  </a:lnTo>
                  <a:lnTo>
                    <a:pt x="513652" y="282323"/>
                  </a:lnTo>
                  <a:lnTo>
                    <a:pt x="513652" y="321063"/>
                  </a:lnTo>
                  <a:cubicBezTo>
                    <a:pt x="513652" y="326090"/>
                    <a:pt x="514479" y="329640"/>
                    <a:pt x="516098" y="331766"/>
                  </a:cubicBezTo>
                  <a:cubicBezTo>
                    <a:pt x="517734" y="333891"/>
                    <a:pt x="520273" y="334963"/>
                    <a:pt x="523681" y="334963"/>
                  </a:cubicBezTo>
                  <a:cubicBezTo>
                    <a:pt x="526616" y="334963"/>
                    <a:pt x="529087" y="334237"/>
                    <a:pt x="531078" y="332770"/>
                  </a:cubicBezTo>
                  <a:cubicBezTo>
                    <a:pt x="533093" y="331310"/>
                    <a:pt x="534679" y="329893"/>
                    <a:pt x="535843" y="328460"/>
                  </a:cubicBezTo>
                  <a:lnTo>
                    <a:pt x="535843" y="282323"/>
                  </a:lnTo>
                  <a:lnTo>
                    <a:pt x="546007" y="282323"/>
                  </a:lnTo>
                  <a:lnTo>
                    <a:pt x="546007" y="342478"/>
                  </a:lnTo>
                  <a:close/>
                  <a:moveTo>
                    <a:pt x="478565" y="342478"/>
                  </a:moveTo>
                  <a:lnTo>
                    <a:pt x="478565" y="303755"/>
                  </a:lnTo>
                  <a:cubicBezTo>
                    <a:pt x="478565" y="298669"/>
                    <a:pt x="477713" y="295008"/>
                    <a:pt x="476009" y="292790"/>
                  </a:cubicBezTo>
                  <a:cubicBezTo>
                    <a:pt x="474280" y="290580"/>
                    <a:pt x="471665" y="289475"/>
                    <a:pt x="468165" y="289475"/>
                  </a:cubicBezTo>
                  <a:cubicBezTo>
                    <a:pt x="465154" y="289475"/>
                    <a:pt x="462666" y="290226"/>
                    <a:pt x="460641" y="291736"/>
                  </a:cubicBezTo>
                  <a:cubicBezTo>
                    <a:pt x="458651" y="293237"/>
                    <a:pt x="457065" y="294696"/>
                    <a:pt x="455884" y="296122"/>
                  </a:cubicBezTo>
                  <a:lnTo>
                    <a:pt x="455884" y="342478"/>
                  </a:lnTo>
                  <a:lnTo>
                    <a:pt x="445738" y="342478"/>
                  </a:lnTo>
                  <a:lnTo>
                    <a:pt x="445738" y="253882"/>
                  </a:lnTo>
                  <a:lnTo>
                    <a:pt x="455884" y="252760"/>
                  </a:lnTo>
                  <a:lnTo>
                    <a:pt x="455884" y="288472"/>
                  </a:lnTo>
                  <a:lnTo>
                    <a:pt x="456137" y="288472"/>
                  </a:lnTo>
                  <a:cubicBezTo>
                    <a:pt x="456483" y="287974"/>
                    <a:pt x="456998" y="287299"/>
                    <a:pt x="457714" y="286464"/>
                  </a:cubicBezTo>
                  <a:cubicBezTo>
                    <a:pt x="458415" y="285638"/>
                    <a:pt x="459393" y="284794"/>
                    <a:pt x="460641" y="283968"/>
                  </a:cubicBezTo>
                  <a:cubicBezTo>
                    <a:pt x="461898" y="283133"/>
                    <a:pt x="463433" y="282399"/>
                    <a:pt x="465221" y="281766"/>
                  </a:cubicBezTo>
                  <a:cubicBezTo>
                    <a:pt x="467035" y="281134"/>
                    <a:pt x="469135" y="280822"/>
                    <a:pt x="471564" y="280822"/>
                  </a:cubicBezTo>
                  <a:cubicBezTo>
                    <a:pt x="476827" y="280822"/>
                    <a:pt x="480994" y="282542"/>
                    <a:pt x="484081" y="285967"/>
                  </a:cubicBezTo>
                  <a:cubicBezTo>
                    <a:pt x="487176" y="289408"/>
                    <a:pt x="488728" y="295084"/>
                    <a:pt x="488728" y="303030"/>
                  </a:cubicBezTo>
                  <a:lnTo>
                    <a:pt x="488728" y="342478"/>
                  </a:lnTo>
                  <a:lnTo>
                    <a:pt x="478565" y="342478"/>
                  </a:lnTo>
                  <a:close/>
                  <a:moveTo>
                    <a:pt x="430825" y="293996"/>
                  </a:moveTo>
                  <a:cubicBezTo>
                    <a:pt x="430581" y="293743"/>
                    <a:pt x="430176" y="293355"/>
                    <a:pt x="429636" y="292849"/>
                  </a:cubicBezTo>
                  <a:cubicBezTo>
                    <a:pt x="429096" y="292360"/>
                    <a:pt x="428405" y="291854"/>
                    <a:pt x="427561" y="291356"/>
                  </a:cubicBezTo>
                  <a:cubicBezTo>
                    <a:pt x="426718" y="290867"/>
                    <a:pt x="425731" y="290412"/>
                    <a:pt x="424542" y="290041"/>
                  </a:cubicBezTo>
                  <a:cubicBezTo>
                    <a:pt x="423395" y="289669"/>
                    <a:pt x="422053" y="289475"/>
                    <a:pt x="420552" y="289475"/>
                  </a:cubicBezTo>
                  <a:cubicBezTo>
                    <a:pt x="418368" y="289475"/>
                    <a:pt x="416343" y="289872"/>
                    <a:pt x="414479" y="290665"/>
                  </a:cubicBezTo>
                  <a:cubicBezTo>
                    <a:pt x="412590" y="291458"/>
                    <a:pt x="410954" y="292740"/>
                    <a:pt x="409579" y="294486"/>
                  </a:cubicBezTo>
                  <a:cubicBezTo>
                    <a:pt x="408196" y="296257"/>
                    <a:pt x="407116" y="298517"/>
                    <a:pt x="406315" y="301317"/>
                  </a:cubicBezTo>
                  <a:cubicBezTo>
                    <a:pt x="405530" y="304126"/>
                    <a:pt x="405142" y="307525"/>
                    <a:pt x="405142" y="311532"/>
                  </a:cubicBezTo>
                  <a:cubicBezTo>
                    <a:pt x="405142" y="315968"/>
                    <a:pt x="405488" y="319688"/>
                    <a:pt x="406205" y="322682"/>
                  </a:cubicBezTo>
                  <a:cubicBezTo>
                    <a:pt x="406905" y="325693"/>
                    <a:pt x="407892" y="328097"/>
                    <a:pt x="409140" y="329910"/>
                  </a:cubicBezTo>
                  <a:cubicBezTo>
                    <a:pt x="410389" y="331690"/>
                    <a:pt x="411915" y="332972"/>
                    <a:pt x="413712" y="333773"/>
                  </a:cubicBezTo>
                  <a:cubicBezTo>
                    <a:pt x="415517" y="334558"/>
                    <a:pt x="417482" y="334963"/>
                    <a:pt x="419658" y="334963"/>
                  </a:cubicBezTo>
                  <a:cubicBezTo>
                    <a:pt x="422762" y="334963"/>
                    <a:pt x="425115" y="334431"/>
                    <a:pt x="426743" y="333343"/>
                  </a:cubicBezTo>
                  <a:cubicBezTo>
                    <a:pt x="428379" y="332255"/>
                    <a:pt x="429535" y="331370"/>
                    <a:pt x="430193" y="330703"/>
                  </a:cubicBezTo>
                  <a:lnTo>
                    <a:pt x="434326" y="337738"/>
                  </a:lnTo>
                  <a:cubicBezTo>
                    <a:pt x="433921" y="338227"/>
                    <a:pt x="433297" y="338842"/>
                    <a:pt x="432512" y="339551"/>
                  </a:cubicBezTo>
                  <a:cubicBezTo>
                    <a:pt x="431728" y="340251"/>
                    <a:pt x="430707" y="340943"/>
                    <a:pt x="429434" y="341601"/>
                  </a:cubicBezTo>
                  <a:cubicBezTo>
                    <a:pt x="428194" y="342275"/>
                    <a:pt x="426659" y="342832"/>
                    <a:pt x="424871" y="343296"/>
                  </a:cubicBezTo>
                  <a:cubicBezTo>
                    <a:pt x="423074" y="343760"/>
                    <a:pt x="420999" y="343996"/>
                    <a:pt x="418671" y="343996"/>
                  </a:cubicBezTo>
                  <a:cubicBezTo>
                    <a:pt x="415314" y="343996"/>
                    <a:pt x="412194" y="343456"/>
                    <a:pt x="409275" y="342360"/>
                  </a:cubicBezTo>
                  <a:cubicBezTo>
                    <a:pt x="406340" y="341280"/>
                    <a:pt x="403793" y="339492"/>
                    <a:pt x="401617" y="336978"/>
                  </a:cubicBezTo>
                  <a:cubicBezTo>
                    <a:pt x="399449" y="334465"/>
                    <a:pt x="397745" y="331209"/>
                    <a:pt x="396497" y="327220"/>
                  </a:cubicBezTo>
                  <a:cubicBezTo>
                    <a:pt x="395240" y="323205"/>
                    <a:pt x="394599" y="318220"/>
                    <a:pt x="394599" y="312308"/>
                  </a:cubicBezTo>
                  <a:cubicBezTo>
                    <a:pt x="394599" y="306521"/>
                    <a:pt x="395350" y="301638"/>
                    <a:pt x="396851" y="297623"/>
                  </a:cubicBezTo>
                  <a:cubicBezTo>
                    <a:pt x="398369" y="293617"/>
                    <a:pt x="400326" y="290378"/>
                    <a:pt x="402747" y="287907"/>
                  </a:cubicBezTo>
                  <a:cubicBezTo>
                    <a:pt x="405176" y="285452"/>
                    <a:pt x="407875" y="283656"/>
                    <a:pt x="410819" y="282525"/>
                  </a:cubicBezTo>
                  <a:cubicBezTo>
                    <a:pt x="413813" y="281404"/>
                    <a:pt x="416799" y="280822"/>
                    <a:pt x="419785" y="280822"/>
                  </a:cubicBezTo>
                  <a:cubicBezTo>
                    <a:pt x="422053" y="280822"/>
                    <a:pt x="424036" y="281041"/>
                    <a:pt x="425748" y="281454"/>
                  </a:cubicBezTo>
                  <a:cubicBezTo>
                    <a:pt x="427460" y="281876"/>
                    <a:pt x="428911" y="282399"/>
                    <a:pt x="430134" y="283023"/>
                  </a:cubicBezTo>
                  <a:cubicBezTo>
                    <a:pt x="431365" y="283656"/>
                    <a:pt x="432344" y="284322"/>
                    <a:pt x="433136" y="285022"/>
                  </a:cubicBezTo>
                  <a:cubicBezTo>
                    <a:pt x="433938" y="285731"/>
                    <a:pt x="434579" y="286346"/>
                    <a:pt x="435085" y="286852"/>
                  </a:cubicBezTo>
                  <a:lnTo>
                    <a:pt x="430825" y="293996"/>
                  </a:lnTo>
                  <a:close/>
                  <a:moveTo>
                    <a:pt x="379451" y="294486"/>
                  </a:moveTo>
                  <a:cubicBezTo>
                    <a:pt x="378776" y="293743"/>
                    <a:pt x="377578" y="292714"/>
                    <a:pt x="375807" y="291415"/>
                  </a:cubicBezTo>
                  <a:cubicBezTo>
                    <a:pt x="374061" y="290116"/>
                    <a:pt x="371750" y="289475"/>
                    <a:pt x="368925" y="289475"/>
                  </a:cubicBezTo>
                  <a:cubicBezTo>
                    <a:pt x="366234" y="289475"/>
                    <a:pt x="364193" y="290100"/>
                    <a:pt x="362759" y="291356"/>
                  </a:cubicBezTo>
                  <a:cubicBezTo>
                    <a:pt x="361359" y="292605"/>
                    <a:pt x="360634" y="294106"/>
                    <a:pt x="360634" y="295860"/>
                  </a:cubicBezTo>
                  <a:cubicBezTo>
                    <a:pt x="360634" y="298121"/>
                    <a:pt x="361291" y="299985"/>
                    <a:pt x="362590" y="301444"/>
                  </a:cubicBezTo>
                  <a:cubicBezTo>
                    <a:pt x="363889" y="302920"/>
                    <a:pt x="365855" y="304464"/>
                    <a:pt x="368537" y="306142"/>
                  </a:cubicBezTo>
                  <a:lnTo>
                    <a:pt x="372290" y="308411"/>
                  </a:lnTo>
                  <a:cubicBezTo>
                    <a:pt x="376381" y="310823"/>
                    <a:pt x="379603" y="313446"/>
                    <a:pt x="381964" y="316230"/>
                  </a:cubicBezTo>
                  <a:cubicBezTo>
                    <a:pt x="384284" y="319030"/>
                    <a:pt x="385465" y="322640"/>
                    <a:pt x="385465" y="327068"/>
                  </a:cubicBezTo>
                  <a:cubicBezTo>
                    <a:pt x="385465" y="331825"/>
                    <a:pt x="383803" y="335840"/>
                    <a:pt x="380497" y="339112"/>
                  </a:cubicBezTo>
                  <a:cubicBezTo>
                    <a:pt x="377207" y="342360"/>
                    <a:pt x="372459" y="343996"/>
                    <a:pt x="366276" y="343996"/>
                  </a:cubicBezTo>
                  <a:cubicBezTo>
                    <a:pt x="363872" y="343996"/>
                    <a:pt x="361722" y="343743"/>
                    <a:pt x="359900" y="343237"/>
                  </a:cubicBezTo>
                  <a:cubicBezTo>
                    <a:pt x="358053" y="342731"/>
                    <a:pt x="356459" y="342157"/>
                    <a:pt x="355075" y="341482"/>
                  </a:cubicBezTo>
                  <a:cubicBezTo>
                    <a:pt x="353692" y="340816"/>
                    <a:pt x="352537" y="340074"/>
                    <a:pt x="351617" y="339281"/>
                  </a:cubicBezTo>
                  <a:cubicBezTo>
                    <a:pt x="350706" y="338480"/>
                    <a:pt x="349947" y="337780"/>
                    <a:pt x="349365" y="337096"/>
                  </a:cubicBezTo>
                  <a:lnTo>
                    <a:pt x="354257" y="329075"/>
                  </a:lnTo>
                  <a:cubicBezTo>
                    <a:pt x="354746" y="329581"/>
                    <a:pt x="355362" y="330163"/>
                    <a:pt x="356071" y="330813"/>
                  </a:cubicBezTo>
                  <a:cubicBezTo>
                    <a:pt x="356771" y="331504"/>
                    <a:pt x="357639" y="332162"/>
                    <a:pt x="358643" y="332770"/>
                  </a:cubicBezTo>
                  <a:cubicBezTo>
                    <a:pt x="359638" y="333394"/>
                    <a:pt x="360777" y="333917"/>
                    <a:pt x="362017" y="334338"/>
                  </a:cubicBezTo>
                  <a:cubicBezTo>
                    <a:pt x="363265" y="334769"/>
                    <a:pt x="364750" y="334963"/>
                    <a:pt x="366394" y="334963"/>
                  </a:cubicBezTo>
                  <a:cubicBezTo>
                    <a:pt x="369414" y="334963"/>
                    <a:pt x="371716" y="334313"/>
                    <a:pt x="373302" y="332955"/>
                  </a:cubicBezTo>
                  <a:cubicBezTo>
                    <a:pt x="374905" y="331631"/>
                    <a:pt x="375672" y="330020"/>
                    <a:pt x="375672" y="328072"/>
                  </a:cubicBezTo>
                  <a:cubicBezTo>
                    <a:pt x="375672" y="326663"/>
                    <a:pt x="375487" y="325432"/>
                    <a:pt x="375116" y="324377"/>
                  </a:cubicBezTo>
                  <a:cubicBezTo>
                    <a:pt x="374736" y="323348"/>
                    <a:pt x="374179" y="322395"/>
                    <a:pt x="373429" y="321569"/>
                  </a:cubicBezTo>
                  <a:cubicBezTo>
                    <a:pt x="372695" y="320734"/>
                    <a:pt x="371750" y="319924"/>
                    <a:pt x="370671" y="319190"/>
                  </a:cubicBezTo>
                  <a:cubicBezTo>
                    <a:pt x="369591" y="318431"/>
                    <a:pt x="368334" y="317604"/>
                    <a:pt x="366900" y="316685"/>
                  </a:cubicBezTo>
                  <a:lnTo>
                    <a:pt x="363147" y="314298"/>
                  </a:lnTo>
                  <a:cubicBezTo>
                    <a:pt x="359394" y="311861"/>
                    <a:pt x="356459" y="309330"/>
                    <a:pt x="354316" y="306648"/>
                  </a:cubicBezTo>
                  <a:cubicBezTo>
                    <a:pt x="352174" y="303966"/>
                    <a:pt x="351128" y="300558"/>
                    <a:pt x="351128" y="296366"/>
                  </a:cubicBezTo>
                  <a:cubicBezTo>
                    <a:pt x="351128" y="294106"/>
                    <a:pt x="351558" y="292048"/>
                    <a:pt x="352444" y="290159"/>
                  </a:cubicBezTo>
                  <a:cubicBezTo>
                    <a:pt x="353312" y="288295"/>
                    <a:pt x="354544" y="286658"/>
                    <a:pt x="356130" y="285275"/>
                  </a:cubicBezTo>
                  <a:cubicBezTo>
                    <a:pt x="357724" y="283892"/>
                    <a:pt x="359571" y="282812"/>
                    <a:pt x="361705" y="282011"/>
                  </a:cubicBezTo>
                  <a:cubicBezTo>
                    <a:pt x="363839" y="281235"/>
                    <a:pt x="366116" y="280822"/>
                    <a:pt x="368537" y="280822"/>
                  </a:cubicBezTo>
                  <a:cubicBezTo>
                    <a:pt x="370873" y="280822"/>
                    <a:pt x="372880" y="281058"/>
                    <a:pt x="374551" y="281522"/>
                  </a:cubicBezTo>
                  <a:cubicBezTo>
                    <a:pt x="376229" y="281969"/>
                    <a:pt x="377663" y="282568"/>
                    <a:pt x="378877" y="283276"/>
                  </a:cubicBezTo>
                  <a:cubicBezTo>
                    <a:pt x="380084" y="283985"/>
                    <a:pt x="381087" y="284693"/>
                    <a:pt x="381897" y="285410"/>
                  </a:cubicBezTo>
                  <a:cubicBezTo>
                    <a:pt x="382681" y="286102"/>
                    <a:pt x="383322" y="286734"/>
                    <a:pt x="383828" y="287223"/>
                  </a:cubicBezTo>
                  <a:lnTo>
                    <a:pt x="379451" y="294486"/>
                  </a:lnTo>
                  <a:close/>
                  <a:moveTo>
                    <a:pt x="343984" y="291230"/>
                  </a:moveTo>
                  <a:cubicBezTo>
                    <a:pt x="343722" y="291061"/>
                    <a:pt x="343191" y="290867"/>
                    <a:pt x="342348" y="290597"/>
                  </a:cubicBezTo>
                  <a:cubicBezTo>
                    <a:pt x="341504" y="290361"/>
                    <a:pt x="340374" y="290226"/>
                    <a:pt x="338957" y="290226"/>
                  </a:cubicBezTo>
                  <a:cubicBezTo>
                    <a:pt x="335794" y="290226"/>
                    <a:pt x="333297" y="291095"/>
                    <a:pt x="331509" y="292790"/>
                  </a:cubicBezTo>
                  <a:cubicBezTo>
                    <a:pt x="329704" y="294511"/>
                    <a:pt x="328439" y="296366"/>
                    <a:pt x="327688" y="298365"/>
                  </a:cubicBezTo>
                  <a:lnTo>
                    <a:pt x="327688" y="342478"/>
                  </a:lnTo>
                  <a:lnTo>
                    <a:pt x="317533" y="342478"/>
                  </a:lnTo>
                  <a:lnTo>
                    <a:pt x="317533" y="282323"/>
                  </a:lnTo>
                  <a:lnTo>
                    <a:pt x="326803" y="282323"/>
                  </a:lnTo>
                  <a:lnTo>
                    <a:pt x="326803" y="290488"/>
                  </a:lnTo>
                  <a:lnTo>
                    <a:pt x="327056" y="290488"/>
                  </a:lnTo>
                  <a:cubicBezTo>
                    <a:pt x="327478" y="289315"/>
                    <a:pt x="328001" y="288160"/>
                    <a:pt x="328684" y="287038"/>
                  </a:cubicBezTo>
                  <a:cubicBezTo>
                    <a:pt x="329350" y="285908"/>
                    <a:pt x="330194" y="284896"/>
                    <a:pt x="331180" y="284035"/>
                  </a:cubicBezTo>
                  <a:cubicBezTo>
                    <a:pt x="332201" y="283150"/>
                    <a:pt x="333382" y="282458"/>
                    <a:pt x="334757" y="281952"/>
                  </a:cubicBezTo>
                  <a:cubicBezTo>
                    <a:pt x="336140" y="281454"/>
                    <a:pt x="337785" y="281201"/>
                    <a:pt x="339724" y="281201"/>
                  </a:cubicBezTo>
                  <a:cubicBezTo>
                    <a:pt x="341125" y="281201"/>
                    <a:pt x="342289" y="281336"/>
                    <a:pt x="343174" y="281589"/>
                  </a:cubicBezTo>
                  <a:cubicBezTo>
                    <a:pt x="344043" y="281834"/>
                    <a:pt x="344718" y="282036"/>
                    <a:pt x="345224" y="282196"/>
                  </a:cubicBezTo>
                  <a:lnTo>
                    <a:pt x="343984" y="291230"/>
                  </a:lnTo>
                  <a:close/>
                  <a:moveTo>
                    <a:pt x="294212" y="312417"/>
                  </a:moveTo>
                  <a:cubicBezTo>
                    <a:pt x="294212" y="304396"/>
                    <a:pt x="293057" y="298568"/>
                    <a:pt x="290712" y="294933"/>
                  </a:cubicBezTo>
                  <a:cubicBezTo>
                    <a:pt x="288375" y="291289"/>
                    <a:pt x="285111" y="289475"/>
                    <a:pt x="280945" y="289475"/>
                  </a:cubicBezTo>
                  <a:cubicBezTo>
                    <a:pt x="276770" y="289475"/>
                    <a:pt x="273522" y="291289"/>
                    <a:pt x="271220" y="294933"/>
                  </a:cubicBezTo>
                  <a:cubicBezTo>
                    <a:pt x="268925" y="298568"/>
                    <a:pt x="267778" y="304396"/>
                    <a:pt x="267778" y="312417"/>
                  </a:cubicBezTo>
                  <a:cubicBezTo>
                    <a:pt x="267778" y="320438"/>
                    <a:pt x="268942" y="326208"/>
                    <a:pt x="271287" y="329699"/>
                  </a:cubicBezTo>
                  <a:cubicBezTo>
                    <a:pt x="273623" y="333208"/>
                    <a:pt x="276896" y="334963"/>
                    <a:pt x="281071" y="334963"/>
                  </a:cubicBezTo>
                  <a:cubicBezTo>
                    <a:pt x="285246" y="334963"/>
                    <a:pt x="288477" y="333208"/>
                    <a:pt x="290771" y="329699"/>
                  </a:cubicBezTo>
                  <a:cubicBezTo>
                    <a:pt x="293073" y="326208"/>
                    <a:pt x="294212" y="320438"/>
                    <a:pt x="294212" y="312417"/>
                  </a:cubicBezTo>
                  <a:close/>
                  <a:moveTo>
                    <a:pt x="257252" y="312417"/>
                  </a:moveTo>
                  <a:cubicBezTo>
                    <a:pt x="257252" y="306901"/>
                    <a:pt x="257902" y="302136"/>
                    <a:pt x="259201" y="298121"/>
                  </a:cubicBezTo>
                  <a:cubicBezTo>
                    <a:pt x="260483" y="294106"/>
                    <a:pt x="262245" y="290833"/>
                    <a:pt x="264455" y="288295"/>
                  </a:cubicBezTo>
                  <a:cubicBezTo>
                    <a:pt x="266673" y="285731"/>
                    <a:pt x="269212" y="283858"/>
                    <a:pt x="272114" y="282652"/>
                  </a:cubicBezTo>
                  <a:cubicBezTo>
                    <a:pt x="274981" y="281437"/>
                    <a:pt x="278052" y="280822"/>
                    <a:pt x="281316" y="280822"/>
                  </a:cubicBezTo>
                  <a:cubicBezTo>
                    <a:pt x="284656" y="280822"/>
                    <a:pt x="287751" y="281437"/>
                    <a:pt x="290594" y="282652"/>
                  </a:cubicBezTo>
                  <a:cubicBezTo>
                    <a:pt x="293428" y="283858"/>
                    <a:pt x="295891" y="285731"/>
                    <a:pt x="297982" y="288295"/>
                  </a:cubicBezTo>
                  <a:cubicBezTo>
                    <a:pt x="300074" y="290833"/>
                    <a:pt x="301727" y="294106"/>
                    <a:pt x="302933" y="298121"/>
                  </a:cubicBezTo>
                  <a:cubicBezTo>
                    <a:pt x="304148" y="302136"/>
                    <a:pt x="304747" y="306901"/>
                    <a:pt x="304747" y="312417"/>
                  </a:cubicBezTo>
                  <a:cubicBezTo>
                    <a:pt x="304747" y="318018"/>
                    <a:pt x="304131" y="322825"/>
                    <a:pt x="302874" y="326832"/>
                  </a:cubicBezTo>
                  <a:cubicBezTo>
                    <a:pt x="301618" y="330813"/>
                    <a:pt x="299888" y="334094"/>
                    <a:pt x="297670" y="336658"/>
                  </a:cubicBezTo>
                  <a:cubicBezTo>
                    <a:pt x="295460" y="339214"/>
                    <a:pt x="292879" y="341061"/>
                    <a:pt x="289961" y="342242"/>
                  </a:cubicBezTo>
                  <a:cubicBezTo>
                    <a:pt x="287043" y="343397"/>
                    <a:pt x="283939" y="343996"/>
                    <a:pt x="280692" y="343996"/>
                  </a:cubicBezTo>
                  <a:cubicBezTo>
                    <a:pt x="277343" y="343996"/>
                    <a:pt x="274256" y="343397"/>
                    <a:pt x="271414" y="342242"/>
                  </a:cubicBezTo>
                  <a:cubicBezTo>
                    <a:pt x="268571" y="341061"/>
                    <a:pt x="266117" y="339214"/>
                    <a:pt x="264017" y="336658"/>
                  </a:cubicBezTo>
                  <a:cubicBezTo>
                    <a:pt x="261942" y="334094"/>
                    <a:pt x="260280" y="330847"/>
                    <a:pt x="259066" y="326891"/>
                  </a:cubicBezTo>
                  <a:cubicBezTo>
                    <a:pt x="257859" y="322935"/>
                    <a:pt x="257252" y="318102"/>
                    <a:pt x="257252" y="312417"/>
                  </a:cubicBezTo>
                  <a:close/>
                  <a:moveTo>
                    <a:pt x="207118" y="342478"/>
                  </a:moveTo>
                  <a:lnTo>
                    <a:pt x="207118" y="256007"/>
                  </a:lnTo>
                  <a:lnTo>
                    <a:pt x="249602" y="256007"/>
                  </a:lnTo>
                  <a:lnTo>
                    <a:pt x="248860" y="264653"/>
                  </a:lnTo>
                  <a:lnTo>
                    <a:pt x="218015" y="264653"/>
                  </a:lnTo>
                  <a:lnTo>
                    <a:pt x="218015" y="296628"/>
                  </a:lnTo>
                  <a:lnTo>
                    <a:pt x="246473" y="296628"/>
                  </a:lnTo>
                  <a:lnTo>
                    <a:pt x="246473" y="305273"/>
                  </a:lnTo>
                  <a:lnTo>
                    <a:pt x="218015" y="305273"/>
                  </a:lnTo>
                  <a:lnTo>
                    <a:pt x="218015" y="342478"/>
                  </a:lnTo>
                  <a:lnTo>
                    <a:pt x="207118" y="342478"/>
                  </a:lnTo>
                  <a:close/>
                  <a:moveTo>
                    <a:pt x="141447" y="334963"/>
                  </a:moveTo>
                  <a:cubicBezTo>
                    <a:pt x="143024" y="334963"/>
                    <a:pt x="144458" y="334769"/>
                    <a:pt x="145706" y="334338"/>
                  </a:cubicBezTo>
                  <a:cubicBezTo>
                    <a:pt x="146963" y="333917"/>
                    <a:pt x="148051" y="333394"/>
                    <a:pt x="148970" y="332770"/>
                  </a:cubicBezTo>
                  <a:cubicBezTo>
                    <a:pt x="149881" y="332162"/>
                    <a:pt x="150657" y="331504"/>
                    <a:pt x="151290" y="330813"/>
                  </a:cubicBezTo>
                  <a:cubicBezTo>
                    <a:pt x="151914" y="330163"/>
                    <a:pt x="152403" y="329581"/>
                    <a:pt x="152724" y="329075"/>
                  </a:cubicBezTo>
                  <a:lnTo>
                    <a:pt x="152724" y="291980"/>
                  </a:lnTo>
                  <a:cubicBezTo>
                    <a:pt x="151813" y="291398"/>
                    <a:pt x="150750" y="290909"/>
                    <a:pt x="149527" y="290488"/>
                  </a:cubicBezTo>
                  <a:cubicBezTo>
                    <a:pt x="148321" y="290057"/>
                    <a:pt x="146794" y="289863"/>
                    <a:pt x="144955" y="289863"/>
                  </a:cubicBezTo>
                  <a:cubicBezTo>
                    <a:pt x="142619" y="289863"/>
                    <a:pt x="140426" y="290243"/>
                    <a:pt x="138377" y="291044"/>
                  </a:cubicBezTo>
                  <a:cubicBezTo>
                    <a:pt x="136335" y="291837"/>
                    <a:pt x="134556" y="293161"/>
                    <a:pt x="133046" y="294983"/>
                  </a:cubicBezTo>
                  <a:cubicBezTo>
                    <a:pt x="131545" y="296830"/>
                    <a:pt x="130364" y="299209"/>
                    <a:pt x="129478" y="302136"/>
                  </a:cubicBezTo>
                  <a:cubicBezTo>
                    <a:pt x="128609" y="305054"/>
                    <a:pt x="128162" y="308664"/>
                    <a:pt x="128162" y="312915"/>
                  </a:cubicBezTo>
                  <a:cubicBezTo>
                    <a:pt x="128162" y="317098"/>
                    <a:pt x="128517" y="320582"/>
                    <a:pt x="129234" y="323399"/>
                  </a:cubicBezTo>
                  <a:cubicBezTo>
                    <a:pt x="129942" y="326191"/>
                    <a:pt x="130920" y="328434"/>
                    <a:pt x="132177" y="330138"/>
                  </a:cubicBezTo>
                  <a:cubicBezTo>
                    <a:pt x="133434" y="331850"/>
                    <a:pt x="134851" y="333073"/>
                    <a:pt x="136437" y="333832"/>
                  </a:cubicBezTo>
                  <a:cubicBezTo>
                    <a:pt x="138022" y="334583"/>
                    <a:pt x="139692" y="334963"/>
                    <a:pt x="141447" y="334963"/>
                  </a:cubicBezTo>
                  <a:close/>
                  <a:moveTo>
                    <a:pt x="117636" y="313294"/>
                  </a:moveTo>
                  <a:cubicBezTo>
                    <a:pt x="117636" y="307205"/>
                    <a:pt x="118429" y="302093"/>
                    <a:pt x="120023" y="298003"/>
                  </a:cubicBezTo>
                  <a:cubicBezTo>
                    <a:pt x="121609" y="293904"/>
                    <a:pt x="123658" y="290597"/>
                    <a:pt x="126163" y="288109"/>
                  </a:cubicBezTo>
                  <a:cubicBezTo>
                    <a:pt x="128660" y="285604"/>
                    <a:pt x="131511" y="283816"/>
                    <a:pt x="134682" y="282778"/>
                  </a:cubicBezTo>
                  <a:cubicBezTo>
                    <a:pt x="137854" y="281724"/>
                    <a:pt x="141033" y="281201"/>
                    <a:pt x="144213" y="281201"/>
                  </a:cubicBezTo>
                  <a:cubicBezTo>
                    <a:pt x="146128" y="281201"/>
                    <a:pt x="147798" y="281353"/>
                    <a:pt x="149215" y="281648"/>
                  </a:cubicBezTo>
                  <a:cubicBezTo>
                    <a:pt x="150640" y="281935"/>
                    <a:pt x="151813" y="282298"/>
                    <a:pt x="152724" y="282719"/>
                  </a:cubicBezTo>
                  <a:lnTo>
                    <a:pt x="152724" y="253882"/>
                  </a:lnTo>
                  <a:lnTo>
                    <a:pt x="162879" y="252760"/>
                  </a:lnTo>
                  <a:lnTo>
                    <a:pt x="162879" y="342478"/>
                  </a:lnTo>
                  <a:lnTo>
                    <a:pt x="153601" y="342478"/>
                  </a:lnTo>
                  <a:lnTo>
                    <a:pt x="153601" y="336093"/>
                  </a:lnTo>
                  <a:lnTo>
                    <a:pt x="153348" y="336093"/>
                  </a:lnTo>
                  <a:cubicBezTo>
                    <a:pt x="153103" y="336599"/>
                    <a:pt x="152656" y="337282"/>
                    <a:pt x="151981" y="338176"/>
                  </a:cubicBezTo>
                  <a:cubicBezTo>
                    <a:pt x="151307" y="339045"/>
                    <a:pt x="150396" y="339922"/>
                    <a:pt x="149215" y="340799"/>
                  </a:cubicBezTo>
                  <a:cubicBezTo>
                    <a:pt x="148051" y="341676"/>
                    <a:pt x="146583" y="342410"/>
                    <a:pt x="144829" y="343060"/>
                  </a:cubicBezTo>
                  <a:cubicBezTo>
                    <a:pt x="143075" y="343684"/>
                    <a:pt x="141033" y="343996"/>
                    <a:pt x="138689" y="343996"/>
                  </a:cubicBezTo>
                  <a:cubicBezTo>
                    <a:pt x="135855" y="343996"/>
                    <a:pt x="133164" y="343431"/>
                    <a:pt x="130600" y="342292"/>
                  </a:cubicBezTo>
                  <a:cubicBezTo>
                    <a:pt x="128061" y="341154"/>
                    <a:pt x="125826" y="339365"/>
                    <a:pt x="123903" y="336911"/>
                  </a:cubicBezTo>
                  <a:cubicBezTo>
                    <a:pt x="121980" y="334448"/>
                    <a:pt x="120453" y="331268"/>
                    <a:pt x="119331" y="327388"/>
                  </a:cubicBezTo>
                  <a:cubicBezTo>
                    <a:pt x="118201" y="323500"/>
                    <a:pt x="117636" y="318811"/>
                    <a:pt x="117636" y="313294"/>
                  </a:cubicBezTo>
                  <a:close/>
                  <a:moveTo>
                    <a:pt x="95082" y="342478"/>
                  </a:moveTo>
                  <a:lnTo>
                    <a:pt x="95082" y="303755"/>
                  </a:lnTo>
                  <a:cubicBezTo>
                    <a:pt x="95082" y="298669"/>
                    <a:pt x="94222" y="295008"/>
                    <a:pt x="92510" y="292790"/>
                  </a:cubicBezTo>
                  <a:cubicBezTo>
                    <a:pt x="90798" y="290580"/>
                    <a:pt x="88191" y="289475"/>
                    <a:pt x="84674" y="289475"/>
                  </a:cubicBezTo>
                  <a:cubicBezTo>
                    <a:pt x="81671" y="289475"/>
                    <a:pt x="79166" y="290226"/>
                    <a:pt x="77159" y="291736"/>
                  </a:cubicBezTo>
                  <a:cubicBezTo>
                    <a:pt x="75160" y="293237"/>
                    <a:pt x="73566" y="294696"/>
                    <a:pt x="72402" y="296122"/>
                  </a:cubicBezTo>
                  <a:lnTo>
                    <a:pt x="72402" y="342478"/>
                  </a:lnTo>
                  <a:lnTo>
                    <a:pt x="62247" y="342478"/>
                  </a:lnTo>
                  <a:lnTo>
                    <a:pt x="62247" y="282323"/>
                  </a:lnTo>
                  <a:lnTo>
                    <a:pt x="71516" y="282323"/>
                  </a:lnTo>
                  <a:lnTo>
                    <a:pt x="71516" y="289104"/>
                  </a:lnTo>
                  <a:lnTo>
                    <a:pt x="71769" y="289104"/>
                  </a:lnTo>
                  <a:cubicBezTo>
                    <a:pt x="72014" y="288598"/>
                    <a:pt x="72562" y="287873"/>
                    <a:pt x="73397" y="286911"/>
                  </a:cubicBezTo>
                  <a:cubicBezTo>
                    <a:pt x="74224" y="285941"/>
                    <a:pt x="75320" y="285022"/>
                    <a:pt x="76653" y="284153"/>
                  </a:cubicBezTo>
                  <a:cubicBezTo>
                    <a:pt x="77994" y="283276"/>
                    <a:pt x="79580" y="282500"/>
                    <a:pt x="81427" y="281834"/>
                  </a:cubicBezTo>
                  <a:cubicBezTo>
                    <a:pt x="83257" y="281159"/>
                    <a:pt x="85341" y="280822"/>
                    <a:pt x="87677" y="280822"/>
                  </a:cubicBezTo>
                  <a:cubicBezTo>
                    <a:pt x="90359" y="280822"/>
                    <a:pt x="92780" y="281235"/>
                    <a:pt x="94956" y="282011"/>
                  </a:cubicBezTo>
                  <a:cubicBezTo>
                    <a:pt x="97132" y="282812"/>
                    <a:pt x="98954" y="284094"/>
                    <a:pt x="100464" y="285840"/>
                  </a:cubicBezTo>
                  <a:cubicBezTo>
                    <a:pt x="101973" y="287595"/>
                    <a:pt x="103137" y="289872"/>
                    <a:pt x="103972" y="292681"/>
                  </a:cubicBezTo>
                  <a:cubicBezTo>
                    <a:pt x="104816" y="295472"/>
                    <a:pt x="105237" y="298922"/>
                    <a:pt x="105237" y="303030"/>
                  </a:cubicBezTo>
                  <a:lnTo>
                    <a:pt x="105237" y="342478"/>
                  </a:lnTo>
                  <a:lnTo>
                    <a:pt x="95082" y="342478"/>
                  </a:lnTo>
                  <a:close/>
                  <a:moveTo>
                    <a:pt x="46702" y="342478"/>
                  </a:moveTo>
                  <a:lnTo>
                    <a:pt x="37424" y="342478"/>
                  </a:lnTo>
                  <a:lnTo>
                    <a:pt x="37424" y="335722"/>
                  </a:lnTo>
                  <a:lnTo>
                    <a:pt x="37180" y="335722"/>
                  </a:lnTo>
                  <a:cubicBezTo>
                    <a:pt x="36927" y="336211"/>
                    <a:pt x="36378" y="336953"/>
                    <a:pt x="35552" y="337898"/>
                  </a:cubicBezTo>
                  <a:cubicBezTo>
                    <a:pt x="34708" y="338885"/>
                    <a:pt x="33646" y="339787"/>
                    <a:pt x="32355" y="340656"/>
                  </a:cubicBezTo>
                  <a:cubicBezTo>
                    <a:pt x="31056" y="341541"/>
                    <a:pt x="29487" y="342326"/>
                    <a:pt x="27657" y="342984"/>
                  </a:cubicBezTo>
                  <a:cubicBezTo>
                    <a:pt x="25818" y="343659"/>
                    <a:pt x="23769" y="343996"/>
                    <a:pt x="21517" y="343996"/>
                  </a:cubicBezTo>
                  <a:cubicBezTo>
                    <a:pt x="18843" y="343996"/>
                    <a:pt x="16439" y="343600"/>
                    <a:pt x="14305" y="342790"/>
                  </a:cubicBezTo>
                  <a:cubicBezTo>
                    <a:pt x="12180" y="341997"/>
                    <a:pt x="10358" y="340723"/>
                    <a:pt x="8865" y="338969"/>
                  </a:cubicBezTo>
                  <a:cubicBezTo>
                    <a:pt x="7355" y="337206"/>
                    <a:pt x="6200" y="334946"/>
                    <a:pt x="5415" y="332162"/>
                  </a:cubicBezTo>
                  <a:cubicBezTo>
                    <a:pt x="4606" y="329362"/>
                    <a:pt x="4218" y="325912"/>
                    <a:pt x="4218" y="321822"/>
                  </a:cubicBezTo>
                  <a:lnTo>
                    <a:pt x="4218" y="282323"/>
                  </a:lnTo>
                  <a:lnTo>
                    <a:pt x="14373" y="282323"/>
                  </a:lnTo>
                  <a:lnTo>
                    <a:pt x="14373" y="321063"/>
                  </a:lnTo>
                  <a:cubicBezTo>
                    <a:pt x="14373" y="326090"/>
                    <a:pt x="15182" y="329640"/>
                    <a:pt x="16810" y="331766"/>
                  </a:cubicBezTo>
                  <a:cubicBezTo>
                    <a:pt x="18438" y="333891"/>
                    <a:pt x="20960" y="334963"/>
                    <a:pt x="24401" y="334963"/>
                  </a:cubicBezTo>
                  <a:cubicBezTo>
                    <a:pt x="27311" y="334963"/>
                    <a:pt x="29791" y="334237"/>
                    <a:pt x="31790" y="332770"/>
                  </a:cubicBezTo>
                  <a:cubicBezTo>
                    <a:pt x="33806" y="331310"/>
                    <a:pt x="35383" y="329893"/>
                    <a:pt x="36547" y="328460"/>
                  </a:cubicBezTo>
                  <a:lnTo>
                    <a:pt x="36547" y="282323"/>
                  </a:lnTo>
                  <a:lnTo>
                    <a:pt x="46702" y="282323"/>
                  </a:lnTo>
                  <a:lnTo>
                    <a:pt x="46702" y="342478"/>
                  </a:lnTo>
                  <a:close/>
                  <a:moveTo>
                    <a:pt x="477569" y="174623"/>
                  </a:moveTo>
                  <a:cubicBezTo>
                    <a:pt x="477569" y="170288"/>
                    <a:pt x="476532" y="167192"/>
                    <a:pt x="474491" y="165354"/>
                  </a:cubicBezTo>
                  <a:cubicBezTo>
                    <a:pt x="472458" y="163523"/>
                    <a:pt x="470046" y="162604"/>
                    <a:pt x="467288" y="162604"/>
                  </a:cubicBezTo>
                  <a:cubicBezTo>
                    <a:pt x="464361" y="162604"/>
                    <a:pt x="461856" y="163523"/>
                    <a:pt x="459773" y="165354"/>
                  </a:cubicBezTo>
                  <a:cubicBezTo>
                    <a:pt x="457698" y="167192"/>
                    <a:pt x="456635" y="170288"/>
                    <a:pt x="456635" y="174623"/>
                  </a:cubicBezTo>
                  <a:cubicBezTo>
                    <a:pt x="456635" y="178975"/>
                    <a:pt x="457698" y="182062"/>
                    <a:pt x="459773" y="183901"/>
                  </a:cubicBezTo>
                  <a:cubicBezTo>
                    <a:pt x="461856" y="185740"/>
                    <a:pt x="464285" y="186659"/>
                    <a:pt x="467043" y="186659"/>
                  </a:cubicBezTo>
                  <a:cubicBezTo>
                    <a:pt x="469961" y="186659"/>
                    <a:pt x="472458" y="185740"/>
                    <a:pt x="474491" y="183901"/>
                  </a:cubicBezTo>
                  <a:cubicBezTo>
                    <a:pt x="476532" y="182062"/>
                    <a:pt x="477569" y="178975"/>
                    <a:pt x="477569" y="174623"/>
                  </a:cubicBezTo>
                  <a:close/>
                  <a:moveTo>
                    <a:pt x="464158" y="214223"/>
                  </a:moveTo>
                  <a:cubicBezTo>
                    <a:pt x="462413" y="214223"/>
                    <a:pt x="460861" y="214105"/>
                    <a:pt x="459519" y="213852"/>
                  </a:cubicBezTo>
                  <a:cubicBezTo>
                    <a:pt x="458777" y="214282"/>
                    <a:pt x="458035" y="214763"/>
                    <a:pt x="457335" y="215353"/>
                  </a:cubicBezTo>
                  <a:cubicBezTo>
                    <a:pt x="456618" y="215952"/>
                    <a:pt x="455969" y="216661"/>
                    <a:pt x="455378" y="217487"/>
                  </a:cubicBezTo>
                  <a:cubicBezTo>
                    <a:pt x="454796" y="218322"/>
                    <a:pt x="454332" y="219301"/>
                    <a:pt x="453944" y="220431"/>
                  </a:cubicBezTo>
                  <a:cubicBezTo>
                    <a:pt x="453565" y="221553"/>
                    <a:pt x="453388" y="222885"/>
                    <a:pt x="453388" y="224378"/>
                  </a:cubicBezTo>
                  <a:cubicBezTo>
                    <a:pt x="453388" y="230814"/>
                    <a:pt x="456939" y="234027"/>
                    <a:pt x="464032" y="234027"/>
                  </a:cubicBezTo>
                  <a:cubicBezTo>
                    <a:pt x="470147" y="234027"/>
                    <a:pt x="474659" y="232838"/>
                    <a:pt x="477569" y="230468"/>
                  </a:cubicBezTo>
                  <a:cubicBezTo>
                    <a:pt x="480488" y="228081"/>
                    <a:pt x="481947" y="225340"/>
                    <a:pt x="481947" y="222253"/>
                  </a:cubicBezTo>
                  <a:cubicBezTo>
                    <a:pt x="481947" y="219317"/>
                    <a:pt x="481036" y="217268"/>
                    <a:pt x="479197" y="216053"/>
                  </a:cubicBezTo>
                  <a:cubicBezTo>
                    <a:pt x="477358" y="214839"/>
                    <a:pt x="474904" y="214223"/>
                    <a:pt x="471800" y="214223"/>
                  </a:cubicBezTo>
                  <a:lnTo>
                    <a:pt x="464158" y="214223"/>
                  </a:lnTo>
                  <a:close/>
                  <a:moveTo>
                    <a:pt x="492102" y="163852"/>
                  </a:moveTo>
                  <a:lnTo>
                    <a:pt x="484578" y="163852"/>
                  </a:lnTo>
                  <a:cubicBezTo>
                    <a:pt x="486510" y="167032"/>
                    <a:pt x="487471" y="170617"/>
                    <a:pt x="487471" y="174623"/>
                  </a:cubicBezTo>
                  <a:cubicBezTo>
                    <a:pt x="487471" y="177803"/>
                    <a:pt x="486957" y="180671"/>
                    <a:pt x="485911" y="183209"/>
                  </a:cubicBezTo>
                  <a:cubicBezTo>
                    <a:pt x="484874" y="185765"/>
                    <a:pt x="483398" y="187907"/>
                    <a:pt x="481525" y="189670"/>
                  </a:cubicBezTo>
                  <a:cubicBezTo>
                    <a:pt x="479636" y="191425"/>
                    <a:pt x="477417" y="192766"/>
                    <a:pt x="474879" y="193685"/>
                  </a:cubicBezTo>
                  <a:cubicBezTo>
                    <a:pt x="472331" y="194604"/>
                    <a:pt x="469582" y="195060"/>
                    <a:pt x="466680" y="195060"/>
                  </a:cubicBezTo>
                  <a:lnTo>
                    <a:pt x="465027" y="195060"/>
                  </a:lnTo>
                  <a:cubicBezTo>
                    <a:pt x="464538" y="195060"/>
                    <a:pt x="463990" y="195009"/>
                    <a:pt x="463416" y="194925"/>
                  </a:cubicBezTo>
                  <a:cubicBezTo>
                    <a:pt x="462413" y="195355"/>
                    <a:pt x="461367" y="196013"/>
                    <a:pt x="460262" y="196932"/>
                  </a:cubicBezTo>
                  <a:cubicBezTo>
                    <a:pt x="459191" y="197860"/>
                    <a:pt x="458651" y="199066"/>
                    <a:pt x="458651" y="200576"/>
                  </a:cubicBezTo>
                  <a:cubicBezTo>
                    <a:pt x="458651" y="201824"/>
                    <a:pt x="459132" y="202845"/>
                    <a:pt x="460085" y="203646"/>
                  </a:cubicBezTo>
                  <a:cubicBezTo>
                    <a:pt x="461055" y="204422"/>
                    <a:pt x="462632" y="204835"/>
                    <a:pt x="464791" y="204835"/>
                  </a:cubicBezTo>
                  <a:lnTo>
                    <a:pt x="472433" y="204835"/>
                  </a:lnTo>
                  <a:cubicBezTo>
                    <a:pt x="475267" y="204835"/>
                    <a:pt x="477890" y="205131"/>
                    <a:pt x="480327" y="205704"/>
                  </a:cubicBezTo>
                  <a:cubicBezTo>
                    <a:pt x="482748" y="206303"/>
                    <a:pt x="484874" y="207231"/>
                    <a:pt x="486645" y="208521"/>
                  </a:cubicBezTo>
                  <a:cubicBezTo>
                    <a:pt x="488450" y="209820"/>
                    <a:pt x="489850" y="211473"/>
                    <a:pt x="490862" y="213472"/>
                  </a:cubicBezTo>
                  <a:cubicBezTo>
                    <a:pt x="491849" y="215488"/>
                    <a:pt x="492363" y="217900"/>
                    <a:pt x="492363" y="220751"/>
                  </a:cubicBezTo>
                  <a:cubicBezTo>
                    <a:pt x="492363" y="224007"/>
                    <a:pt x="491663" y="226976"/>
                    <a:pt x="490288" y="229650"/>
                  </a:cubicBezTo>
                  <a:cubicBezTo>
                    <a:pt x="488905" y="232323"/>
                    <a:pt x="486974" y="234618"/>
                    <a:pt x="484452" y="236532"/>
                  </a:cubicBezTo>
                  <a:cubicBezTo>
                    <a:pt x="481947" y="238464"/>
                    <a:pt x="478910" y="239973"/>
                    <a:pt x="475317" y="241053"/>
                  </a:cubicBezTo>
                  <a:cubicBezTo>
                    <a:pt x="471707" y="242133"/>
                    <a:pt x="467709" y="242689"/>
                    <a:pt x="463281" y="242689"/>
                  </a:cubicBezTo>
                  <a:cubicBezTo>
                    <a:pt x="456846" y="242689"/>
                    <a:pt x="451954" y="241289"/>
                    <a:pt x="448622" y="238481"/>
                  </a:cubicBezTo>
                  <a:cubicBezTo>
                    <a:pt x="445274" y="235680"/>
                    <a:pt x="443612" y="231649"/>
                    <a:pt x="443612" y="226385"/>
                  </a:cubicBezTo>
                  <a:cubicBezTo>
                    <a:pt x="443612" y="224142"/>
                    <a:pt x="444008" y="222185"/>
                    <a:pt x="444793" y="220557"/>
                  </a:cubicBezTo>
                  <a:cubicBezTo>
                    <a:pt x="445594" y="218929"/>
                    <a:pt x="446530" y="217504"/>
                    <a:pt x="447627" y="216298"/>
                  </a:cubicBezTo>
                  <a:cubicBezTo>
                    <a:pt x="448706" y="215083"/>
                    <a:pt x="449811" y="214130"/>
                    <a:pt x="450933" y="213413"/>
                  </a:cubicBezTo>
                  <a:cubicBezTo>
                    <a:pt x="452063" y="212705"/>
                    <a:pt x="452974" y="212140"/>
                    <a:pt x="453641" y="211735"/>
                  </a:cubicBezTo>
                  <a:lnTo>
                    <a:pt x="453641" y="211473"/>
                  </a:lnTo>
                  <a:cubicBezTo>
                    <a:pt x="451034" y="209559"/>
                    <a:pt x="449752" y="206750"/>
                    <a:pt x="449752" y="203073"/>
                  </a:cubicBezTo>
                  <a:cubicBezTo>
                    <a:pt x="449752" y="201478"/>
                    <a:pt x="450056" y="200112"/>
                    <a:pt x="450689" y="198940"/>
                  </a:cubicBezTo>
                  <a:cubicBezTo>
                    <a:pt x="451313" y="197767"/>
                    <a:pt x="452013" y="196823"/>
                    <a:pt x="452806" y="196055"/>
                  </a:cubicBezTo>
                  <a:cubicBezTo>
                    <a:pt x="453607" y="195304"/>
                    <a:pt x="454408" y="194697"/>
                    <a:pt x="455201" y="194242"/>
                  </a:cubicBezTo>
                  <a:cubicBezTo>
                    <a:pt x="455994" y="193786"/>
                    <a:pt x="456601" y="193466"/>
                    <a:pt x="457023" y="193297"/>
                  </a:cubicBezTo>
                  <a:lnTo>
                    <a:pt x="457023" y="193052"/>
                  </a:lnTo>
                  <a:cubicBezTo>
                    <a:pt x="453927" y="191635"/>
                    <a:pt x="451431" y="189392"/>
                    <a:pt x="449567" y="186347"/>
                  </a:cubicBezTo>
                  <a:cubicBezTo>
                    <a:pt x="447686" y="183294"/>
                    <a:pt x="446724" y="179389"/>
                    <a:pt x="446724" y="174623"/>
                  </a:cubicBezTo>
                  <a:cubicBezTo>
                    <a:pt x="446724" y="171283"/>
                    <a:pt x="447289" y="168339"/>
                    <a:pt x="448369" y="165792"/>
                  </a:cubicBezTo>
                  <a:cubicBezTo>
                    <a:pt x="449457" y="163245"/>
                    <a:pt x="450916" y="161136"/>
                    <a:pt x="452747" y="159458"/>
                  </a:cubicBezTo>
                  <a:cubicBezTo>
                    <a:pt x="454602" y="157788"/>
                    <a:pt x="456736" y="156540"/>
                    <a:pt x="459216" y="155696"/>
                  </a:cubicBezTo>
                  <a:cubicBezTo>
                    <a:pt x="461670" y="154870"/>
                    <a:pt x="464327" y="154448"/>
                    <a:pt x="467178" y="154448"/>
                  </a:cubicBezTo>
                  <a:cubicBezTo>
                    <a:pt x="470012" y="154448"/>
                    <a:pt x="472686" y="154954"/>
                    <a:pt x="475182" y="155958"/>
                  </a:cubicBezTo>
                  <a:lnTo>
                    <a:pt x="493502" y="155958"/>
                  </a:lnTo>
                  <a:lnTo>
                    <a:pt x="492102" y="163852"/>
                  </a:lnTo>
                  <a:close/>
                  <a:moveTo>
                    <a:pt x="423681" y="216112"/>
                  </a:moveTo>
                  <a:lnTo>
                    <a:pt x="423681" y="177390"/>
                  </a:lnTo>
                  <a:cubicBezTo>
                    <a:pt x="423681" y="172295"/>
                    <a:pt x="422829" y="168626"/>
                    <a:pt x="421092" y="166416"/>
                  </a:cubicBezTo>
                  <a:cubicBezTo>
                    <a:pt x="419405" y="164207"/>
                    <a:pt x="416799" y="163102"/>
                    <a:pt x="413290" y="163102"/>
                  </a:cubicBezTo>
                  <a:cubicBezTo>
                    <a:pt x="410270" y="163102"/>
                    <a:pt x="407757" y="163852"/>
                    <a:pt x="405775" y="165354"/>
                  </a:cubicBezTo>
                  <a:cubicBezTo>
                    <a:pt x="403759" y="166855"/>
                    <a:pt x="402157" y="168314"/>
                    <a:pt x="401001" y="169748"/>
                  </a:cubicBezTo>
                  <a:lnTo>
                    <a:pt x="401001" y="216112"/>
                  </a:lnTo>
                  <a:lnTo>
                    <a:pt x="390846" y="216112"/>
                  </a:lnTo>
                  <a:lnTo>
                    <a:pt x="390846" y="155958"/>
                  </a:lnTo>
                  <a:lnTo>
                    <a:pt x="400115" y="155958"/>
                  </a:lnTo>
                  <a:lnTo>
                    <a:pt x="400115" y="162730"/>
                  </a:lnTo>
                  <a:lnTo>
                    <a:pt x="400377" y="162730"/>
                  </a:lnTo>
                  <a:cubicBezTo>
                    <a:pt x="400613" y="162216"/>
                    <a:pt x="401161" y="161491"/>
                    <a:pt x="401996" y="160529"/>
                  </a:cubicBezTo>
                  <a:cubicBezTo>
                    <a:pt x="402823" y="159559"/>
                    <a:pt x="403919" y="158657"/>
                    <a:pt x="405269" y="157771"/>
                  </a:cubicBezTo>
                  <a:cubicBezTo>
                    <a:pt x="406585" y="156894"/>
                    <a:pt x="408179" y="156118"/>
                    <a:pt x="410026" y="155452"/>
                  </a:cubicBezTo>
                  <a:cubicBezTo>
                    <a:pt x="411856" y="154777"/>
                    <a:pt x="413956" y="154448"/>
                    <a:pt x="416284" y="154448"/>
                  </a:cubicBezTo>
                  <a:cubicBezTo>
                    <a:pt x="418966" y="154448"/>
                    <a:pt x="421379" y="154853"/>
                    <a:pt x="423563" y="155637"/>
                  </a:cubicBezTo>
                  <a:cubicBezTo>
                    <a:pt x="425731" y="156438"/>
                    <a:pt x="427561" y="157704"/>
                    <a:pt x="429063" y="159458"/>
                  </a:cubicBezTo>
                  <a:cubicBezTo>
                    <a:pt x="430581" y="161212"/>
                    <a:pt x="431753" y="163498"/>
                    <a:pt x="432580" y="166290"/>
                  </a:cubicBezTo>
                  <a:cubicBezTo>
                    <a:pt x="433406" y="169090"/>
                    <a:pt x="433828" y="172540"/>
                    <a:pt x="433828" y="176631"/>
                  </a:cubicBezTo>
                  <a:lnTo>
                    <a:pt x="433828" y="216112"/>
                  </a:lnTo>
                  <a:lnTo>
                    <a:pt x="423681" y="216112"/>
                  </a:lnTo>
                  <a:close/>
                  <a:moveTo>
                    <a:pt x="375310" y="216112"/>
                  </a:moveTo>
                  <a:lnTo>
                    <a:pt x="366032" y="216112"/>
                  </a:lnTo>
                  <a:lnTo>
                    <a:pt x="366032" y="209348"/>
                  </a:lnTo>
                  <a:lnTo>
                    <a:pt x="365779" y="209348"/>
                  </a:lnTo>
                  <a:cubicBezTo>
                    <a:pt x="365517" y="209837"/>
                    <a:pt x="364977" y="210579"/>
                    <a:pt x="364151" y="211541"/>
                  </a:cubicBezTo>
                  <a:cubicBezTo>
                    <a:pt x="363316" y="212494"/>
                    <a:pt x="362245" y="213413"/>
                    <a:pt x="360954" y="214299"/>
                  </a:cubicBezTo>
                  <a:cubicBezTo>
                    <a:pt x="359664" y="215168"/>
                    <a:pt x="358086" y="215952"/>
                    <a:pt x="356248" y="216610"/>
                  </a:cubicBezTo>
                  <a:cubicBezTo>
                    <a:pt x="354417" y="217285"/>
                    <a:pt x="352376" y="217614"/>
                    <a:pt x="350107" y="217614"/>
                  </a:cubicBezTo>
                  <a:cubicBezTo>
                    <a:pt x="347442" y="217614"/>
                    <a:pt x="345055" y="217217"/>
                    <a:pt x="342921" y="216416"/>
                  </a:cubicBezTo>
                  <a:cubicBezTo>
                    <a:pt x="340779" y="215632"/>
                    <a:pt x="338957" y="214358"/>
                    <a:pt x="337464" y="212595"/>
                  </a:cubicBezTo>
                  <a:cubicBezTo>
                    <a:pt x="335946" y="210841"/>
                    <a:pt x="334816" y="208572"/>
                    <a:pt x="334014" y="205772"/>
                  </a:cubicBezTo>
                  <a:cubicBezTo>
                    <a:pt x="333222" y="202971"/>
                    <a:pt x="332825" y="199530"/>
                    <a:pt x="332825" y="195439"/>
                  </a:cubicBezTo>
                  <a:lnTo>
                    <a:pt x="332825" y="155958"/>
                  </a:lnTo>
                  <a:lnTo>
                    <a:pt x="342980" y="155958"/>
                  </a:lnTo>
                  <a:lnTo>
                    <a:pt x="342980" y="194680"/>
                  </a:lnTo>
                  <a:cubicBezTo>
                    <a:pt x="342980" y="199699"/>
                    <a:pt x="343782" y="203267"/>
                    <a:pt x="345418" y="205392"/>
                  </a:cubicBezTo>
                  <a:cubicBezTo>
                    <a:pt x="347046" y="207518"/>
                    <a:pt x="349559" y="208589"/>
                    <a:pt x="353000" y="208589"/>
                  </a:cubicBezTo>
                  <a:cubicBezTo>
                    <a:pt x="355936" y="208589"/>
                    <a:pt x="358373" y="207855"/>
                    <a:pt x="360397" y="206396"/>
                  </a:cubicBezTo>
                  <a:cubicBezTo>
                    <a:pt x="362388" y="204945"/>
                    <a:pt x="363999" y="203503"/>
                    <a:pt x="365146" y="202069"/>
                  </a:cubicBezTo>
                  <a:lnTo>
                    <a:pt x="365146" y="155958"/>
                  </a:lnTo>
                  <a:lnTo>
                    <a:pt x="375310" y="155958"/>
                  </a:lnTo>
                  <a:lnTo>
                    <a:pt x="375310" y="216112"/>
                  </a:lnTo>
                  <a:close/>
                  <a:moveTo>
                    <a:pt x="296228" y="208589"/>
                  </a:moveTo>
                  <a:cubicBezTo>
                    <a:pt x="297822" y="208589"/>
                    <a:pt x="299239" y="208369"/>
                    <a:pt x="300487" y="207965"/>
                  </a:cubicBezTo>
                  <a:cubicBezTo>
                    <a:pt x="301744" y="207551"/>
                    <a:pt x="302832" y="207020"/>
                    <a:pt x="303751" y="206396"/>
                  </a:cubicBezTo>
                  <a:cubicBezTo>
                    <a:pt x="304671" y="205772"/>
                    <a:pt x="305438" y="205131"/>
                    <a:pt x="306071" y="204447"/>
                  </a:cubicBezTo>
                  <a:cubicBezTo>
                    <a:pt x="306703" y="203781"/>
                    <a:pt x="307176" y="203208"/>
                    <a:pt x="307513" y="202701"/>
                  </a:cubicBezTo>
                  <a:lnTo>
                    <a:pt x="307513" y="165598"/>
                  </a:lnTo>
                  <a:cubicBezTo>
                    <a:pt x="306602" y="165025"/>
                    <a:pt x="305523" y="164510"/>
                    <a:pt x="304317" y="164097"/>
                  </a:cubicBezTo>
                  <a:cubicBezTo>
                    <a:pt x="303110" y="163684"/>
                    <a:pt x="301575" y="163481"/>
                    <a:pt x="299745" y="163481"/>
                  </a:cubicBezTo>
                  <a:cubicBezTo>
                    <a:pt x="297392" y="163481"/>
                    <a:pt x="295199" y="163869"/>
                    <a:pt x="293166" y="164662"/>
                  </a:cubicBezTo>
                  <a:cubicBezTo>
                    <a:pt x="291108" y="165463"/>
                    <a:pt x="289337" y="166779"/>
                    <a:pt x="287836" y="168618"/>
                  </a:cubicBezTo>
                  <a:cubicBezTo>
                    <a:pt x="286334" y="170448"/>
                    <a:pt x="285137" y="172835"/>
                    <a:pt x="284268" y="175753"/>
                  </a:cubicBezTo>
                  <a:cubicBezTo>
                    <a:pt x="283374" y="178680"/>
                    <a:pt x="282944" y="182273"/>
                    <a:pt x="282944" y="186533"/>
                  </a:cubicBezTo>
                  <a:cubicBezTo>
                    <a:pt x="282944" y="190708"/>
                    <a:pt x="283298" y="194208"/>
                    <a:pt x="284006" y="197000"/>
                  </a:cubicBezTo>
                  <a:cubicBezTo>
                    <a:pt x="284715" y="199792"/>
                    <a:pt x="285702" y="202052"/>
                    <a:pt x="286958" y="203764"/>
                  </a:cubicBezTo>
                  <a:cubicBezTo>
                    <a:pt x="288215" y="205476"/>
                    <a:pt x="289632" y="206708"/>
                    <a:pt x="291209" y="207459"/>
                  </a:cubicBezTo>
                  <a:cubicBezTo>
                    <a:pt x="292804" y="208209"/>
                    <a:pt x="294474" y="208589"/>
                    <a:pt x="296228" y="208589"/>
                  </a:cubicBezTo>
                  <a:close/>
                  <a:moveTo>
                    <a:pt x="272417" y="186904"/>
                  </a:moveTo>
                  <a:cubicBezTo>
                    <a:pt x="272417" y="180814"/>
                    <a:pt x="273210" y="175711"/>
                    <a:pt x="274796" y="171612"/>
                  </a:cubicBezTo>
                  <a:cubicBezTo>
                    <a:pt x="276382" y="167530"/>
                    <a:pt x="278431" y="164223"/>
                    <a:pt x="280945" y="161718"/>
                  </a:cubicBezTo>
                  <a:cubicBezTo>
                    <a:pt x="283433" y="159213"/>
                    <a:pt x="286284" y="157434"/>
                    <a:pt x="289455" y="156388"/>
                  </a:cubicBezTo>
                  <a:cubicBezTo>
                    <a:pt x="292643" y="155350"/>
                    <a:pt x="295815" y="154827"/>
                    <a:pt x="298986" y="154827"/>
                  </a:cubicBezTo>
                  <a:cubicBezTo>
                    <a:pt x="300917" y="154827"/>
                    <a:pt x="302579" y="154971"/>
                    <a:pt x="303996" y="155266"/>
                  </a:cubicBezTo>
                  <a:cubicBezTo>
                    <a:pt x="305413" y="155561"/>
                    <a:pt x="306602" y="155915"/>
                    <a:pt x="307513" y="156329"/>
                  </a:cubicBezTo>
                  <a:lnTo>
                    <a:pt x="307513" y="127508"/>
                  </a:lnTo>
                  <a:lnTo>
                    <a:pt x="317660" y="126378"/>
                  </a:lnTo>
                  <a:lnTo>
                    <a:pt x="317660" y="216112"/>
                  </a:lnTo>
                  <a:lnTo>
                    <a:pt x="308382" y="216112"/>
                  </a:lnTo>
                  <a:lnTo>
                    <a:pt x="308382" y="209711"/>
                  </a:lnTo>
                  <a:lnTo>
                    <a:pt x="308137" y="209711"/>
                  </a:lnTo>
                  <a:cubicBezTo>
                    <a:pt x="307893" y="210233"/>
                    <a:pt x="307437" y="210908"/>
                    <a:pt x="306763" y="211794"/>
                  </a:cubicBezTo>
                  <a:cubicBezTo>
                    <a:pt x="306079" y="212663"/>
                    <a:pt x="305168" y="213540"/>
                    <a:pt x="303996" y="214425"/>
                  </a:cubicBezTo>
                  <a:cubicBezTo>
                    <a:pt x="302832" y="215294"/>
                    <a:pt x="301364" y="216053"/>
                    <a:pt x="299610" y="216677"/>
                  </a:cubicBezTo>
                  <a:cubicBezTo>
                    <a:pt x="297864" y="217302"/>
                    <a:pt x="295815" y="217614"/>
                    <a:pt x="293470" y="217614"/>
                  </a:cubicBezTo>
                  <a:cubicBezTo>
                    <a:pt x="290627" y="217614"/>
                    <a:pt x="287937" y="217065"/>
                    <a:pt x="285390" y="215927"/>
                  </a:cubicBezTo>
                  <a:cubicBezTo>
                    <a:pt x="282842" y="214788"/>
                    <a:pt x="280599" y="213000"/>
                    <a:pt x="278684" y="210537"/>
                  </a:cubicBezTo>
                  <a:cubicBezTo>
                    <a:pt x="276770" y="208074"/>
                    <a:pt x="275234" y="204903"/>
                    <a:pt x="274113" y="201006"/>
                  </a:cubicBezTo>
                  <a:cubicBezTo>
                    <a:pt x="272982" y="197118"/>
                    <a:pt x="272417" y="192428"/>
                    <a:pt x="272417" y="186904"/>
                  </a:cubicBezTo>
                  <a:close/>
                  <a:moveTo>
                    <a:pt x="256636" y="202069"/>
                  </a:moveTo>
                  <a:cubicBezTo>
                    <a:pt x="256636" y="204574"/>
                    <a:pt x="256982" y="206345"/>
                    <a:pt x="257691" y="207340"/>
                  </a:cubicBezTo>
                  <a:cubicBezTo>
                    <a:pt x="258391" y="208336"/>
                    <a:pt x="259631" y="208833"/>
                    <a:pt x="261393" y="208833"/>
                  </a:cubicBezTo>
                  <a:cubicBezTo>
                    <a:pt x="262304" y="208833"/>
                    <a:pt x="263080" y="208757"/>
                    <a:pt x="263713" y="208589"/>
                  </a:cubicBezTo>
                  <a:cubicBezTo>
                    <a:pt x="264329" y="208412"/>
                    <a:pt x="264818" y="208251"/>
                    <a:pt x="265138" y="208091"/>
                  </a:cubicBezTo>
                  <a:lnTo>
                    <a:pt x="266032" y="215615"/>
                  </a:lnTo>
                  <a:cubicBezTo>
                    <a:pt x="265526" y="215859"/>
                    <a:pt x="264607" y="216197"/>
                    <a:pt x="263274" y="216610"/>
                  </a:cubicBezTo>
                  <a:cubicBezTo>
                    <a:pt x="261942" y="217032"/>
                    <a:pt x="260128" y="217242"/>
                    <a:pt x="257876" y="217242"/>
                  </a:cubicBezTo>
                  <a:cubicBezTo>
                    <a:pt x="254452" y="217242"/>
                    <a:pt x="251694" y="216197"/>
                    <a:pt x="249602" y="214105"/>
                  </a:cubicBezTo>
                  <a:cubicBezTo>
                    <a:pt x="247519" y="212022"/>
                    <a:pt x="246473" y="208294"/>
                    <a:pt x="246473" y="202946"/>
                  </a:cubicBezTo>
                  <a:lnTo>
                    <a:pt x="246473" y="127508"/>
                  </a:lnTo>
                  <a:lnTo>
                    <a:pt x="256636" y="126378"/>
                  </a:lnTo>
                  <a:lnTo>
                    <a:pt x="256636" y="202069"/>
                  </a:lnTo>
                  <a:close/>
                  <a:moveTo>
                    <a:pt x="226045" y="141408"/>
                  </a:moveTo>
                  <a:cubicBezTo>
                    <a:pt x="223961" y="141408"/>
                    <a:pt x="222283" y="140750"/>
                    <a:pt x="221034" y="139418"/>
                  </a:cubicBezTo>
                  <a:cubicBezTo>
                    <a:pt x="219778" y="138068"/>
                    <a:pt x="219145" y="136314"/>
                    <a:pt x="219145" y="134138"/>
                  </a:cubicBezTo>
                  <a:cubicBezTo>
                    <a:pt x="219145" y="132063"/>
                    <a:pt x="219778" y="130342"/>
                    <a:pt x="221034" y="129001"/>
                  </a:cubicBezTo>
                  <a:cubicBezTo>
                    <a:pt x="222283" y="127677"/>
                    <a:pt x="223961" y="127002"/>
                    <a:pt x="226045" y="127002"/>
                  </a:cubicBezTo>
                  <a:cubicBezTo>
                    <a:pt x="228052" y="127002"/>
                    <a:pt x="229671" y="127677"/>
                    <a:pt x="230928" y="129001"/>
                  </a:cubicBezTo>
                  <a:cubicBezTo>
                    <a:pt x="232185" y="130342"/>
                    <a:pt x="232809" y="132063"/>
                    <a:pt x="232809" y="134138"/>
                  </a:cubicBezTo>
                  <a:cubicBezTo>
                    <a:pt x="232809" y="136314"/>
                    <a:pt x="232185" y="138068"/>
                    <a:pt x="230928" y="139418"/>
                  </a:cubicBezTo>
                  <a:cubicBezTo>
                    <a:pt x="229671" y="140750"/>
                    <a:pt x="228052" y="141408"/>
                    <a:pt x="226045" y="141408"/>
                  </a:cubicBezTo>
                  <a:close/>
                  <a:moveTo>
                    <a:pt x="231055" y="216112"/>
                  </a:moveTo>
                  <a:lnTo>
                    <a:pt x="220900" y="216112"/>
                  </a:lnTo>
                  <a:lnTo>
                    <a:pt x="220900" y="155958"/>
                  </a:lnTo>
                  <a:lnTo>
                    <a:pt x="231055" y="155958"/>
                  </a:lnTo>
                  <a:lnTo>
                    <a:pt x="231055" y="216112"/>
                  </a:lnTo>
                  <a:close/>
                  <a:moveTo>
                    <a:pt x="195841" y="191931"/>
                  </a:moveTo>
                  <a:cubicBezTo>
                    <a:pt x="195841" y="187241"/>
                    <a:pt x="194314" y="183555"/>
                    <a:pt x="191261" y="180831"/>
                  </a:cubicBezTo>
                  <a:cubicBezTo>
                    <a:pt x="188216" y="178115"/>
                    <a:pt x="183847" y="176757"/>
                    <a:pt x="178170" y="176757"/>
                  </a:cubicBezTo>
                  <a:lnTo>
                    <a:pt x="170773" y="176757"/>
                  </a:lnTo>
                  <a:lnTo>
                    <a:pt x="170773" y="207079"/>
                  </a:lnTo>
                  <a:lnTo>
                    <a:pt x="177546" y="207079"/>
                  </a:lnTo>
                  <a:cubicBezTo>
                    <a:pt x="183973" y="207079"/>
                    <a:pt x="188629" y="205814"/>
                    <a:pt x="191514" y="203267"/>
                  </a:cubicBezTo>
                  <a:cubicBezTo>
                    <a:pt x="194398" y="200719"/>
                    <a:pt x="195841" y="196932"/>
                    <a:pt x="195841" y="191931"/>
                  </a:cubicBezTo>
                  <a:close/>
                  <a:moveTo>
                    <a:pt x="194204" y="152069"/>
                  </a:moveTo>
                  <a:cubicBezTo>
                    <a:pt x="194204" y="148063"/>
                    <a:pt x="192787" y="144757"/>
                    <a:pt x="189953" y="142176"/>
                  </a:cubicBezTo>
                  <a:cubicBezTo>
                    <a:pt x="187111" y="139569"/>
                    <a:pt x="182641" y="138279"/>
                    <a:pt x="176543" y="138279"/>
                  </a:cubicBezTo>
                  <a:lnTo>
                    <a:pt x="170773" y="138279"/>
                  </a:lnTo>
                  <a:lnTo>
                    <a:pt x="170773" y="168112"/>
                  </a:lnTo>
                  <a:lnTo>
                    <a:pt x="176424" y="168112"/>
                  </a:lnTo>
                  <a:cubicBezTo>
                    <a:pt x="182253" y="168112"/>
                    <a:pt x="186681" y="166686"/>
                    <a:pt x="189700" y="163852"/>
                  </a:cubicBezTo>
                  <a:cubicBezTo>
                    <a:pt x="192711" y="161010"/>
                    <a:pt x="194204" y="157079"/>
                    <a:pt x="194204" y="152069"/>
                  </a:cubicBezTo>
                  <a:close/>
                  <a:moveTo>
                    <a:pt x="205237" y="151690"/>
                  </a:moveTo>
                  <a:cubicBezTo>
                    <a:pt x="205237" y="154701"/>
                    <a:pt x="204866" y="157332"/>
                    <a:pt x="204115" y="159584"/>
                  </a:cubicBezTo>
                  <a:cubicBezTo>
                    <a:pt x="203364" y="161845"/>
                    <a:pt x="202335" y="163793"/>
                    <a:pt x="201036" y="165421"/>
                  </a:cubicBezTo>
                  <a:cubicBezTo>
                    <a:pt x="199746" y="167049"/>
                    <a:pt x="198236" y="168365"/>
                    <a:pt x="196532" y="169360"/>
                  </a:cubicBezTo>
                  <a:cubicBezTo>
                    <a:pt x="194812" y="170372"/>
                    <a:pt x="193040" y="171114"/>
                    <a:pt x="191202" y="171612"/>
                  </a:cubicBezTo>
                  <a:lnTo>
                    <a:pt x="191202" y="171873"/>
                  </a:lnTo>
                  <a:cubicBezTo>
                    <a:pt x="193454" y="172295"/>
                    <a:pt x="195571" y="173080"/>
                    <a:pt x="197528" y="174252"/>
                  </a:cubicBezTo>
                  <a:cubicBezTo>
                    <a:pt x="199501" y="175424"/>
                    <a:pt x="201205" y="176884"/>
                    <a:pt x="202673" y="178638"/>
                  </a:cubicBezTo>
                  <a:cubicBezTo>
                    <a:pt x="204140" y="180392"/>
                    <a:pt x="205313" y="182467"/>
                    <a:pt x="206181" y="184854"/>
                  </a:cubicBezTo>
                  <a:cubicBezTo>
                    <a:pt x="207059" y="187233"/>
                    <a:pt x="207497" y="189839"/>
                    <a:pt x="207497" y="192690"/>
                  </a:cubicBezTo>
                  <a:cubicBezTo>
                    <a:pt x="207497" y="196106"/>
                    <a:pt x="206907" y="199235"/>
                    <a:pt x="205751" y="202069"/>
                  </a:cubicBezTo>
                  <a:cubicBezTo>
                    <a:pt x="204562" y="204928"/>
                    <a:pt x="202749" y="207383"/>
                    <a:pt x="200294" y="209466"/>
                  </a:cubicBezTo>
                  <a:cubicBezTo>
                    <a:pt x="197831" y="211558"/>
                    <a:pt x="194710" y="213186"/>
                    <a:pt x="190957" y="214358"/>
                  </a:cubicBezTo>
                  <a:cubicBezTo>
                    <a:pt x="187195" y="215530"/>
                    <a:pt x="182725" y="216112"/>
                    <a:pt x="177546" y="216112"/>
                  </a:cubicBezTo>
                  <a:lnTo>
                    <a:pt x="159876" y="216112"/>
                  </a:lnTo>
                  <a:lnTo>
                    <a:pt x="159876" y="129634"/>
                  </a:lnTo>
                  <a:lnTo>
                    <a:pt x="176543" y="129634"/>
                  </a:lnTo>
                  <a:cubicBezTo>
                    <a:pt x="181637" y="129634"/>
                    <a:pt x="185998" y="130148"/>
                    <a:pt x="189633" y="131194"/>
                  </a:cubicBezTo>
                  <a:cubicBezTo>
                    <a:pt x="193277" y="132248"/>
                    <a:pt x="196262" y="133733"/>
                    <a:pt x="198599" y="135647"/>
                  </a:cubicBezTo>
                  <a:cubicBezTo>
                    <a:pt x="200927" y="137570"/>
                    <a:pt x="202630" y="139898"/>
                    <a:pt x="203676" y="142606"/>
                  </a:cubicBezTo>
                  <a:cubicBezTo>
                    <a:pt x="204714" y="145322"/>
                    <a:pt x="205237" y="148350"/>
                    <a:pt x="205237" y="151690"/>
                  </a:cubicBezTo>
                  <a:close/>
                  <a:moveTo>
                    <a:pt x="124029" y="164856"/>
                  </a:moveTo>
                  <a:cubicBezTo>
                    <a:pt x="123776" y="164687"/>
                    <a:pt x="123228" y="164468"/>
                    <a:pt x="122402" y="164223"/>
                  </a:cubicBezTo>
                  <a:cubicBezTo>
                    <a:pt x="121567" y="163979"/>
                    <a:pt x="120436" y="163852"/>
                    <a:pt x="119019" y="163852"/>
                  </a:cubicBezTo>
                  <a:cubicBezTo>
                    <a:pt x="115840" y="163852"/>
                    <a:pt x="113351" y="164704"/>
                    <a:pt x="111563" y="166416"/>
                  </a:cubicBezTo>
                  <a:cubicBezTo>
                    <a:pt x="109758" y="168137"/>
                    <a:pt x="108485" y="169993"/>
                    <a:pt x="107734" y="171992"/>
                  </a:cubicBezTo>
                  <a:lnTo>
                    <a:pt x="107734" y="216112"/>
                  </a:lnTo>
                  <a:lnTo>
                    <a:pt x="97579" y="216112"/>
                  </a:lnTo>
                  <a:lnTo>
                    <a:pt x="97579" y="155958"/>
                  </a:lnTo>
                  <a:lnTo>
                    <a:pt x="106857" y="155958"/>
                  </a:lnTo>
                  <a:lnTo>
                    <a:pt x="106857" y="164097"/>
                  </a:lnTo>
                  <a:lnTo>
                    <a:pt x="107118" y="164097"/>
                  </a:lnTo>
                  <a:cubicBezTo>
                    <a:pt x="107523" y="162933"/>
                    <a:pt x="108071" y="161777"/>
                    <a:pt x="108746" y="160656"/>
                  </a:cubicBezTo>
                  <a:cubicBezTo>
                    <a:pt x="109413" y="159525"/>
                    <a:pt x="110239" y="158522"/>
                    <a:pt x="111243" y="157644"/>
                  </a:cubicBezTo>
                  <a:cubicBezTo>
                    <a:pt x="112255" y="156767"/>
                    <a:pt x="113436" y="156076"/>
                    <a:pt x="114811" y="155578"/>
                  </a:cubicBezTo>
                  <a:cubicBezTo>
                    <a:pt x="116194" y="155080"/>
                    <a:pt x="117847" y="154827"/>
                    <a:pt x="119770" y="154827"/>
                  </a:cubicBezTo>
                  <a:cubicBezTo>
                    <a:pt x="121187" y="154827"/>
                    <a:pt x="122343" y="154954"/>
                    <a:pt x="123211" y="155198"/>
                  </a:cubicBezTo>
                  <a:cubicBezTo>
                    <a:pt x="124088" y="155452"/>
                    <a:pt x="124780" y="155654"/>
                    <a:pt x="125278" y="155823"/>
                  </a:cubicBezTo>
                  <a:lnTo>
                    <a:pt x="124029" y="164856"/>
                  </a:lnTo>
                  <a:close/>
                  <a:moveTo>
                    <a:pt x="76408" y="138658"/>
                  </a:moveTo>
                  <a:cubicBezTo>
                    <a:pt x="76408" y="140590"/>
                    <a:pt x="75818" y="142125"/>
                    <a:pt x="74662" y="143297"/>
                  </a:cubicBezTo>
                  <a:cubicBezTo>
                    <a:pt x="73482" y="144461"/>
                    <a:pt x="72056" y="145060"/>
                    <a:pt x="70395" y="145060"/>
                  </a:cubicBezTo>
                  <a:cubicBezTo>
                    <a:pt x="68716" y="145060"/>
                    <a:pt x="67299" y="144461"/>
                    <a:pt x="66127" y="143297"/>
                  </a:cubicBezTo>
                  <a:cubicBezTo>
                    <a:pt x="64963" y="142125"/>
                    <a:pt x="64364" y="140590"/>
                    <a:pt x="64364" y="138658"/>
                  </a:cubicBezTo>
                  <a:cubicBezTo>
                    <a:pt x="64364" y="136735"/>
                    <a:pt x="64963" y="135183"/>
                    <a:pt x="66127" y="134019"/>
                  </a:cubicBezTo>
                  <a:cubicBezTo>
                    <a:pt x="67299" y="132856"/>
                    <a:pt x="68716" y="132265"/>
                    <a:pt x="70395" y="132265"/>
                  </a:cubicBezTo>
                  <a:cubicBezTo>
                    <a:pt x="72056" y="132265"/>
                    <a:pt x="73482" y="132856"/>
                    <a:pt x="74662" y="134019"/>
                  </a:cubicBezTo>
                  <a:cubicBezTo>
                    <a:pt x="75818" y="135183"/>
                    <a:pt x="76408" y="136735"/>
                    <a:pt x="76408" y="138658"/>
                  </a:cubicBezTo>
                  <a:close/>
                  <a:moveTo>
                    <a:pt x="57110" y="138658"/>
                  </a:moveTo>
                  <a:cubicBezTo>
                    <a:pt x="57110" y="140590"/>
                    <a:pt x="56520" y="142125"/>
                    <a:pt x="55347" y="143297"/>
                  </a:cubicBezTo>
                  <a:cubicBezTo>
                    <a:pt x="54184" y="144461"/>
                    <a:pt x="52767" y="145060"/>
                    <a:pt x="51088" y="145060"/>
                  </a:cubicBezTo>
                  <a:cubicBezTo>
                    <a:pt x="49418" y="145060"/>
                    <a:pt x="47993" y="144461"/>
                    <a:pt x="46829" y="143297"/>
                  </a:cubicBezTo>
                  <a:cubicBezTo>
                    <a:pt x="45665" y="142125"/>
                    <a:pt x="45066" y="140590"/>
                    <a:pt x="45066" y="138658"/>
                  </a:cubicBezTo>
                  <a:cubicBezTo>
                    <a:pt x="45066" y="136735"/>
                    <a:pt x="45665" y="135183"/>
                    <a:pt x="46829" y="134019"/>
                  </a:cubicBezTo>
                  <a:cubicBezTo>
                    <a:pt x="47993" y="132856"/>
                    <a:pt x="49418" y="132265"/>
                    <a:pt x="51088" y="132265"/>
                  </a:cubicBezTo>
                  <a:cubicBezTo>
                    <a:pt x="52767" y="132265"/>
                    <a:pt x="54184" y="132856"/>
                    <a:pt x="55347" y="134019"/>
                  </a:cubicBezTo>
                  <a:cubicBezTo>
                    <a:pt x="56520" y="135183"/>
                    <a:pt x="57110" y="136735"/>
                    <a:pt x="57110" y="138658"/>
                  </a:cubicBezTo>
                  <a:close/>
                  <a:moveTo>
                    <a:pt x="82043" y="216112"/>
                  </a:moveTo>
                  <a:lnTo>
                    <a:pt x="72773" y="216112"/>
                  </a:lnTo>
                  <a:lnTo>
                    <a:pt x="72773" y="209348"/>
                  </a:lnTo>
                  <a:lnTo>
                    <a:pt x="72528" y="209348"/>
                  </a:lnTo>
                  <a:cubicBezTo>
                    <a:pt x="72259" y="209837"/>
                    <a:pt x="71727" y="210579"/>
                    <a:pt x="70892" y="211541"/>
                  </a:cubicBezTo>
                  <a:cubicBezTo>
                    <a:pt x="70057" y="212494"/>
                    <a:pt x="68994" y="213413"/>
                    <a:pt x="67687" y="214299"/>
                  </a:cubicBezTo>
                  <a:cubicBezTo>
                    <a:pt x="66405" y="215168"/>
                    <a:pt x="64828" y="215952"/>
                    <a:pt x="62998" y="216610"/>
                  </a:cubicBezTo>
                  <a:cubicBezTo>
                    <a:pt x="61159" y="217285"/>
                    <a:pt x="59109" y="217614"/>
                    <a:pt x="56849" y="217614"/>
                  </a:cubicBezTo>
                  <a:cubicBezTo>
                    <a:pt x="54184" y="217614"/>
                    <a:pt x="51771" y="217217"/>
                    <a:pt x="49654" y="216416"/>
                  </a:cubicBezTo>
                  <a:cubicBezTo>
                    <a:pt x="47520" y="215632"/>
                    <a:pt x="45707" y="214358"/>
                    <a:pt x="44197" y="212595"/>
                  </a:cubicBezTo>
                  <a:cubicBezTo>
                    <a:pt x="42687" y="210841"/>
                    <a:pt x="41540" y="208572"/>
                    <a:pt x="40747" y="205772"/>
                  </a:cubicBezTo>
                  <a:cubicBezTo>
                    <a:pt x="39963" y="202971"/>
                    <a:pt x="39567" y="199530"/>
                    <a:pt x="39567" y="195439"/>
                  </a:cubicBezTo>
                  <a:lnTo>
                    <a:pt x="39567" y="155958"/>
                  </a:lnTo>
                  <a:lnTo>
                    <a:pt x="49713" y="155958"/>
                  </a:lnTo>
                  <a:lnTo>
                    <a:pt x="49713" y="194680"/>
                  </a:lnTo>
                  <a:cubicBezTo>
                    <a:pt x="49713" y="199699"/>
                    <a:pt x="50523" y="203267"/>
                    <a:pt x="52159" y="205392"/>
                  </a:cubicBezTo>
                  <a:cubicBezTo>
                    <a:pt x="53787" y="207518"/>
                    <a:pt x="56309" y="208589"/>
                    <a:pt x="59733" y="208589"/>
                  </a:cubicBezTo>
                  <a:cubicBezTo>
                    <a:pt x="62660" y="208589"/>
                    <a:pt x="65131" y="207855"/>
                    <a:pt x="67122" y="206396"/>
                  </a:cubicBezTo>
                  <a:cubicBezTo>
                    <a:pt x="69138" y="204945"/>
                    <a:pt x="70724" y="203503"/>
                    <a:pt x="71896" y="202069"/>
                  </a:cubicBezTo>
                  <a:lnTo>
                    <a:pt x="71896" y="155958"/>
                  </a:lnTo>
                  <a:lnTo>
                    <a:pt x="82043" y="155958"/>
                  </a:lnTo>
                  <a:lnTo>
                    <a:pt x="82043" y="216112"/>
                  </a:lnTo>
                  <a:close/>
                  <a:moveTo>
                    <a:pt x="29909" y="164223"/>
                  </a:moveTo>
                  <a:lnTo>
                    <a:pt x="17628" y="164223"/>
                  </a:lnTo>
                  <a:lnTo>
                    <a:pt x="17628" y="216112"/>
                  </a:lnTo>
                  <a:lnTo>
                    <a:pt x="7473" y="216112"/>
                  </a:lnTo>
                  <a:lnTo>
                    <a:pt x="7473" y="164223"/>
                  </a:lnTo>
                  <a:lnTo>
                    <a:pt x="203" y="164223"/>
                  </a:lnTo>
                  <a:lnTo>
                    <a:pt x="203" y="157450"/>
                  </a:lnTo>
                  <a:lnTo>
                    <a:pt x="7473" y="156076"/>
                  </a:lnTo>
                  <a:lnTo>
                    <a:pt x="7473" y="144048"/>
                  </a:lnTo>
                  <a:cubicBezTo>
                    <a:pt x="7473" y="140792"/>
                    <a:pt x="7929" y="137992"/>
                    <a:pt x="8865" y="135647"/>
                  </a:cubicBezTo>
                  <a:cubicBezTo>
                    <a:pt x="9776" y="133311"/>
                    <a:pt x="10982" y="131388"/>
                    <a:pt x="12483" y="129895"/>
                  </a:cubicBezTo>
                  <a:cubicBezTo>
                    <a:pt x="13993" y="128377"/>
                    <a:pt x="15748" y="127297"/>
                    <a:pt x="17755" y="126622"/>
                  </a:cubicBezTo>
                  <a:cubicBezTo>
                    <a:pt x="19762" y="125956"/>
                    <a:pt x="21896" y="125627"/>
                    <a:pt x="24148" y="125627"/>
                  </a:cubicBezTo>
                  <a:cubicBezTo>
                    <a:pt x="26316" y="125627"/>
                    <a:pt x="28155" y="125922"/>
                    <a:pt x="29656" y="126504"/>
                  </a:cubicBezTo>
                  <a:cubicBezTo>
                    <a:pt x="31166" y="127086"/>
                    <a:pt x="32161" y="127550"/>
                    <a:pt x="32667" y="127879"/>
                  </a:cubicBezTo>
                  <a:lnTo>
                    <a:pt x="30542" y="136280"/>
                  </a:lnTo>
                  <a:cubicBezTo>
                    <a:pt x="30036" y="135951"/>
                    <a:pt x="29327" y="135588"/>
                    <a:pt x="28408" y="135209"/>
                  </a:cubicBezTo>
                  <a:cubicBezTo>
                    <a:pt x="27488" y="134846"/>
                    <a:pt x="26358" y="134652"/>
                    <a:pt x="25026" y="134652"/>
                  </a:cubicBezTo>
                  <a:cubicBezTo>
                    <a:pt x="22605" y="134652"/>
                    <a:pt x="20758" y="135403"/>
                    <a:pt x="19501" y="136896"/>
                  </a:cubicBezTo>
                  <a:cubicBezTo>
                    <a:pt x="18253" y="138405"/>
                    <a:pt x="17628" y="141163"/>
                    <a:pt x="17628" y="145178"/>
                  </a:cubicBezTo>
                  <a:lnTo>
                    <a:pt x="17628" y="155958"/>
                  </a:lnTo>
                  <a:lnTo>
                    <a:pt x="31166" y="155958"/>
                  </a:lnTo>
                  <a:lnTo>
                    <a:pt x="29909" y="164223"/>
                  </a:lnTo>
                  <a:close/>
                  <a:moveTo>
                    <a:pt x="819326" y="89730"/>
                  </a:moveTo>
                  <a:lnTo>
                    <a:pt x="819326" y="50999"/>
                  </a:lnTo>
                  <a:cubicBezTo>
                    <a:pt x="819326" y="46082"/>
                    <a:pt x="818618" y="42531"/>
                    <a:pt x="817192" y="40355"/>
                  </a:cubicBezTo>
                  <a:cubicBezTo>
                    <a:pt x="815784" y="38178"/>
                    <a:pt x="813473" y="37090"/>
                    <a:pt x="810310" y="37090"/>
                  </a:cubicBezTo>
                  <a:cubicBezTo>
                    <a:pt x="808631" y="37090"/>
                    <a:pt x="807155" y="37310"/>
                    <a:pt x="805839" y="37723"/>
                  </a:cubicBezTo>
                  <a:cubicBezTo>
                    <a:pt x="804557" y="38136"/>
                    <a:pt x="803427" y="38668"/>
                    <a:pt x="802415" y="39292"/>
                  </a:cubicBezTo>
                  <a:cubicBezTo>
                    <a:pt x="801394" y="39908"/>
                    <a:pt x="800534" y="40599"/>
                    <a:pt x="799783" y="41358"/>
                  </a:cubicBezTo>
                  <a:cubicBezTo>
                    <a:pt x="799033" y="42109"/>
                    <a:pt x="798409" y="42775"/>
                    <a:pt x="797902" y="43366"/>
                  </a:cubicBezTo>
                  <a:lnTo>
                    <a:pt x="797902" y="89730"/>
                  </a:lnTo>
                  <a:lnTo>
                    <a:pt x="787739" y="89730"/>
                  </a:lnTo>
                  <a:lnTo>
                    <a:pt x="787739" y="29575"/>
                  </a:lnTo>
                  <a:lnTo>
                    <a:pt x="797017" y="29575"/>
                  </a:lnTo>
                  <a:lnTo>
                    <a:pt x="797017" y="36340"/>
                  </a:lnTo>
                  <a:lnTo>
                    <a:pt x="797278" y="36340"/>
                  </a:lnTo>
                  <a:cubicBezTo>
                    <a:pt x="797692" y="35673"/>
                    <a:pt x="798324" y="34872"/>
                    <a:pt x="799142" y="33902"/>
                  </a:cubicBezTo>
                  <a:cubicBezTo>
                    <a:pt x="799986" y="32941"/>
                    <a:pt x="801032" y="32021"/>
                    <a:pt x="802288" y="31136"/>
                  </a:cubicBezTo>
                  <a:cubicBezTo>
                    <a:pt x="803537" y="30267"/>
                    <a:pt x="805013" y="29533"/>
                    <a:pt x="806666" y="28943"/>
                  </a:cubicBezTo>
                  <a:cubicBezTo>
                    <a:pt x="808344" y="28361"/>
                    <a:pt x="810208" y="28074"/>
                    <a:pt x="812317" y="28074"/>
                  </a:cubicBezTo>
                  <a:cubicBezTo>
                    <a:pt x="819166" y="28074"/>
                    <a:pt x="824007" y="30739"/>
                    <a:pt x="826850" y="36095"/>
                  </a:cubicBezTo>
                  <a:cubicBezTo>
                    <a:pt x="827423" y="35260"/>
                    <a:pt x="828224" y="34366"/>
                    <a:pt x="829245" y="33388"/>
                  </a:cubicBezTo>
                  <a:cubicBezTo>
                    <a:pt x="830223" y="32435"/>
                    <a:pt x="831404" y="31557"/>
                    <a:pt x="832728" y="30765"/>
                  </a:cubicBezTo>
                  <a:cubicBezTo>
                    <a:pt x="834078" y="29980"/>
                    <a:pt x="835588" y="29322"/>
                    <a:pt x="837249" y="28833"/>
                  </a:cubicBezTo>
                  <a:cubicBezTo>
                    <a:pt x="838919" y="28319"/>
                    <a:pt x="840767" y="28074"/>
                    <a:pt x="842774" y="28074"/>
                  </a:cubicBezTo>
                  <a:cubicBezTo>
                    <a:pt x="854970" y="28074"/>
                    <a:pt x="861068" y="35167"/>
                    <a:pt x="861068" y="49371"/>
                  </a:cubicBezTo>
                  <a:lnTo>
                    <a:pt x="861068" y="89730"/>
                  </a:lnTo>
                  <a:lnTo>
                    <a:pt x="850913" y="89730"/>
                  </a:lnTo>
                  <a:lnTo>
                    <a:pt x="850913" y="50999"/>
                  </a:lnTo>
                  <a:cubicBezTo>
                    <a:pt x="850913" y="46082"/>
                    <a:pt x="850036" y="42531"/>
                    <a:pt x="848290" y="40355"/>
                  </a:cubicBezTo>
                  <a:cubicBezTo>
                    <a:pt x="846536" y="38178"/>
                    <a:pt x="843946" y="37090"/>
                    <a:pt x="840505" y="37090"/>
                  </a:cubicBezTo>
                  <a:cubicBezTo>
                    <a:pt x="837671" y="37090"/>
                    <a:pt x="835318" y="37782"/>
                    <a:pt x="833437" y="39157"/>
                  </a:cubicBezTo>
                  <a:cubicBezTo>
                    <a:pt x="831539" y="40540"/>
                    <a:pt x="830063" y="41856"/>
                    <a:pt x="828992" y="43113"/>
                  </a:cubicBezTo>
                  <a:cubicBezTo>
                    <a:pt x="829144" y="44040"/>
                    <a:pt x="829279" y="45010"/>
                    <a:pt x="829363" y="46056"/>
                  </a:cubicBezTo>
                  <a:cubicBezTo>
                    <a:pt x="829439" y="47102"/>
                    <a:pt x="829481" y="48215"/>
                    <a:pt x="829481" y="49371"/>
                  </a:cubicBezTo>
                  <a:lnTo>
                    <a:pt x="829481" y="89730"/>
                  </a:lnTo>
                  <a:lnTo>
                    <a:pt x="819326" y="89730"/>
                  </a:lnTo>
                  <a:close/>
                  <a:moveTo>
                    <a:pt x="772211" y="89730"/>
                  </a:moveTo>
                  <a:lnTo>
                    <a:pt x="762942" y="89730"/>
                  </a:lnTo>
                  <a:lnTo>
                    <a:pt x="762942" y="82966"/>
                  </a:lnTo>
                  <a:lnTo>
                    <a:pt x="762680" y="82966"/>
                  </a:lnTo>
                  <a:cubicBezTo>
                    <a:pt x="762435" y="83463"/>
                    <a:pt x="761887" y="84197"/>
                    <a:pt x="761069" y="85150"/>
                  </a:cubicBezTo>
                  <a:cubicBezTo>
                    <a:pt x="760226" y="86120"/>
                    <a:pt x="759155" y="87031"/>
                    <a:pt x="757856" y="87925"/>
                  </a:cubicBezTo>
                  <a:cubicBezTo>
                    <a:pt x="756565" y="88794"/>
                    <a:pt x="755005" y="89561"/>
                    <a:pt x="753158" y="90236"/>
                  </a:cubicBezTo>
                  <a:cubicBezTo>
                    <a:pt x="751319" y="90902"/>
                    <a:pt x="749269" y="91240"/>
                    <a:pt x="747034" y="91240"/>
                  </a:cubicBezTo>
                  <a:cubicBezTo>
                    <a:pt x="744344" y="91240"/>
                    <a:pt x="741940" y="90835"/>
                    <a:pt x="739797" y="90042"/>
                  </a:cubicBezTo>
                  <a:cubicBezTo>
                    <a:pt x="737672" y="89249"/>
                    <a:pt x="735867" y="87976"/>
                    <a:pt x="734349" y="86221"/>
                  </a:cubicBezTo>
                  <a:cubicBezTo>
                    <a:pt x="732864" y="84467"/>
                    <a:pt x="731700" y="82198"/>
                    <a:pt x="730899" y="79389"/>
                  </a:cubicBezTo>
                  <a:cubicBezTo>
                    <a:pt x="730131" y="76589"/>
                    <a:pt x="729710" y="73148"/>
                    <a:pt x="729710" y="69057"/>
                  </a:cubicBezTo>
                  <a:lnTo>
                    <a:pt x="729710" y="29575"/>
                  </a:lnTo>
                  <a:lnTo>
                    <a:pt x="739865" y="29575"/>
                  </a:lnTo>
                  <a:lnTo>
                    <a:pt x="739865" y="68298"/>
                  </a:lnTo>
                  <a:cubicBezTo>
                    <a:pt x="739865" y="73317"/>
                    <a:pt x="740691" y="76893"/>
                    <a:pt x="742311" y="79010"/>
                  </a:cubicBezTo>
                  <a:cubicBezTo>
                    <a:pt x="743947" y="81144"/>
                    <a:pt x="746469" y="82215"/>
                    <a:pt x="749902" y="82215"/>
                  </a:cubicBezTo>
                  <a:cubicBezTo>
                    <a:pt x="752829" y="82215"/>
                    <a:pt x="755283" y="81490"/>
                    <a:pt x="757290" y="80013"/>
                  </a:cubicBezTo>
                  <a:cubicBezTo>
                    <a:pt x="759306" y="78554"/>
                    <a:pt x="760884" y="77120"/>
                    <a:pt x="762056" y="75687"/>
                  </a:cubicBezTo>
                  <a:lnTo>
                    <a:pt x="762056" y="29575"/>
                  </a:lnTo>
                  <a:lnTo>
                    <a:pt x="772211" y="29575"/>
                  </a:lnTo>
                  <a:lnTo>
                    <a:pt x="772211" y="89730"/>
                  </a:lnTo>
                  <a:close/>
                  <a:moveTo>
                    <a:pt x="709560" y="15043"/>
                  </a:moveTo>
                  <a:cubicBezTo>
                    <a:pt x="707451" y="15043"/>
                    <a:pt x="705790" y="14368"/>
                    <a:pt x="704524" y="13035"/>
                  </a:cubicBezTo>
                  <a:cubicBezTo>
                    <a:pt x="703268" y="11694"/>
                    <a:pt x="702643" y="9948"/>
                    <a:pt x="702643" y="7772"/>
                  </a:cubicBezTo>
                  <a:cubicBezTo>
                    <a:pt x="702643" y="5680"/>
                    <a:pt x="703268" y="3968"/>
                    <a:pt x="704524" y="2636"/>
                  </a:cubicBezTo>
                  <a:cubicBezTo>
                    <a:pt x="705790" y="1294"/>
                    <a:pt x="707451" y="628"/>
                    <a:pt x="709560" y="628"/>
                  </a:cubicBezTo>
                  <a:cubicBezTo>
                    <a:pt x="711550" y="628"/>
                    <a:pt x="713178" y="1294"/>
                    <a:pt x="714443" y="2636"/>
                  </a:cubicBezTo>
                  <a:cubicBezTo>
                    <a:pt x="715700" y="3968"/>
                    <a:pt x="716316" y="5680"/>
                    <a:pt x="716316" y="7772"/>
                  </a:cubicBezTo>
                  <a:cubicBezTo>
                    <a:pt x="716316" y="9948"/>
                    <a:pt x="715700" y="11694"/>
                    <a:pt x="714443" y="13035"/>
                  </a:cubicBezTo>
                  <a:cubicBezTo>
                    <a:pt x="713178" y="14368"/>
                    <a:pt x="711550" y="15043"/>
                    <a:pt x="709560" y="15043"/>
                  </a:cubicBezTo>
                  <a:close/>
                  <a:moveTo>
                    <a:pt x="714561" y="89730"/>
                  </a:moveTo>
                  <a:lnTo>
                    <a:pt x="704398" y="89730"/>
                  </a:lnTo>
                  <a:lnTo>
                    <a:pt x="704398" y="29575"/>
                  </a:lnTo>
                  <a:lnTo>
                    <a:pt x="714561" y="29575"/>
                  </a:lnTo>
                  <a:lnTo>
                    <a:pt x="714561" y="89730"/>
                  </a:lnTo>
                  <a:close/>
                  <a:moveTo>
                    <a:pt x="694386" y="38465"/>
                  </a:moveTo>
                  <a:cubicBezTo>
                    <a:pt x="694133" y="38305"/>
                    <a:pt x="693585" y="38103"/>
                    <a:pt x="692767" y="37850"/>
                  </a:cubicBezTo>
                  <a:cubicBezTo>
                    <a:pt x="691915" y="37596"/>
                    <a:pt x="690785" y="37470"/>
                    <a:pt x="689376" y="37470"/>
                  </a:cubicBezTo>
                  <a:cubicBezTo>
                    <a:pt x="686205" y="37470"/>
                    <a:pt x="683708" y="38330"/>
                    <a:pt x="681911" y="40034"/>
                  </a:cubicBezTo>
                  <a:cubicBezTo>
                    <a:pt x="680115" y="41755"/>
                    <a:pt x="678841" y="43619"/>
                    <a:pt x="678091" y="45618"/>
                  </a:cubicBezTo>
                  <a:lnTo>
                    <a:pt x="678091" y="89730"/>
                  </a:lnTo>
                  <a:lnTo>
                    <a:pt x="667944" y="89730"/>
                  </a:lnTo>
                  <a:lnTo>
                    <a:pt x="667944" y="29575"/>
                  </a:lnTo>
                  <a:lnTo>
                    <a:pt x="677214" y="29575"/>
                  </a:lnTo>
                  <a:lnTo>
                    <a:pt x="677214" y="37723"/>
                  </a:lnTo>
                  <a:lnTo>
                    <a:pt x="677450" y="37723"/>
                  </a:lnTo>
                  <a:cubicBezTo>
                    <a:pt x="677888" y="36559"/>
                    <a:pt x="678420" y="35403"/>
                    <a:pt x="679094" y="34273"/>
                  </a:cubicBezTo>
                  <a:cubicBezTo>
                    <a:pt x="679752" y="33143"/>
                    <a:pt x="680604" y="32148"/>
                    <a:pt x="681599" y="31262"/>
                  </a:cubicBezTo>
                  <a:cubicBezTo>
                    <a:pt x="682620" y="30393"/>
                    <a:pt x="683801" y="29702"/>
                    <a:pt x="685167" y="29204"/>
                  </a:cubicBezTo>
                  <a:cubicBezTo>
                    <a:pt x="686550" y="28698"/>
                    <a:pt x="688204" y="28445"/>
                    <a:pt x="690127" y="28445"/>
                  </a:cubicBezTo>
                  <a:cubicBezTo>
                    <a:pt x="691552" y="28445"/>
                    <a:pt x="692691" y="28572"/>
                    <a:pt x="693568" y="28833"/>
                  </a:cubicBezTo>
                  <a:cubicBezTo>
                    <a:pt x="694437" y="29069"/>
                    <a:pt x="695128" y="29289"/>
                    <a:pt x="695626" y="29440"/>
                  </a:cubicBezTo>
                  <a:lnTo>
                    <a:pt x="694386" y="38465"/>
                  </a:lnTo>
                  <a:close/>
                  <a:moveTo>
                    <a:pt x="635362" y="36340"/>
                  </a:moveTo>
                  <a:cubicBezTo>
                    <a:pt x="631769" y="36340"/>
                    <a:pt x="628884" y="37850"/>
                    <a:pt x="626716" y="40861"/>
                  </a:cubicBezTo>
                  <a:cubicBezTo>
                    <a:pt x="624532" y="43863"/>
                    <a:pt x="623275" y="48215"/>
                    <a:pt x="622938" y="53883"/>
                  </a:cubicBezTo>
                  <a:lnTo>
                    <a:pt x="644876" y="53883"/>
                  </a:lnTo>
                  <a:cubicBezTo>
                    <a:pt x="644960" y="53470"/>
                    <a:pt x="645036" y="52863"/>
                    <a:pt x="645078" y="52070"/>
                  </a:cubicBezTo>
                  <a:cubicBezTo>
                    <a:pt x="645112" y="51269"/>
                    <a:pt x="645146" y="50425"/>
                    <a:pt x="645146" y="49498"/>
                  </a:cubicBezTo>
                  <a:cubicBezTo>
                    <a:pt x="645146" y="45322"/>
                    <a:pt x="644294" y="42092"/>
                    <a:pt x="642615" y="39789"/>
                  </a:cubicBezTo>
                  <a:cubicBezTo>
                    <a:pt x="640945" y="37487"/>
                    <a:pt x="638525" y="36340"/>
                    <a:pt x="635362" y="36340"/>
                  </a:cubicBezTo>
                  <a:close/>
                  <a:moveTo>
                    <a:pt x="654407" y="49877"/>
                  </a:moveTo>
                  <a:cubicBezTo>
                    <a:pt x="654407" y="52475"/>
                    <a:pt x="654322" y="54702"/>
                    <a:pt x="654145" y="56591"/>
                  </a:cubicBezTo>
                  <a:cubicBezTo>
                    <a:pt x="653993" y="58455"/>
                    <a:pt x="653808" y="60117"/>
                    <a:pt x="653648" y="61525"/>
                  </a:cubicBezTo>
                  <a:lnTo>
                    <a:pt x="622938" y="61525"/>
                  </a:lnTo>
                  <a:cubicBezTo>
                    <a:pt x="623275" y="68635"/>
                    <a:pt x="624802" y="73856"/>
                    <a:pt x="627526" y="77196"/>
                  </a:cubicBezTo>
                  <a:cubicBezTo>
                    <a:pt x="630242" y="80536"/>
                    <a:pt x="634147" y="82215"/>
                    <a:pt x="639242" y="82215"/>
                  </a:cubicBezTo>
                  <a:cubicBezTo>
                    <a:pt x="640987" y="82215"/>
                    <a:pt x="642582" y="82004"/>
                    <a:pt x="644007" y="81591"/>
                  </a:cubicBezTo>
                  <a:cubicBezTo>
                    <a:pt x="645424" y="81169"/>
                    <a:pt x="646630" y="80663"/>
                    <a:pt x="647693" y="80081"/>
                  </a:cubicBezTo>
                  <a:cubicBezTo>
                    <a:pt x="648730" y="79507"/>
                    <a:pt x="649633" y="78917"/>
                    <a:pt x="650324" y="78318"/>
                  </a:cubicBezTo>
                  <a:cubicBezTo>
                    <a:pt x="651041" y="77745"/>
                    <a:pt x="651564" y="77272"/>
                    <a:pt x="651902" y="76952"/>
                  </a:cubicBezTo>
                  <a:lnTo>
                    <a:pt x="655655" y="84087"/>
                  </a:lnTo>
                  <a:cubicBezTo>
                    <a:pt x="655233" y="84509"/>
                    <a:pt x="654601" y="85116"/>
                    <a:pt x="653774" y="85909"/>
                  </a:cubicBezTo>
                  <a:cubicBezTo>
                    <a:pt x="652948" y="86702"/>
                    <a:pt x="651817" y="87495"/>
                    <a:pt x="650383" y="88288"/>
                  </a:cubicBezTo>
                  <a:cubicBezTo>
                    <a:pt x="648975" y="89081"/>
                    <a:pt x="647221" y="89772"/>
                    <a:pt x="645146" y="90363"/>
                  </a:cubicBezTo>
                  <a:cubicBezTo>
                    <a:pt x="643054" y="90945"/>
                    <a:pt x="640583" y="91240"/>
                    <a:pt x="637732" y="91240"/>
                  </a:cubicBezTo>
                  <a:cubicBezTo>
                    <a:pt x="633987" y="91240"/>
                    <a:pt x="630588" y="90616"/>
                    <a:pt x="627526" y="89359"/>
                  </a:cubicBezTo>
                  <a:cubicBezTo>
                    <a:pt x="624481" y="88102"/>
                    <a:pt x="621892" y="86162"/>
                    <a:pt x="619749" y="83531"/>
                  </a:cubicBezTo>
                  <a:cubicBezTo>
                    <a:pt x="617624" y="80899"/>
                    <a:pt x="615971" y="77559"/>
                    <a:pt x="614798" y="73502"/>
                  </a:cubicBezTo>
                  <a:cubicBezTo>
                    <a:pt x="613626" y="69445"/>
                    <a:pt x="613052" y="64587"/>
                    <a:pt x="613052" y="58902"/>
                  </a:cubicBezTo>
                  <a:cubicBezTo>
                    <a:pt x="613052" y="53555"/>
                    <a:pt x="613643" y="48941"/>
                    <a:pt x="614857" y="45053"/>
                  </a:cubicBezTo>
                  <a:cubicBezTo>
                    <a:pt x="616072" y="41173"/>
                    <a:pt x="617734" y="37968"/>
                    <a:pt x="619817" y="35471"/>
                  </a:cubicBezTo>
                  <a:cubicBezTo>
                    <a:pt x="621909" y="32957"/>
                    <a:pt x="624312" y="31102"/>
                    <a:pt x="627079" y="29896"/>
                  </a:cubicBezTo>
                  <a:cubicBezTo>
                    <a:pt x="629829" y="28681"/>
                    <a:pt x="632814" y="28074"/>
                    <a:pt x="635994" y="28074"/>
                  </a:cubicBezTo>
                  <a:cubicBezTo>
                    <a:pt x="641738" y="28074"/>
                    <a:pt x="646267" y="29896"/>
                    <a:pt x="649531" y="33523"/>
                  </a:cubicBezTo>
                  <a:cubicBezTo>
                    <a:pt x="652779" y="37158"/>
                    <a:pt x="654407" y="42607"/>
                    <a:pt x="654407" y="49877"/>
                  </a:cubicBezTo>
                  <a:close/>
                  <a:moveTo>
                    <a:pt x="605149" y="37850"/>
                  </a:moveTo>
                  <a:lnTo>
                    <a:pt x="591991" y="37850"/>
                  </a:lnTo>
                  <a:lnTo>
                    <a:pt x="591991" y="71183"/>
                  </a:lnTo>
                  <a:cubicBezTo>
                    <a:pt x="591991" y="75450"/>
                    <a:pt x="592531" y="78343"/>
                    <a:pt x="593619" y="79887"/>
                  </a:cubicBezTo>
                  <a:cubicBezTo>
                    <a:pt x="594699" y="81439"/>
                    <a:pt x="596546" y="82215"/>
                    <a:pt x="599135" y="82215"/>
                  </a:cubicBezTo>
                  <a:cubicBezTo>
                    <a:pt x="600645" y="82215"/>
                    <a:pt x="601944" y="82004"/>
                    <a:pt x="603024" y="81591"/>
                  </a:cubicBezTo>
                  <a:cubicBezTo>
                    <a:pt x="604103" y="81169"/>
                    <a:pt x="604896" y="80781"/>
                    <a:pt x="605402" y="80460"/>
                  </a:cubicBezTo>
                  <a:lnTo>
                    <a:pt x="606777" y="88608"/>
                  </a:lnTo>
                  <a:cubicBezTo>
                    <a:pt x="606372" y="88937"/>
                    <a:pt x="605360" y="89460"/>
                    <a:pt x="603766" y="90169"/>
                  </a:cubicBezTo>
                  <a:cubicBezTo>
                    <a:pt x="602180" y="90869"/>
                    <a:pt x="600046" y="91240"/>
                    <a:pt x="597390" y="91240"/>
                  </a:cubicBezTo>
                  <a:cubicBezTo>
                    <a:pt x="592211" y="91240"/>
                    <a:pt x="588314" y="89789"/>
                    <a:pt x="585725" y="86913"/>
                  </a:cubicBezTo>
                  <a:cubicBezTo>
                    <a:pt x="583127" y="84028"/>
                    <a:pt x="581836" y="79246"/>
                    <a:pt x="581836" y="72566"/>
                  </a:cubicBezTo>
                  <a:lnTo>
                    <a:pt x="581836" y="37850"/>
                  </a:lnTo>
                  <a:lnTo>
                    <a:pt x="574574" y="37850"/>
                  </a:lnTo>
                  <a:lnTo>
                    <a:pt x="574574" y="31077"/>
                  </a:lnTo>
                  <a:lnTo>
                    <a:pt x="581836" y="29575"/>
                  </a:lnTo>
                  <a:lnTo>
                    <a:pt x="582975" y="12782"/>
                  </a:lnTo>
                  <a:lnTo>
                    <a:pt x="591991" y="12782"/>
                  </a:lnTo>
                  <a:lnTo>
                    <a:pt x="591991" y="29575"/>
                  </a:lnTo>
                  <a:lnTo>
                    <a:pt x="606414" y="29575"/>
                  </a:lnTo>
                  <a:lnTo>
                    <a:pt x="605149" y="37850"/>
                  </a:lnTo>
                  <a:close/>
                  <a:moveTo>
                    <a:pt x="561526" y="41738"/>
                  </a:moveTo>
                  <a:cubicBezTo>
                    <a:pt x="560868" y="40987"/>
                    <a:pt x="559671" y="39958"/>
                    <a:pt x="557916" y="38668"/>
                  </a:cubicBezTo>
                  <a:cubicBezTo>
                    <a:pt x="556145" y="37360"/>
                    <a:pt x="553842" y="36711"/>
                    <a:pt x="551017" y="36711"/>
                  </a:cubicBezTo>
                  <a:cubicBezTo>
                    <a:pt x="548335" y="36711"/>
                    <a:pt x="546293" y="37343"/>
                    <a:pt x="544868" y="38600"/>
                  </a:cubicBezTo>
                  <a:cubicBezTo>
                    <a:pt x="543443" y="39848"/>
                    <a:pt x="542743" y="41358"/>
                    <a:pt x="542743" y="43113"/>
                  </a:cubicBezTo>
                  <a:cubicBezTo>
                    <a:pt x="542743" y="45373"/>
                    <a:pt x="543384" y="47220"/>
                    <a:pt x="544682" y="48688"/>
                  </a:cubicBezTo>
                  <a:cubicBezTo>
                    <a:pt x="545981" y="50147"/>
                    <a:pt x="547947" y="51716"/>
                    <a:pt x="550637" y="53386"/>
                  </a:cubicBezTo>
                  <a:lnTo>
                    <a:pt x="554407" y="55638"/>
                  </a:lnTo>
                  <a:cubicBezTo>
                    <a:pt x="558490" y="58059"/>
                    <a:pt x="561703" y="60673"/>
                    <a:pt x="564040" y="63473"/>
                  </a:cubicBezTo>
                  <a:cubicBezTo>
                    <a:pt x="566376" y="66282"/>
                    <a:pt x="567548" y="69884"/>
                    <a:pt x="567548" y="74312"/>
                  </a:cubicBezTo>
                  <a:cubicBezTo>
                    <a:pt x="567548" y="79077"/>
                    <a:pt x="565895" y="83084"/>
                    <a:pt x="562597" y="86356"/>
                  </a:cubicBezTo>
                  <a:cubicBezTo>
                    <a:pt x="559299" y="89612"/>
                    <a:pt x="554559" y="91240"/>
                    <a:pt x="548377" y="91240"/>
                  </a:cubicBezTo>
                  <a:cubicBezTo>
                    <a:pt x="545956" y="91240"/>
                    <a:pt x="543831" y="90987"/>
                    <a:pt x="541992" y="90481"/>
                  </a:cubicBezTo>
                  <a:cubicBezTo>
                    <a:pt x="540145" y="89983"/>
                    <a:pt x="538542" y="89393"/>
                    <a:pt x="537167" y="88726"/>
                  </a:cubicBezTo>
                  <a:cubicBezTo>
                    <a:pt x="535784" y="88052"/>
                    <a:pt x="534629" y="87326"/>
                    <a:pt x="533718" y="86550"/>
                  </a:cubicBezTo>
                  <a:cubicBezTo>
                    <a:pt x="532798" y="85749"/>
                    <a:pt x="532048" y="85015"/>
                    <a:pt x="531457" y="84340"/>
                  </a:cubicBezTo>
                  <a:lnTo>
                    <a:pt x="536349" y="76328"/>
                  </a:lnTo>
                  <a:cubicBezTo>
                    <a:pt x="536855" y="76825"/>
                    <a:pt x="537463" y="77407"/>
                    <a:pt x="538163" y="78074"/>
                  </a:cubicBezTo>
                  <a:cubicBezTo>
                    <a:pt x="538880" y="78748"/>
                    <a:pt x="539731" y="79389"/>
                    <a:pt x="540744" y="80013"/>
                  </a:cubicBezTo>
                  <a:cubicBezTo>
                    <a:pt x="541739" y="80646"/>
                    <a:pt x="542878" y="81169"/>
                    <a:pt x="544117" y="81591"/>
                  </a:cubicBezTo>
                  <a:cubicBezTo>
                    <a:pt x="545366" y="82004"/>
                    <a:pt x="546833" y="82215"/>
                    <a:pt x="548503" y="82215"/>
                  </a:cubicBezTo>
                  <a:cubicBezTo>
                    <a:pt x="551498" y="82215"/>
                    <a:pt x="553809" y="81549"/>
                    <a:pt x="555394" y="80207"/>
                  </a:cubicBezTo>
                  <a:cubicBezTo>
                    <a:pt x="556988" y="78875"/>
                    <a:pt x="557773" y="77239"/>
                    <a:pt x="557773" y="75315"/>
                  </a:cubicBezTo>
                  <a:cubicBezTo>
                    <a:pt x="557773" y="73898"/>
                    <a:pt x="557596" y="72667"/>
                    <a:pt x="557199" y="71621"/>
                  </a:cubicBezTo>
                  <a:cubicBezTo>
                    <a:pt x="556828" y="70575"/>
                    <a:pt x="556288" y="69639"/>
                    <a:pt x="555529" y="68804"/>
                  </a:cubicBezTo>
                  <a:cubicBezTo>
                    <a:pt x="554770" y="67969"/>
                    <a:pt x="553842" y="67176"/>
                    <a:pt x="552754" y="66417"/>
                  </a:cubicBezTo>
                  <a:cubicBezTo>
                    <a:pt x="551692" y="65675"/>
                    <a:pt x="550426" y="64831"/>
                    <a:pt x="549009" y="63920"/>
                  </a:cubicBezTo>
                  <a:lnTo>
                    <a:pt x="545248" y="61525"/>
                  </a:lnTo>
                  <a:cubicBezTo>
                    <a:pt x="541494" y="59113"/>
                    <a:pt x="538542" y="56566"/>
                    <a:pt x="536400" y="53883"/>
                  </a:cubicBezTo>
                  <a:cubicBezTo>
                    <a:pt x="534274" y="51210"/>
                    <a:pt x="533212" y="47794"/>
                    <a:pt x="533212" y="43619"/>
                  </a:cubicBezTo>
                  <a:cubicBezTo>
                    <a:pt x="533212" y="41358"/>
                    <a:pt x="533659" y="39292"/>
                    <a:pt x="534519" y="37411"/>
                  </a:cubicBezTo>
                  <a:cubicBezTo>
                    <a:pt x="535413" y="35530"/>
                    <a:pt x="536628" y="33902"/>
                    <a:pt x="538222" y="32519"/>
                  </a:cubicBezTo>
                  <a:cubicBezTo>
                    <a:pt x="539807" y="31136"/>
                    <a:pt x="541680" y="30056"/>
                    <a:pt x="543805" y="29272"/>
                  </a:cubicBezTo>
                  <a:cubicBezTo>
                    <a:pt x="545939" y="28470"/>
                    <a:pt x="548217" y="28074"/>
                    <a:pt x="550637" y="28074"/>
                  </a:cubicBezTo>
                  <a:cubicBezTo>
                    <a:pt x="552990" y="28074"/>
                    <a:pt x="554972" y="28302"/>
                    <a:pt x="556651" y="28757"/>
                  </a:cubicBezTo>
                  <a:cubicBezTo>
                    <a:pt x="558321" y="29221"/>
                    <a:pt x="559772" y="29803"/>
                    <a:pt x="560986" y="30520"/>
                  </a:cubicBezTo>
                  <a:cubicBezTo>
                    <a:pt x="562192" y="31220"/>
                    <a:pt x="563188" y="31937"/>
                    <a:pt x="563981" y="32654"/>
                  </a:cubicBezTo>
                  <a:cubicBezTo>
                    <a:pt x="564757" y="33354"/>
                    <a:pt x="565440" y="33961"/>
                    <a:pt x="565920" y="34459"/>
                  </a:cubicBezTo>
                  <a:lnTo>
                    <a:pt x="561526" y="41738"/>
                  </a:lnTo>
                  <a:close/>
                  <a:moveTo>
                    <a:pt x="515035" y="15043"/>
                  </a:moveTo>
                  <a:cubicBezTo>
                    <a:pt x="512952" y="15043"/>
                    <a:pt x="511299" y="14368"/>
                    <a:pt x="510025" y="13035"/>
                  </a:cubicBezTo>
                  <a:cubicBezTo>
                    <a:pt x="508768" y="11694"/>
                    <a:pt x="508144" y="9948"/>
                    <a:pt x="508144" y="7772"/>
                  </a:cubicBezTo>
                  <a:cubicBezTo>
                    <a:pt x="508144" y="5680"/>
                    <a:pt x="508768" y="3968"/>
                    <a:pt x="510025" y="2636"/>
                  </a:cubicBezTo>
                  <a:cubicBezTo>
                    <a:pt x="511299" y="1294"/>
                    <a:pt x="512952" y="628"/>
                    <a:pt x="515035" y="628"/>
                  </a:cubicBezTo>
                  <a:cubicBezTo>
                    <a:pt x="517034" y="628"/>
                    <a:pt x="518679" y="1294"/>
                    <a:pt x="519953" y="2636"/>
                  </a:cubicBezTo>
                  <a:cubicBezTo>
                    <a:pt x="521192" y="3968"/>
                    <a:pt x="521808" y="5680"/>
                    <a:pt x="521808" y="7772"/>
                  </a:cubicBezTo>
                  <a:cubicBezTo>
                    <a:pt x="521808" y="9948"/>
                    <a:pt x="521192" y="11694"/>
                    <a:pt x="519953" y="13035"/>
                  </a:cubicBezTo>
                  <a:cubicBezTo>
                    <a:pt x="518679" y="14368"/>
                    <a:pt x="517034" y="15043"/>
                    <a:pt x="515035" y="15043"/>
                  </a:cubicBezTo>
                  <a:close/>
                  <a:moveTo>
                    <a:pt x="520071" y="89730"/>
                  </a:moveTo>
                  <a:lnTo>
                    <a:pt x="509907" y="89730"/>
                  </a:lnTo>
                  <a:lnTo>
                    <a:pt x="509907" y="29575"/>
                  </a:lnTo>
                  <a:lnTo>
                    <a:pt x="520071" y="29575"/>
                  </a:lnTo>
                  <a:lnTo>
                    <a:pt x="520071" y="89730"/>
                  </a:lnTo>
                  <a:close/>
                  <a:moveTo>
                    <a:pt x="484578" y="89730"/>
                  </a:moveTo>
                  <a:lnTo>
                    <a:pt x="484578" y="50999"/>
                  </a:lnTo>
                  <a:cubicBezTo>
                    <a:pt x="484578" y="45904"/>
                    <a:pt x="483743" y="42261"/>
                    <a:pt x="482031" y="40034"/>
                  </a:cubicBezTo>
                  <a:cubicBezTo>
                    <a:pt x="480319" y="37824"/>
                    <a:pt x="477696" y="36711"/>
                    <a:pt x="474179" y="36711"/>
                  </a:cubicBezTo>
                  <a:cubicBezTo>
                    <a:pt x="471176" y="36711"/>
                    <a:pt x="468671" y="37470"/>
                    <a:pt x="466680" y="38980"/>
                  </a:cubicBezTo>
                  <a:cubicBezTo>
                    <a:pt x="464656" y="40481"/>
                    <a:pt x="463087" y="41940"/>
                    <a:pt x="461898" y="43366"/>
                  </a:cubicBezTo>
                  <a:lnTo>
                    <a:pt x="461898" y="89730"/>
                  </a:lnTo>
                  <a:lnTo>
                    <a:pt x="451760" y="89730"/>
                  </a:lnTo>
                  <a:lnTo>
                    <a:pt x="451760" y="29575"/>
                  </a:lnTo>
                  <a:lnTo>
                    <a:pt x="461038" y="29575"/>
                  </a:lnTo>
                  <a:lnTo>
                    <a:pt x="461038" y="36340"/>
                  </a:lnTo>
                  <a:lnTo>
                    <a:pt x="461282" y="36340"/>
                  </a:lnTo>
                  <a:cubicBezTo>
                    <a:pt x="461527" y="35834"/>
                    <a:pt x="462084" y="35108"/>
                    <a:pt x="462893" y="34155"/>
                  </a:cubicBezTo>
                  <a:cubicBezTo>
                    <a:pt x="463737" y="33185"/>
                    <a:pt x="464833" y="32266"/>
                    <a:pt x="466166" y="31389"/>
                  </a:cubicBezTo>
                  <a:cubicBezTo>
                    <a:pt x="467507" y="30520"/>
                    <a:pt x="469084" y="29744"/>
                    <a:pt x="470923" y="29069"/>
                  </a:cubicBezTo>
                  <a:cubicBezTo>
                    <a:pt x="472770" y="28403"/>
                    <a:pt x="474862" y="28074"/>
                    <a:pt x="477198" y="28074"/>
                  </a:cubicBezTo>
                  <a:cubicBezTo>
                    <a:pt x="479872" y="28074"/>
                    <a:pt x="482284" y="28470"/>
                    <a:pt x="484452" y="29272"/>
                  </a:cubicBezTo>
                  <a:cubicBezTo>
                    <a:pt x="486628" y="30056"/>
                    <a:pt x="488467" y="31330"/>
                    <a:pt x="489976" y="33084"/>
                  </a:cubicBezTo>
                  <a:cubicBezTo>
                    <a:pt x="491469" y="34847"/>
                    <a:pt x="492667" y="37116"/>
                    <a:pt x="493502" y="39908"/>
                  </a:cubicBezTo>
                  <a:cubicBezTo>
                    <a:pt x="494320" y="42716"/>
                    <a:pt x="494733" y="46149"/>
                    <a:pt x="494733" y="50257"/>
                  </a:cubicBezTo>
                  <a:lnTo>
                    <a:pt x="494733" y="89730"/>
                  </a:lnTo>
                  <a:lnTo>
                    <a:pt x="484578" y="89730"/>
                  </a:lnTo>
                  <a:close/>
                  <a:moveTo>
                    <a:pt x="431188" y="15043"/>
                  </a:moveTo>
                  <a:cubicBezTo>
                    <a:pt x="429113" y="15043"/>
                    <a:pt x="427443" y="14368"/>
                    <a:pt x="426195" y="13035"/>
                  </a:cubicBezTo>
                  <a:cubicBezTo>
                    <a:pt x="424930" y="11694"/>
                    <a:pt x="424305" y="9948"/>
                    <a:pt x="424305" y="7772"/>
                  </a:cubicBezTo>
                  <a:cubicBezTo>
                    <a:pt x="424305" y="5680"/>
                    <a:pt x="424930" y="3968"/>
                    <a:pt x="426195" y="2636"/>
                  </a:cubicBezTo>
                  <a:cubicBezTo>
                    <a:pt x="427443" y="1294"/>
                    <a:pt x="429113" y="628"/>
                    <a:pt x="431188" y="628"/>
                  </a:cubicBezTo>
                  <a:cubicBezTo>
                    <a:pt x="433195" y="628"/>
                    <a:pt x="434849" y="1294"/>
                    <a:pt x="436105" y="2636"/>
                  </a:cubicBezTo>
                  <a:cubicBezTo>
                    <a:pt x="437337" y="3968"/>
                    <a:pt x="437961" y="5680"/>
                    <a:pt x="437961" y="7772"/>
                  </a:cubicBezTo>
                  <a:cubicBezTo>
                    <a:pt x="437961" y="9948"/>
                    <a:pt x="437337" y="11694"/>
                    <a:pt x="436105" y="13035"/>
                  </a:cubicBezTo>
                  <a:cubicBezTo>
                    <a:pt x="434849" y="14368"/>
                    <a:pt x="433195" y="15043"/>
                    <a:pt x="431188" y="15043"/>
                  </a:cubicBezTo>
                  <a:close/>
                  <a:moveTo>
                    <a:pt x="436215" y="89730"/>
                  </a:moveTo>
                  <a:lnTo>
                    <a:pt x="426077" y="89730"/>
                  </a:lnTo>
                  <a:lnTo>
                    <a:pt x="426077" y="29575"/>
                  </a:lnTo>
                  <a:lnTo>
                    <a:pt x="436215" y="29575"/>
                  </a:lnTo>
                  <a:lnTo>
                    <a:pt x="436215" y="89730"/>
                  </a:lnTo>
                  <a:close/>
                  <a:moveTo>
                    <a:pt x="369169" y="89730"/>
                  </a:moveTo>
                  <a:lnTo>
                    <a:pt x="369169" y="50999"/>
                  </a:lnTo>
                  <a:cubicBezTo>
                    <a:pt x="369169" y="46082"/>
                    <a:pt x="368452" y="42531"/>
                    <a:pt x="367027" y="40355"/>
                  </a:cubicBezTo>
                  <a:cubicBezTo>
                    <a:pt x="365610" y="38178"/>
                    <a:pt x="363316" y="37090"/>
                    <a:pt x="360136" y="37090"/>
                  </a:cubicBezTo>
                  <a:cubicBezTo>
                    <a:pt x="358466" y="37090"/>
                    <a:pt x="356990" y="37310"/>
                    <a:pt x="355691" y="37723"/>
                  </a:cubicBezTo>
                  <a:cubicBezTo>
                    <a:pt x="354401" y="38136"/>
                    <a:pt x="353245" y="38668"/>
                    <a:pt x="352233" y="39292"/>
                  </a:cubicBezTo>
                  <a:cubicBezTo>
                    <a:pt x="351246" y="39908"/>
                    <a:pt x="350360" y="40599"/>
                    <a:pt x="349610" y="41358"/>
                  </a:cubicBezTo>
                  <a:cubicBezTo>
                    <a:pt x="348859" y="42109"/>
                    <a:pt x="348226" y="42775"/>
                    <a:pt x="347737" y="43366"/>
                  </a:cubicBezTo>
                  <a:lnTo>
                    <a:pt x="347737" y="89730"/>
                  </a:lnTo>
                  <a:lnTo>
                    <a:pt x="337591" y="89730"/>
                  </a:lnTo>
                  <a:lnTo>
                    <a:pt x="337591" y="29575"/>
                  </a:lnTo>
                  <a:lnTo>
                    <a:pt x="346843" y="29575"/>
                  </a:lnTo>
                  <a:lnTo>
                    <a:pt x="346843" y="36340"/>
                  </a:lnTo>
                  <a:lnTo>
                    <a:pt x="347113" y="36340"/>
                  </a:lnTo>
                  <a:cubicBezTo>
                    <a:pt x="347526" y="35673"/>
                    <a:pt x="348142" y="34872"/>
                    <a:pt x="348986" y="33902"/>
                  </a:cubicBezTo>
                  <a:cubicBezTo>
                    <a:pt x="349829" y="32941"/>
                    <a:pt x="350866" y="32021"/>
                    <a:pt x="352123" y="31136"/>
                  </a:cubicBezTo>
                  <a:cubicBezTo>
                    <a:pt x="353372" y="30267"/>
                    <a:pt x="354831" y="29533"/>
                    <a:pt x="356518" y="28943"/>
                  </a:cubicBezTo>
                  <a:cubicBezTo>
                    <a:pt x="358179" y="28361"/>
                    <a:pt x="360060" y="28074"/>
                    <a:pt x="362143" y="28074"/>
                  </a:cubicBezTo>
                  <a:cubicBezTo>
                    <a:pt x="368992" y="28074"/>
                    <a:pt x="373842" y="30739"/>
                    <a:pt x="376684" y="36095"/>
                  </a:cubicBezTo>
                  <a:cubicBezTo>
                    <a:pt x="377266" y="35260"/>
                    <a:pt x="378076" y="34366"/>
                    <a:pt x="379055" y="33388"/>
                  </a:cubicBezTo>
                  <a:cubicBezTo>
                    <a:pt x="380067" y="32435"/>
                    <a:pt x="381222" y="31557"/>
                    <a:pt x="382580" y="30765"/>
                  </a:cubicBezTo>
                  <a:cubicBezTo>
                    <a:pt x="383904" y="29980"/>
                    <a:pt x="385406" y="29322"/>
                    <a:pt x="387084" y="28833"/>
                  </a:cubicBezTo>
                  <a:cubicBezTo>
                    <a:pt x="388737" y="28319"/>
                    <a:pt x="390601" y="28074"/>
                    <a:pt x="392592" y="28074"/>
                  </a:cubicBezTo>
                  <a:cubicBezTo>
                    <a:pt x="404805" y="28074"/>
                    <a:pt x="410878" y="35167"/>
                    <a:pt x="410878" y="49371"/>
                  </a:cubicBezTo>
                  <a:lnTo>
                    <a:pt x="410878" y="89730"/>
                  </a:lnTo>
                  <a:lnTo>
                    <a:pt x="400740" y="89730"/>
                  </a:lnTo>
                  <a:lnTo>
                    <a:pt x="400740" y="50999"/>
                  </a:lnTo>
                  <a:cubicBezTo>
                    <a:pt x="400740" y="46082"/>
                    <a:pt x="399871" y="42531"/>
                    <a:pt x="398108" y="40355"/>
                  </a:cubicBezTo>
                  <a:cubicBezTo>
                    <a:pt x="396362" y="38178"/>
                    <a:pt x="393773" y="37090"/>
                    <a:pt x="390348" y="37090"/>
                  </a:cubicBezTo>
                  <a:cubicBezTo>
                    <a:pt x="387514" y="37090"/>
                    <a:pt x="385153" y="37782"/>
                    <a:pt x="383263" y="39157"/>
                  </a:cubicBezTo>
                  <a:cubicBezTo>
                    <a:pt x="381382" y="40540"/>
                    <a:pt x="379890" y="41856"/>
                    <a:pt x="378818" y="43113"/>
                  </a:cubicBezTo>
                  <a:cubicBezTo>
                    <a:pt x="378979" y="44040"/>
                    <a:pt x="379105" y="45010"/>
                    <a:pt x="379189" y="46056"/>
                  </a:cubicBezTo>
                  <a:cubicBezTo>
                    <a:pt x="379274" y="47102"/>
                    <a:pt x="379316" y="48215"/>
                    <a:pt x="379316" y="49371"/>
                  </a:cubicBezTo>
                  <a:lnTo>
                    <a:pt x="379316" y="89730"/>
                  </a:lnTo>
                  <a:lnTo>
                    <a:pt x="369169" y="89730"/>
                  </a:lnTo>
                  <a:close/>
                  <a:moveTo>
                    <a:pt x="319667" y="41738"/>
                  </a:moveTo>
                  <a:cubicBezTo>
                    <a:pt x="319001" y="40987"/>
                    <a:pt x="317770" y="39958"/>
                    <a:pt x="316032" y="38668"/>
                  </a:cubicBezTo>
                  <a:cubicBezTo>
                    <a:pt x="314269" y="37360"/>
                    <a:pt x="311983" y="36711"/>
                    <a:pt x="309133" y="36711"/>
                  </a:cubicBezTo>
                  <a:cubicBezTo>
                    <a:pt x="306476" y="36711"/>
                    <a:pt x="304418" y="37343"/>
                    <a:pt x="302992" y="38600"/>
                  </a:cubicBezTo>
                  <a:cubicBezTo>
                    <a:pt x="301575" y="39848"/>
                    <a:pt x="300875" y="41358"/>
                    <a:pt x="300875" y="43113"/>
                  </a:cubicBezTo>
                  <a:cubicBezTo>
                    <a:pt x="300875" y="45373"/>
                    <a:pt x="301508" y="47220"/>
                    <a:pt x="302815" y="48688"/>
                  </a:cubicBezTo>
                  <a:cubicBezTo>
                    <a:pt x="304106" y="50147"/>
                    <a:pt x="306079" y="51716"/>
                    <a:pt x="308762" y="53386"/>
                  </a:cubicBezTo>
                  <a:lnTo>
                    <a:pt x="312523" y="55638"/>
                  </a:lnTo>
                  <a:cubicBezTo>
                    <a:pt x="316622" y="58059"/>
                    <a:pt x="319828" y="60673"/>
                    <a:pt x="322172" y="63473"/>
                  </a:cubicBezTo>
                  <a:cubicBezTo>
                    <a:pt x="324517" y="66282"/>
                    <a:pt x="325681" y="69884"/>
                    <a:pt x="325681" y="74312"/>
                  </a:cubicBezTo>
                  <a:cubicBezTo>
                    <a:pt x="325681" y="79077"/>
                    <a:pt x="324028" y="83084"/>
                    <a:pt x="320738" y="86356"/>
                  </a:cubicBezTo>
                  <a:cubicBezTo>
                    <a:pt x="317432" y="89612"/>
                    <a:pt x="312684" y="91240"/>
                    <a:pt x="306518" y="91240"/>
                  </a:cubicBezTo>
                  <a:cubicBezTo>
                    <a:pt x="304080" y="91240"/>
                    <a:pt x="301963" y="90987"/>
                    <a:pt x="300116" y="90481"/>
                  </a:cubicBezTo>
                  <a:cubicBezTo>
                    <a:pt x="298277" y="89983"/>
                    <a:pt x="296666" y="89393"/>
                    <a:pt x="295283" y="88726"/>
                  </a:cubicBezTo>
                  <a:cubicBezTo>
                    <a:pt x="293908" y="88052"/>
                    <a:pt x="292753" y="87326"/>
                    <a:pt x="291842" y="86550"/>
                  </a:cubicBezTo>
                  <a:cubicBezTo>
                    <a:pt x="290931" y="85749"/>
                    <a:pt x="290172" y="85015"/>
                    <a:pt x="289581" y="84340"/>
                  </a:cubicBezTo>
                  <a:lnTo>
                    <a:pt x="294474" y="76328"/>
                  </a:lnTo>
                  <a:cubicBezTo>
                    <a:pt x="294980" y="76825"/>
                    <a:pt x="295578" y="77407"/>
                    <a:pt x="296295" y="78074"/>
                  </a:cubicBezTo>
                  <a:cubicBezTo>
                    <a:pt x="297012" y="78748"/>
                    <a:pt x="297864" y="79389"/>
                    <a:pt x="298868" y="80013"/>
                  </a:cubicBezTo>
                  <a:cubicBezTo>
                    <a:pt x="299872" y="80646"/>
                    <a:pt x="300993" y="81169"/>
                    <a:pt x="302242" y="81591"/>
                  </a:cubicBezTo>
                  <a:cubicBezTo>
                    <a:pt x="303507" y="82004"/>
                    <a:pt x="304958" y="82215"/>
                    <a:pt x="306636" y="82215"/>
                  </a:cubicBezTo>
                  <a:cubicBezTo>
                    <a:pt x="309630" y="82215"/>
                    <a:pt x="311941" y="81549"/>
                    <a:pt x="313502" y="80207"/>
                  </a:cubicBezTo>
                  <a:cubicBezTo>
                    <a:pt x="315104" y="78875"/>
                    <a:pt x="315914" y="77239"/>
                    <a:pt x="315914" y="75315"/>
                  </a:cubicBezTo>
                  <a:cubicBezTo>
                    <a:pt x="315914" y="73898"/>
                    <a:pt x="315703" y="72667"/>
                    <a:pt x="315340" y="71621"/>
                  </a:cubicBezTo>
                  <a:cubicBezTo>
                    <a:pt x="314961" y="70575"/>
                    <a:pt x="314396" y="69639"/>
                    <a:pt x="313645" y="68804"/>
                  </a:cubicBezTo>
                  <a:cubicBezTo>
                    <a:pt x="312886" y="67969"/>
                    <a:pt x="311983" y="67176"/>
                    <a:pt x="310895" y="66417"/>
                  </a:cubicBezTo>
                  <a:cubicBezTo>
                    <a:pt x="309807" y="65675"/>
                    <a:pt x="308559" y="64831"/>
                    <a:pt x="307134" y="63920"/>
                  </a:cubicBezTo>
                  <a:lnTo>
                    <a:pt x="303380" y="61525"/>
                  </a:lnTo>
                  <a:cubicBezTo>
                    <a:pt x="299610" y="59113"/>
                    <a:pt x="296666" y="56566"/>
                    <a:pt x="294541" y="53883"/>
                  </a:cubicBezTo>
                  <a:cubicBezTo>
                    <a:pt x="292407" y="51210"/>
                    <a:pt x="291336" y="47794"/>
                    <a:pt x="291336" y="43619"/>
                  </a:cubicBezTo>
                  <a:cubicBezTo>
                    <a:pt x="291336" y="41358"/>
                    <a:pt x="291774" y="39292"/>
                    <a:pt x="292660" y="37411"/>
                  </a:cubicBezTo>
                  <a:cubicBezTo>
                    <a:pt x="293529" y="35530"/>
                    <a:pt x="294769" y="33902"/>
                    <a:pt x="296363" y="32519"/>
                  </a:cubicBezTo>
                  <a:cubicBezTo>
                    <a:pt x="297940" y="31136"/>
                    <a:pt x="299804" y="30056"/>
                    <a:pt x="301930" y="29272"/>
                  </a:cubicBezTo>
                  <a:cubicBezTo>
                    <a:pt x="304064" y="28470"/>
                    <a:pt x="306349" y="28074"/>
                    <a:pt x="308762" y="28074"/>
                  </a:cubicBezTo>
                  <a:cubicBezTo>
                    <a:pt x="311098" y="28074"/>
                    <a:pt x="313105" y="28302"/>
                    <a:pt x="314775" y="28757"/>
                  </a:cubicBezTo>
                  <a:cubicBezTo>
                    <a:pt x="316445" y="29221"/>
                    <a:pt x="317879" y="29803"/>
                    <a:pt x="319085" y="30520"/>
                  </a:cubicBezTo>
                  <a:cubicBezTo>
                    <a:pt x="320308" y="31220"/>
                    <a:pt x="321312" y="31937"/>
                    <a:pt x="322113" y="32654"/>
                  </a:cubicBezTo>
                  <a:cubicBezTo>
                    <a:pt x="322906" y="33354"/>
                    <a:pt x="323547" y="33961"/>
                    <a:pt x="324053" y="34459"/>
                  </a:cubicBezTo>
                  <a:lnTo>
                    <a:pt x="319667" y="41738"/>
                  </a:lnTo>
                  <a:close/>
                  <a:moveTo>
                    <a:pt x="261132" y="36340"/>
                  </a:moveTo>
                  <a:cubicBezTo>
                    <a:pt x="257547" y="36340"/>
                    <a:pt x="254663" y="37850"/>
                    <a:pt x="252495" y="40861"/>
                  </a:cubicBezTo>
                  <a:cubicBezTo>
                    <a:pt x="250311" y="43863"/>
                    <a:pt x="249071" y="48215"/>
                    <a:pt x="248733" y="53883"/>
                  </a:cubicBezTo>
                  <a:lnTo>
                    <a:pt x="270671" y="53883"/>
                  </a:lnTo>
                  <a:cubicBezTo>
                    <a:pt x="270756" y="53470"/>
                    <a:pt x="270806" y="52863"/>
                    <a:pt x="270849" y="52070"/>
                  </a:cubicBezTo>
                  <a:cubicBezTo>
                    <a:pt x="270891" y="51269"/>
                    <a:pt x="270916" y="50425"/>
                    <a:pt x="270916" y="49498"/>
                  </a:cubicBezTo>
                  <a:cubicBezTo>
                    <a:pt x="270916" y="45322"/>
                    <a:pt x="270081" y="42092"/>
                    <a:pt x="268402" y="39789"/>
                  </a:cubicBezTo>
                  <a:cubicBezTo>
                    <a:pt x="266732" y="37487"/>
                    <a:pt x="264312" y="36340"/>
                    <a:pt x="261132" y="36340"/>
                  </a:cubicBezTo>
                  <a:close/>
                  <a:moveTo>
                    <a:pt x="280194" y="49877"/>
                  </a:moveTo>
                  <a:cubicBezTo>
                    <a:pt x="280194" y="52475"/>
                    <a:pt x="280101" y="54702"/>
                    <a:pt x="279932" y="56591"/>
                  </a:cubicBezTo>
                  <a:cubicBezTo>
                    <a:pt x="279764" y="58455"/>
                    <a:pt x="279604" y="60117"/>
                    <a:pt x="279443" y="61525"/>
                  </a:cubicBezTo>
                  <a:lnTo>
                    <a:pt x="248733" y="61525"/>
                  </a:lnTo>
                  <a:cubicBezTo>
                    <a:pt x="249071" y="68635"/>
                    <a:pt x="250597" y="73856"/>
                    <a:pt x="253305" y="77196"/>
                  </a:cubicBezTo>
                  <a:cubicBezTo>
                    <a:pt x="256021" y="80536"/>
                    <a:pt x="259934" y="82215"/>
                    <a:pt x="265020" y="82215"/>
                  </a:cubicBezTo>
                  <a:cubicBezTo>
                    <a:pt x="266775" y="82215"/>
                    <a:pt x="268369" y="82004"/>
                    <a:pt x="269777" y="81591"/>
                  </a:cubicBezTo>
                  <a:cubicBezTo>
                    <a:pt x="271203" y="81169"/>
                    <a:pt x="272434" y="80663"/>
                    <a:pt x="273480" y="80081"/>
                  </a:cubicBezTo>
                  <a:cubicBezTo>
                    <a:pt x="274526" y="79507"/>
                    <a:pt x="275412" y="78917"/>
                    <a:pt x="276128" y="78318"/>
                  </a:cubicBezTo>
                  <a:cubicBezTo>
                    <a:pt x="276829" y="77745"/>
                    <a:pt x="277343" y="77272"/>
                    <a:pt x="277680" y="76952"/>
                  </a:cubicBezTo>
                  <a:lnTo>
                    <a:pt x="281434" y="84087"/>
                  </a:lnTo>
                  <a:cubicBezTo>
                    <a:pt x="281021" y="84509"/>
                    <a:pt x="280396" y="85116"/>
                    <a:pt x="279561" y="85909"/>
                  </a:cubicBezTo>
                  <a:cubicBezTo>
                    <a:pt x="278735" y="86702"/>
                    <a:pt x="277605" y="87495"/>
                    <a:pt x="276188" y="88288"/>
                  </a:cubicBezTo>
                  <a:cubicBezTo>
                    <a:pt x="274762" y="89081"/>
                    <a:pt x="272999" y="89772"/>
                    <a:pt x="270916" y="90363"/>
                  </a:cubicBezTo>
                  <a:cubicBezTo>
                    <a:pt x="268824" y="90945"/>
                    <a:pt x="266361" y="91240"/>
                    <a:pt x="263519" y="91240"/>
                  </a:cubicBezTo>
                  <a:cubicBezTo>
                    <a:pt x="259757" y="91240"/>
                    <a:pt x="256350" y="90616"/>
                    <a:pt x="253305" y="89359"/>
                  </a:cubicBezTo>
                  <a:cubicBezTo>
                    <a:pt x="250251" y="88102"/>
                    <a:pt x="247671" y="86162"/>
                    <a:pt x="245537" y="83531"/>
                  </a:cubicBezTo>
                  <a:cubicBezTo>
                    <a:pt x="243411" y="80899"/>
                    <a:pt x="241758" y="77559"/>
                    <a:pt x="240577" y="73502"/>
                  </a:cubicBezTo>
                  <a:cubicBezTo>
                    <a:pt x="239413" y="69445"/>
                    <a:pt x="238823" y="64587"/>
                    <a:pt x="238823" y="58902"/>
                  </a:cubicBezTo>
                  <a:cubicBezTo>
                    <a:pt x="238823" y="53555"/>
                    <a:pt x="239430" y="48941"/>
                    <a:pt x="240645" y="45053"/>
                  </a:cubicBezTo>
                  <a:cubicBezTo>
                    <a:pt x="241859" y="41173"/>
                    <a:pt x="243504" y="37968"/>
                    <a:pt x="245596" y="35471"/>
                  </a:cubicBezTo>
                  <a:cubicBezTo>
                    <a:pt x="247679" y="32957"/>
                    <a:pt x="250117" y="31102"/>
                    <a:pt x="252866" y="29896"/>
                  </a:cubicBezTo>
                  <a:cubicBezTo>
                    <a:pt x="255616" y="28681"/>
                    <a:pt x="258593" y="28074"/>
                    <a:pt x="261765" y="28074"/>
                  </a:cubicBezTo>
                  <a:cubicBezTo>
                    <a:pt x="267534" y="28074"/>
                    <a:pt x="272046" y="29896"/>
                    <a:pt x="275302" y="33523"/>
                  </a:cubicBezTo>
                  <a:cubicBezTo>
                    <a:pt x="278558" y="37158"/>
                    <a:pt x="280194" y="42607"/>
                    <a:pt x="280194" y="49877"/>
                  </a:cubicBezTo>
                  <a:close/>
                  <a:moveTo>
                    <a:pt x="204613" y="82215"/>
                  </a:moveTo>
                  <a:cubicBezTo>
                    <a:pt x="206198" y="82215"/>
                    <a:pt x="207615" y="82004"/>
                    <a:pt x="208872" y="81591"/>
                  </a:cubicBezTo>
                  <a:cubicBezTo>
                    <a:pt x="210137" y="81169"/>
                    <a:pt x="211217" y="80646"/>
                    <a:pt x="212136" y="80013"/>
                  </a:cubicBezTo>
                  <a:cubicBezTo>
                    <a:pt x="213047" y="79389"/>
                    <a:pt x="213831" y="78748"/>
                    <a:pt x="214456" y="78074"/>
                  </a:cubicBezTo>
                  <a:cubicBezTo>
                    <a:pt x="215080" y="77407"/>
                    <a:pt x="215560" y="76825"/>
                    <a:pt x="215889" y="76328"/>
                  </a:cubicBezTo>
                  <a:lnTo>
                    <a:pt x="215889" y="39224"/>
                  </a:lnTo>
                  <a:cubicBezTo>
                    <a:pt x="214978" y="38642"/>
                    <a:pt x="213907" y="38136"/>
                    <a:pt x="212693" y="37723"/>
                  </a:cubicBezTo>
                  <a:cubicBezTo>
                    <a:pt x="211487" y="37310"/>
                    <a:pt x="209960" y="37090"/>
                    <a:pt x="208121" y="37090"/>
                  </a:cubicBezTo>
                  <a:cubicBezTo>
                    <a:pt x="205785" y="37090"/>
                    <a:pt x="203592" y="37487"/>
                    <a:pt x="201542" y="38288"/>
                  </a:cubicBezTo>
                  <a:cubicBezTo>
                    <a:pt x="199501" y="39081"/>
                    <a:pt x="197713" y="40397"/>
                    <a:pt x="196220" y="42227"/>
                  </a:cubicBezTo>
                  <a:cubicBezTo>
                    <a:pt x="194710" y="44074"/>
                    <a:pt x="193521" y="46461"/>
                    <a:pt x="192636" y="49371"/>
                  </a:cubicBezTo>
                  <a:cubicBezTo>
                    <a:pt x="191767" y="52298"/>
                    <a:pt x="191328" y="55891"/>
                    <a:pt x="191328" y="60159"/>
                  </a:cubicBezTo>
                  <a:cubicBezTo>
                    <a:pt x="191328" y="64334"/>
                    <a:pt x="191682" y="67826"/>
                    <a:pt x="192399" y="70617"/>
                  </a:cubicBezTo>
                  <a:cubicBezTo>
                    <a:pt x="193099" y="73418"/>
                    <a:pt x="194086" y="75670"/>
                    <a:pt x="195335" y="77390"/>
                  </a:cubicBezTo>
                  <a:cubicBezTo>
                    <a:pt x="196591" y="79103"/>
                    <a:pt x="198017" y="80326"/>
                    <a:pt x="199602" y="81085"/>
                  </a:cubicBezTo>
                  <a:cubicBezTo>
                    <a:pt x="201188" y="81835"/>
                    <a:pt x="202858" y="82215"/>
                    <a:pt x="204613" y="82215"/>
                  </a:cubicBezTo>
                  <a:close/>
                  <a:moveTo>
                    <a:pt x="180802" y="60538"/>
                  </a:moveTo>
                  <a:cubicBezTo>
                    <a:pt x="180802" y="54432"/>
                    <a:pt x="181595" y="49329"/>
                    <a:pt x="183189" y="45238"/>
                  </a:cubicBezTo>
                  <a:cubicBezTo>
                    <a:pt x="184775" y="41156"/>
                    <a:pt x="186816" y="37850"/>
                    <a:pt x="189321" y="35336"/>
                  </a:cubicBezTo>
                  <a:cubicBezTo>
                    <a:pt x="191834" y="32831"/>
                    <a:pt x="194677" y="31060"/>
                    <a:pt x="197848" y="30014"/>
                  </a:cubicBezTo>
                  <a:cubicBezTo>
                    <a:pt x="201019" y="28968"/>
                    <a:pt x="204191" y="28445"/>
                    <a:pt x="207371" y="28445"/>
                  </a:cubicBezTo>
                  <a:cubicBezTo>
                    <a:pt x="209285" y="28445"/>
                    <a:pt x="210964" y="28597"/>
                    <a:pt x="212381" y="28892"/>
                  </a:cubicBezTo>
                  <a:cubicBezTo>
                    <a:pt x="213806" y="29179"/>
                    <a:pt x="214978" y="29533"/>
                    <a:pt x="215889" y="29963"/>
                  </a:cubicBezTo>
                  <a:lnTo>
                    <a:pt x="215889" y="1134"/>
                  </a:lnTo>
                  <a:lnTo>
                    <a:pt x="226045" y="4"/>
                  </a:lnTo>
                  <a:lnTo>
                    <a:pt x="226045" y="89730"/>
                  </a:lnTo>
                  <a:lnTo>
                    <a:pt x="216775" y="89730"/>
                  </a:lnTo>
                  <a:lnTo>
                    <a:pt x="216775" y="83345"/>
                  </a:lnTo>
                  <a:lnTo>
                    <a:pt x="216522" y="83345"/>
                  </a:lnTo>
                  <a:cubicBezTo>
                    <a:pt x="216277" y="83843"/>
                    <a:pt x="215805" y="84526"/>
                    <a:pt x="215147" y="85403"/>
                  </a:cubicBezTo>
                  <a:cubicBezTo>
                    <a:pt x="214472" y="86289"/>
                    <a:pt x="213553" y="87157"/>
                    <a:pt x="212381" y="88035"/>
                  </a:cubicBezTo>
                  <a:cubicBezTo>
                    <a:pt x="211217" y="88912"/>
                    <a:pt x="209749" y="89679"/>
                    <a:pt x="208003" y="90295"/>
                  </a:cubicBezTo>
                  <a:cubicBezTo>
                    <a:pt x="206240" y="90919"/>
                    <a:pt x="204191" y="91240"/>
                    <a:pt x="201854" y="91240"/>
                  </a:cubicBezTo>
                  <a:cubicBezTo>
                    <a:pt x="199020" y="91240"/>
                    <a:pt x="196321" y="90675"/>
                    <a:pt x="193766" y="89544"/>
                  </a:cubicBezTo>
                  <a:cubicBezTo>
                    <a:pt x="191227" y="88414"/>
                    <a:pt x="188992" y="86626"/>
                    <a:pt x="187060" y="84155"/>
                  </a:cubicBezTo>
                  <a:cubicBezTo>
                    <a:pt x="185146" y="81684"/>
                    <a:pt x="183619" y="78512"/>
                    <a:pt x="182489" y="74632"/>
                  </a:cubicBezTo>
                  <a:cubicBezTo>
                    <a:pt x="181367" y="70744"/>
                    <a:pt x="180802" y="66046"/>
                    <a:pt x="180802" y="60538"/>
                  </a:cubicBezTo>
                  <a:close/>
                  <a:moveTo>
                    <a:pt x="158240" y="89730"/>
                  </a:moveTo>
                  <a:lnTo>
                    <a:pt x="158240" y="50999"/>
                  </a:lnTo>
                  <a:cubicBezTo>
                    <a:pt x="158240" y="45904"/>
                    <a:pt x="157388" y="42261"/>
                    <a:pt x="155676" y="40034"/>
                  </a:cubicBezTo>
                  <a:cubicBezTo>
                    <a:pt x="153955" y="37824"/>
                    <a:pt x="151349" y="36711"/>
                    <a:pt x="147840" y="36711"/>
                  </a:cubicBezTo>
                  <a:cubicBezTo>
                    <a:pt x="144829" y="36711"/>
                    <a:pt x="142324" y="37470"/>
                    <a:pt x="140316" y="38980"/>
                  </a:cubicBezTo>
                  <a:cubicBezTo>
                    <a:pt x="138317" y="40481"/>
                    <a:pt x="136732" y="41940"/>
                    <a:pt x="135559" y="43366"/>
                  </a:cubicBezTo>
                  <a:lnTo>
                    <a:pt x="135559" y="89730"/>
                  </a:lnTo>
                  <a:lnTo>
                    <a:pt x="125404" y="89730"/>
                  </a:lnTo>
                  <a:lnTo>
                    <a:pt x="125404" y="29575"/>
                  </a:lnTo>
                  <a:lnTo>
                    <a:pt x="134682" y="29575"/>
                  </a:lnTo>
                  <a:lnTo>
                    <a:pt x="134682" y="36340"/>
                  </a:lnTo>
                  <a:lnTo>
                    <a:pt x="134935" y="36340"/>
                  </a:lnTo>
                  <a:cubicBezTo>
                    <a:pt x="135180" y="35834"/>
                    <a:pt x="135720" y="35108"/>
                    <a:pt x="136563" y="34155"/>
                  </a:cubicBezTo>
                  <a:cubicBezTo>
                    <a:pt x="137398" y="33185"/>
                    <a:pt x="138478" y="32266"/>
                    <a:pt x="139819" y="31389"/>
                  </a:cubicBezTo>
                  <a:cubicBezTo>
                    <a:pt x="141151" y="30520"/>
                    <a:pt x="142746" y="29744"/>
                    <a:pt x="144584" y="29069"/>
                  </a:cubicBezTo>
                  <a:cubicBezTo>
                    <a:pt x="146423" y="28403"/>
                    <a:pt x="148506" y="28074"/>
                    <a:pt x="150851" y="28074"/>
                  </a:cubicBezTo>
                  <a:cubicBezTo>
                    <a:pt x="153525" y="28074"/>
                    <a:pt x="155946" y="28470"/>
                    <a:pt x="158122" y="29272"/>
                  </a:cubicBezTo>
                  <a:cubicBezTo>
                    <a:pt x="160289" y="30056"/>
                    <a:pt x="162136" y="31330"/>
                    <a:pt x="163629" y="33084"/>
                  </a:cubicBezTo>
                  <a:cubicBezTo>
                    <a:pt x="165139" y="34847"/>
                    <a:pt x="166303" y="37116"/>
                    <a:pt x="167130" y="39908"/>
                  </a:cubicBezTo>
                  <a:cubicBezTo>
                    <a:pt x="167973" y="42716"/>
                    <a:pt x="168395" y="46149"/>
                    <a:pt x="168395" y="50257"/>
                  </a:cubicBezTo>
                  <a:lnTo>
                    <a:pt x="168395" y="89730"/>
                  </a:lnTo>
                  <a:lnTo>
                    <a:pt x="158240" y="89730"/>
                  </a:lnTo>
                  <a:close/>
                  <a:moveTo>
                    <a:pt x="109868" y="89730"/>
                  </a:moveTo>
                  <a:lnTo>
                    <a:pt x="100590" y="89730"/>
                  </a:lnTo>
                  <a:lnTo>
                    <a:pt x="100590" y="82966"/>
                  </a:lnTo>
                  <a:lnTo>
                    <a:pt x="100345" y="82966"/>
                  </a:lnTo>
                  <a:cubicBezTo>
                    <a:pt x="100092" y="83463"/>
                    <a:pt x="99553" y="84197"/>
                    <a:pt x="98709" y="85150"/>
                  </a:cubicBezTo>
                  <a:cubicBezTo>
                    <a:pt x="97874" y="86120"/>
                    <a:pt x="96820" y="87031"/>
                    <a:pt x="95521" y="87925"/>
                  </a:cubicBezTo>
                  <a:cubicBezTo>
                    <a:pt x="94222" y="88794"/>
                    <a:pt x="92653" y="89561"/>
                    <a:pt x="90814" y="90236"/>
                  </a:cubicBezTo>
                  <a:cubicBezTo>
                    <a:pt x="88984" y="90902"/>
                    <a:pt x="86935" y="91240"/>
                    <a:pt x="84674" y="91240"/>
                  </a:cubicBezTo>
                  <a:cubicBezTo>
                    <a:pt x="82000" y="91240"/>
                    <a:pt x="79597" y="90835"/>
                    <a:pt x="77480" y="90042"/>
                  </a:cubicBezTo>
                  <a:cubicBezTo>
                    <a:pt x="75337" y="89249"/>
                    <a:pt x="73524" y="87976"/>
                    <a:pt x="72014" y="86221"/>
                  </a:cubicBezTo>
                  <a:cubicBezTo>
                    <a:pt x="70504" y="84467"/>
                    <a:pt x="69366" y="82198"/>
                    <a:pt x="68573" y="79389"/>
                  </a:cubicBezTo>
                  <a:cubicBezTo>
                    <a:pt x="67771" y="76589"/>
                    <a:pt x="67383" y="73148"/>
                    <a:pt x="67383" y="69057"/>
                  </a:cubicBezTo>
                  <a:lnTo>
                    <a:pt x="67383" y="29575"/>
                  </a:lnTo>
                  <a:lnTo>
                    <a:pt x="77530" y="29575"/>
                  </a:lnTo>
                  <a:lnTo>
                    <a:pt x="77530" y="68298"/>
                  </a:lnTo>
                  <a:cubicBezTo>
                    <a:pt x="77530" y="73317"/>
                    <a:pt x="78348" y="76893"/>
                    <a:pt x="79968" y="79010"/>
                  </a:cubicBezTo>
                  <a:cubicBezTo>
                    <a:pt x="81604" y="81144"/>
                    <a:pt x="84134" y="82215"/>
                    <a:pt x="87559" y="82215"/>
                  </a:cubicBezTo>
                  <a:cubicBezTo>
                    <a:pt x="90486" y="82215"/>
                    <a:pt x="92948" y="81490"/>
                    <a:pt x="94956" y="80013"/>
                  </a:cubicBezTo>
                  <a:cubicBezTo>
                    <a:pt x="96963" y="78554"/>
                    <a:pt x="98540" y="77120"/>
                    <a:pt x="99721" y="75687"/>
                  </a:cubicBezTo>
                  <a:lnTo>
                    <a:pt x="99721" y="29575"/>
                  </a:lnTo>
                  <a:lnTo>
                    <a:pt x="109868" y="29575"/>
                  </a:lnTo>
                  <a:lnTo>
                    <a:pt x="109868" y="89730"/>
                  </a:lnTo>
                  <a:close/>
                  <a:moveTo>
                    <a:pt x="42687" y="65540"/>
                  </a:moveTo>
                  <a:cubicBezTo>
                    <a:pt x="42687" y="60867"/>
                    <a:pt x="41161" y="57173"/>
                    <a:pt x="38116" y="54449"/>
                  </a:cubicBezTo>
                  <a:cubicBezTo>
                    <a:pt x="35063" y="51733"/>
                    <a:pt x="30702" y="50375"/>
                    <a:pt x="25026" y="50375"/>
                  </a:cubicBezTo>
                  <a:lnTo>
                    <a:pt x="17628" y="50375"/>
                  </a:lnTo>
                  <a:lnTo>
                    <a:pt x="17628" y="80705"/>
                  </a:lnTo>
                  <a:lnTo>
                    <a:pt x="24401" y="80705"/>
                  </a:lnTo>
                  <a:cubicBezTo>
                    <a:pt x="30828" y="80705"/>
                    <a:pt x="35484" y="79432"/>
                    <a:pt x="38369" y="76893"/>
                  </a:cubicBezTo>
                  <a:cubicBezTo>
                    <a:pt x="41253" y="74329"/>
                    <a:pt x="42687" y="70550"/>
                    <a:pt x="42687" y="65540"/>
                  </a:cubicBezTo>
                  <a:close/>
                  <a:moveTo>
                    <a:pt x="41068" y="25687"/>
                  </a:moveTo>
                  <a:cubicBezTo>
                    <a:pt x="41068" y="21672"/>
                    <a:pt x="39642" y="18383"/>
                    <a:pt x="36792" y="15785"/>
                  </a:cubicBezTo>
                  <a:cubicBezTo>
                    <a:pt x="33958" y="13204"/>
                    <a:pt x="29487" y="11897"/>
                    <a:pt x="23389" y="11897"/>
                  </a:cubicBezTo>
                  <a:lnTo>
                    <a:pt x="17628" y="11897"/>
                  </a:lnTo>
                  <a:lnTo>
                    <a:pt x="17628" y="41738"/>
                  </a:lnTo>
                  <a:lnTo>
                    <a:pt x="23263" y="41738"/>
                  </a:lnTo>
                  <a:cubicBezTo>
                    <a:pt x="29116" y="41738"/>
                    <a:pt x="33544" y="40321"/>
                    <a:pt x="36547" y="37470"/>
                  </a:cubicBezTo>
                  <a:cubicBezTo>
                    <a:pt x="39567" y="34636"/>
                    <a:pt x="41068" y="30697"/>
                    <a:pt x="41068" y="25687"/>
                  </a:cubicBezTo>
                  <a:close/>
                  <a:moveTo>
                    <a:pt x="52092" y="25316"/>
                  </a:moveTo>
                  <a:cubicBezTo>
                    <a:pt x="52092" y="28319"/>
                    <a:pt x="51712" y="30950"/>
                    <a:pt x="50962" y="33219"/>
                  </a:cubicBezTo>
                  <a:cubicBezTo>
                    <a:pt x="50211" y="35471"/>
                    <a:pt x="49190" y="37411"/>
                    <a:pt x="47900" y="39039"/>
                  </a:cubicBezTo>
                  <a:cubicBezTo>
                    <a:pt x="46592" y="40667"/>
                    <a:pt x="45100" y="41982"/>
                    <a:pt x="43379" y="42986"/>
                  </a:cubicBezTo>
                  <a:cubicBezTo>
                    <a:pt x="41675" y="43990"/>
                    <a:pt x="39896" y="44740"/>
                    <a:pt x="38057" y="45238"/>
                  </a:cubicBezTo>
                  <a:lnTo>
                    <a:pt x="38057" y="45491"/>
                  </a:lnTo>
                  <a:cubicBezTo>
                    <a:pt x="40309" y="45904"/>
                    <a:pt x="42426" y="46697"/>
                    <a:pt x="44383" y="47878"/>
                  </a:cubicBezTo>
                  <a:cubicBezTo>
                    <a:pt x="46356" y="49042"/>
                    <a:pt x="48069" y="50501"/>
                    <a:pt x="49519" y="52264"/>
                  </a:cubicBezTo>
                  <a:cubicBezTo>
                    <a:pt x="50987" y="54010"/>
                    <a:pt x="52159" y="56076"/>
                    <a:pt x="53036" y="58455"/>
                  </a:cubicBezTo>
                  <a:cubicBezTo>
                    <a:pt x="53905" y="60850"/>
                    <a:pt x="54344" y="63457"/>
                    <a:pt x="54344" y="66307"/>
                  </a:cubicBezTo>
                  <a:cubicBezTo>
                    <a:pt x="54344" y="69723"/>
                    <a:pt x="53762" y="72853"/>
                    <a:pt x="52598" y="75687"/>
                  </a:cubicBezTo>
                  <a:cubicBezTo>
                    <a:pt x="51434" y="78529"/>
                    <a:pt x="49604" y="81000"/>
                    <a:pt x="47132" y="83084"/>
                  </a:cubicBezTo>
                  <a:cubicBezTo>
                    <a:pt x="44678" y="85167"/>
                    <a:pt x="41574" y="86812"/>
                    <a:pt x="37804" y="87976"/>
                  </a:cubicBezTo>
                  <a:cubicBezTo>
                    <a:pt x="34050" y="89140"/>
                    <a:pt x="29572" y="89730"/>
                    <a:pt x="24401" y="89730"/>
                  </a:cubicBezTo>
                  <a:lnTo>
                    <a:pt x="6731" y="89730"/>
                  </a:lnTo>
                  <a:lnTo>
                    <a:pt x="6731" y="3268"/>
                  </a:lnTo>
                  <a:lnTo>
                    <a:pt x="23389" y="3268"/>
                  </a:lnTo>
                  <a:cubicBezTo>
                    <a:pt x="28484" y="3268"/>
                    <a:pt x="32853" y="3783"/>
                    <a:pt x="36496" y="4828"/>
                  </a:cubicBezTo>
                  <a:cubicBezTo>
                    <a:pt x="40123" y="5866"/>
                    <a:pt x="43109" y="7342"/>
                    <a:pt x="45445" y="9273"/>
                  </a:cubicBezTo>
                  <a:cubicBezTo>
                    <a:pt x="47782" y="11188"/>
                    <a:pt x="49477" y="13508"/>
                    <a:pt x="50523" y="16223"/>
                  </a:cubicBezTo>
                  <a:cubicBezTo>
                    <a:pt x="51560" y="18948"/>
                    <a:pt x="52092" y="21976"/>
                    <a:pt x="52092" y="25316"/>
                  </a:cubicBez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7300C0AE-0A4D-2DDC-D317-731EE5A953E9}"/>
                </a:ext>
              </a:extLst>
            </p:cNvPr>
            <p:cNvSpPr/>
            <p:nvPr/>
          </p:nvSpPr>
          <p:spPr>
            <a:xfrm>
              <a:off x="2559131" y="6407093"/>
              <a:ext cx="36858" cy="210625"/>
            </a:xfrm>
            <a:custGeom>
              <a:avLst/>
              <a:gdLst>
                <a:gd name="connsiteX0" fmla="*/ 210 w 36858"/>
                <a:gd name="connsiteY0" fmla="*/ -1 h 210625"/>
                <a:gd name="connsiteX1" fmla="*/ 37069 w 36858"/>
                <a:gd name="connsiteY1" fmla="*/ -1 h 210625"/>
                <a:gd name="connsiteX2" fmla="*/ 37069 w 36858"/>
                <a:gd name="connsiteY2" fmla="*/ 210625 h 210625"/>
                <a:gd name="connsiteX3" fmla="*/ 210 w 36858"/>
                <a:gd name="connsiteY3" fmla="*/ 210625 h 210625"/>
                <a:gd name="connsiteX4" fmla="*/ 210 w 36858"/>
                <a:gd name="connsiteY4" fmla="*/ -1 h 21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8" h="210625">
                  <a:moveTo>
                    <a:pt x="210" y="-1"/>
                  </a:moveTo>
                  <a:lnTo>
                    <a:pt x="37069" y="-1"/>
                  </a:lnTo>
                  <a:lnTo>
                    <a:pt x="37069" y="210625"/>
                  </a:lnTo>
                  <a:lnTo>
                    <a:pt x="210" y="210625"/>
                  </a:lnTo>
                  <a:lnTo>
                    <a:pt x="210" y="-1"/>
                  </a:lnTo>
                  <a:close/>
                </a:path>
              </a:pathLst>
            </a:custGeom>
            <a:solidFill>
              <a:srgbClr val="F4CF0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E8B70098-EB60-6A94-73C0-B7B1E59F0249}"/>
                </a:ext>
              </a:extLst>
            </p:cNvPr>
            <p:cNvSpPr/>
            <p:nvPr/>
          </p:nvSpPr>
          <p:spPr>
            <a:xfrm>
              <a:off x="2559131" y="6195430"/>
              <a:ext cx="36858" cy="211663"/>
            </a:xfrm>
            <a:custGeom>
              <a:avLst/>
              <a:gdLst>
                <a:gd name="connsiteX0" fmla="*/ 210 w 36858"/>
                <a:gd name="connsiteY0" fmla="*/ 2 h 211663"/>
                <a:gd name="connsiteX1" fmla="*/ 37069 w 36858"/>
                <a:gd name="connsiteY1" fmla="*/ 2 h 211663"/>
                <a:gd name="connsiteX2" fmla="*/ 37069 w 36858"/>
                <a:gd name="connsiteY2" fmla="*/ 211665 h 211663"/>
                <a:gd name="connsiteX3" fmla="*/ 210 w 36858"/>
                <a:gd name="connsiteY3" fmla="*/ 211665 h 211663"/>
                <a:gd name="connsiteX4" fmla="*/ 210 w 36858"/>
                <a:gd name="connsiteY4" fmla="*/ 2 h 2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8" h="211663">
                  <a:moveTo>
                    <a:pt x="210" y="2"/>
                  </a:moveTo>
                  <a:lnTo>
                    <a:pt x="37069" y="2"/>
                  </a:lnTo>
                  <a:lnTo>
                    <a:pt x="37069" y="211665"/>
                  </a:lnTo>
                  <a:lnTo>
                    <a:pt x="210" y="211665"/>
                  </a:lnTo>
                  <a:lnTo>
                    <a:pt x="210" y="2"/>
                  </a:lnTo>
                  <a:close/>
                </a:path>
              </a:pathLst>
            </a:custGeom>
            <a:solidFill>
              <a:srgbClr val="ED1C24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2EE0EEE6-1EA4-7754-E3D6-CE9E39B39CA0}"/>
                </a:ext>
              </a:extLst>
            </p:cNvPr>
            <p:cNvSpPr/>
            <p:nvPr/>
          </p:nvSpPr>
          <p:spPr>
            <a:xfrm>
              <a:off x="2249223" y="5975770"/>
              <a:ext cx="245949" cy="229426"/>
            </a:xfrm>
            <a:custGeom>
              <a:avLst/>
              <a:gdLst>
                <a:gd name="connsiteX0" fmla="*/ 148710 w 245949"/>
                <a:gd name="connsiteY0" fmla="*/ 87361 h 229426"/>
                <a:gd name="connsiteX1" fmla="*/ 149157 w 245949"/>
                <a:gd name="connsiteY1" fmla="*/ 80082 h 229426"/>
                <a:gd name="connsiteX2" fmla="*/ 148997 w 245949"/>
                <a:gd name="connsiteY2" fmla="*/ 75367 h 229426"/>
                <a:gd name="connsiteX3" fmla="*/ 188403 w 245949"/>
                <a:gd name="connsiteY3" fmla="*/ 42557 h 229426"/>
                <a:gd name="connsiteX4" fmla="*/ 179370 w 245949"/>
                <a:gd name="connsiteY4" fmla="*/ 23040 h 229426"/>
                <a:gd name="connsiteX5" fmla="*/ 181579 w 245949"/>
                <a:gd name="connsiteY5" fmla="*/ 22525 h 229426"/>
                <a:gd name="connsiteX6" fmla="*/ 193379 w 245949"/>
                <a:gd name="connsiteY6" fmla="*/ 46707 h 229426"/>
                <a:gd name="connsiteX7" fmla="*/ 148710 w 245949"/>
                <a:gd name="connsiteY7" fmla="*/ 87361 h 229426"/>
                <a:gd name="connsiteX8" fmla="*/ 127557 w 245949"/>
                <a:gd name="connsiteY8" fmla="*/ 14706 h 229426"/>
                <a:gd name="connsiteX9" fmla="*/ 124942 w 245949"/>
                <a:gd name="connsiteY9" fmla="*/ 8465 h 229426"/>
                <a:gd name="connsiteX10" fmla="*/ 129302 w 245949"/>
                <a:gd name="connsiteY10" fmla="*/ 5977 h 229426"/>
                <a:gd name="connsiteX11" fmla="*/ 128881 w 245949"/>
                <a:gd name="connsiteY11" fmla="*/ 11231 h 229426"/>
                <a:gd name="connsiteX12" fmla="*/ 131883 w 245949"/>
                <a:gd name="connsiteY12" fmla="*/ 6972 h 229426"/>
                <a:gd name="connsiteX13" fmla="*/ 127557 w 245949"/>
                <a:gd name="connsiteY13" fmla="*/ 14706 h 229426"/>
                <a:gd name="connsiteX14" fmla="*/ 122681 w 245949"/>
                <a:gd name="connsiteY14" fmla="*/ 25418 h 229426"/>
                <a:gd name="connsiteX15" fmla="*/ 118295 w 245949"/>
                <a:gd name="connsiteY15" fmla="*/ 16688 h 229426"/>
                <a:gd name="connsiteX16" fmla="*/ 109262 w 245949"/>
                <a:gd name="connsiteY16" fmla="*/ 11906 h 229426"/>
                <a:gd name="connsiteX17" fmla="*/ 102211 w 245949"/>
                <a:gd name="connsiteY17" fmla="*/ 13627 h 229426"/>
                <a:gd name="connsiteX18" fmla="*/ 99984 w 245949"/>
                <a:gd name="connsiteY18" fmla="*/ 7478 h 229426"/>
                <a:gd name="connsiteX19" fmla="*/ 107499 w 245949"/>
                <a:gd name="connsiteY19" fmla="*/ 4408 h 229426"/>
                <a:gd name="connsiteX20" fmla="*/ 124866 w 245949"/>
                <a:gd name="connsiteY20" fmla="*/ 17557 h 229426"/>
                <a:gd name="connsiteX21" fmla="*/ 122681 w 245949"/>
                <a:gd name="connsiteY21" fmla="*/ 25418 h 229426"/>
                <a:gd name="connsiteX22" fmla="*/ 150591 w 245949"/>
                <a:gd name="connsiteY22" fmla="*/ 165490 h 229426"/>
                <a:gd name="connsiteX23" fmla="*/ 153197 w 245949"/>
                <a:gd name="connsiteY23" fmla="*/ 165962 h 229426"/>
                <a:gd name="connsiteX24" fmla="*/ 168885 w 245949"/>
                <a:gd name="connsiteY24" fmla="*/ 191223 h 229426"/>
                <a:gd name="connsiteX25" fmla="*/ 169004 w 245949"/>
                <a:gd name="connsiteY25" fmla="*/ 191358 h 229426"/>
                <a:gd name="connsiteX26" fmla="*/ 169189 w 245949"/>
                <a:gd name="connsiteY26" fmla="*/ 191316 h 229426"/>
                <a:gd name="connsiteX27" fmla="*/ 186007 w 245949"/>
                <a:gd name="connsiteY27" fmla="*/ 189713 h 229426"/>
                <a:gd name="connsiteX28" fmla="*/ 186159 w 245949"/>
                <a:gd name="connsiteY28" fmla="*/ 189713 h 229426"/>
                <a:gd name="connsiteX29" fmla="*/ 188116 w 245949"/>
                <a:gd name="connsiteY29" fmla="*/ 190194 h 229426"/>
                <a:gd name="connsiteX30" fmla="*/ 188723 w 245949"/>
                <a:gd name="connsiteY30" fmla="*/ 192345 h 229426"/>
                <a:gd name="connsiteX31" fmla="*/ 187264 w 245949"/>
                <a:gd name="connsiteY31" fmla="*/ 197751 h 229426"/>
                <a:gd name="connsiteX32" fmla="*/ 175709 w 245949"/>
                <a:gd name="connsiteY32" fmla="*/ 194251 h 229426"/>
                <a:gd name="connsiteX33" fmla="*/ 170834 w 245949"/>
                <a:gd name="connsiteY33" fmla="*/ 195052 h 229426"/>
                <a:gd name="connsiteX34" fmla="*/ 170378 w 245949"/>
                <a:gd name="connsiteY34" fmla="*/ 195162 h 229426"/>
                <a:gd name="connsiteX35" fmla="*/ 169864 w 245949"/>
                <a:gd name="connsiteY35" fmla="*/ 195297 h 229426"/>
                <a:gd name="connsiteX36" fmla="*/ 173187 w 245949"/>
                <a:gd name="connsiteY36" fmla="*/ 198612 h 229426"/>
                <a:gd name="connsiteX37" fmla="*/ 182726 w 245949"/>
                <a:gd name="connsiteY37" fmla="*/ 211078 h 229426"/>
                <a:gd name="connsiteX38" fmla="*/ 179412 w 245949"/>
                <a:gd name="connsiteY38" fmla="*/ 216181 h 229426"/>
                <a:gd name="connsiteX39" fmla="*/ 168337 w 245949"/>
                <a:gd name="connsiteY39" fmla="*/ 199565 h 229426"/>
                <a:gd name="connsiteX40" fmla="*/ 167882 w 245949"/>
                <a:gd name="connsiteY40" fmla="*/ 199227 h 229426"/>
                <a:gd name="connsiteX41" fmla="*/ 167797 w 245949"/>
                <a:gd name="connsiteY41" fmla="*/ 201108 h 229426"/>
                <a:gd name="connsiteX42" fmla="*/ 167603 w 245949"/>
                <a:gd name="connsiteY42" fmla="*/ 206388 h 229426"/>
                <a:gd name="connsiteX43" fmla="*/ 163015 w 245949"/>
                <a:gd name="connsiteY43" fmla="*/ 218197 h 229426"/>
                <a:gd name="connsiteX44" fmla="*/ 161117 w 245949"/>
                <a:gd name="connsiteY44" fmla="*/ 217842 h 229426"/>
                <a:gd name="connsiteX45" fmla="*/ 163909 w 245949"/>
                <a:gd name="connsiteY45" fmla="*/ 206380 h 229426"/>
                <a:gd name="connsiteX46" fmla="*/ 163875 w 245949"/>
                <a:gd name="connsiteY46" fmla="*/ 203740 h 229426"/>
                <a:gd name="connsiteX47" fmla="*/ 163842 w 245949"/>
                <a:gd name="connsiteY47" fmla="*/ 201614 h 229426"/>
                <a:gd name="connsiteX48" fmla="*/ 164280 w 245949"/>
                <a:gd name="connsiteY48" fmla="*/ 196124 h 229426"/>
                <a:gd name="connsiteX49" fmla="*/ 164381 w 245949"/>
                <a:gd name="connsiteY49" fmla="*/ 195331 h 229426"/>
                <a:gd name="connsiteX50" fmla="*/ 163825 w 245949"/>
                <a:gd name="connsiteY50" fmla="*/ 195263 h 229426"/>
                <a:gd name="connsiteX51" fmla="*/ 156715 w 245949"/>
                <a:gd name="connsiteY51" fmla="*/ 194605 h 229426"/>
                <a:gd name="connsiteX52" fmla="*/ 145724 w 245949"/>
                <a:gd name="connsiteY52" fmla="*/ 197414 h 229426"/>
                <a:gd name="connsiteX53" fmla="*/ 142401 w 245949"/>
                <a:gd name="connsiteY53" fmla="*/ 192353 h 229426"/>
                <a:gd name="connsiteX54" fmla="*/ 145480 w 245949"/>
                <a:gd name="connsiteY54" fmla="*/ 190051 h 229426"/>
                <a:gd name="connsiteX55" fmla="*/ 148331 w 245949"/>
                <a:gd name="connsiteY55" fmla="*/ 190312 h 229426"/>
                <a:gd name="connsiteX56" fmla="*/ 160527 w 245949"/>
                <a:gd name="connsiteY56" fmla="*/ 191122 h 229426"/>
                <a:gd name="connsiteX57" fmla="*/ 160949 w 245949"/>
                <a:gd name="connsiteY57" fmla="*/ 191122 h 229426"/>
                <a:gd name="connsiteX58" fmla="*/ 160822 w 245949"/>
                <a:gd name="connsiteY58" fmla="*/ 190700 h 229426"/>
                <a:gd name="connsiteX59" fmla="*/ 146871 w 245949"/>
                <a:gd name="connsiteY59" fmla="*/ 169547 h 229426"/>
                <a:gd name="connsiteX60" fmla="*/ 150591 w 245949"/>
                <a:gd name="connsiteY60" fmla="*/ 165490 h 229426"/>
                <a:gd name="connsiteX61" fmla="*/ 85570 w 245949"/>
                <a:gd name="connsiteY61" fmla="*/ 190700 h 229426"/>
                <a:gd name="connsiteX62" fmla="*/ 85435 w 245949"/>
                <a:gd name="connsiteY62" fmla="*/ 191122 h 229426"/>
                <a:gd name="connsiteX63" fmla="*/ 85856 w 245949"/>
                <a:gd name="connsiteY63" fmla="*/ 191122 h 229426"/>
                <a:gd name="connsiteX64" fmla="*/ 98053 w 245949"/>
                <a:gd name="connsiteY64" fmla="*/ 190312 h 229426"/>
                <a:gd name="connsiteX65" fmla="*/ 100904 w 245949"/>
                <a:gd name="connsiteY65" fmla="*/ 190051 h 229426"/>
                <a:gd name="connsiteX66" fmla="*/ 103982 w 245949"/>
                <a:gd name="connsiteY66" fmla="*/ 192353 h 229426"/>
                <a:gd name="connsiteX67" fmla="*/ 100651 w 245949"/>
                <a:gd name="connsiteY67" fmla="*/ 197414 h 229426"/>
                <a:gd name="connsiteX68" fmla="*/ 89669 w 245949"/>
                <a:gd name="connsiteY68" fmla="*/ 194605 h 229426"/>
                <a:gd name="connsiteX69" fmla="*/ 82559 w 245949"/>
                <a:gd name="connsiteY69" fmla="*/ 195263 h 229426"/>
                <a:gd name="connsiteX70" fmla="*/ 82289 w 245949"/>
                <a:gd name="connsiteY70" fmla="*/ 195297 h 229426"/>
                <a:gd name="connsiteX71" fmla="*/ 81993 w 245949"/>
                <a:gd name="connsiteY71" fmla="*/ 195331 h 229426"/>
                <a:gd name="connsiteX72" fmla="*/ 82095 w 245949"/>
                <a:gd name="connsiteY72" fmla="*/ 196124 h 229426"/>
                <a:gd name="connsiteX73" fmla="*/ 82533 w 245949"/>
                <a:gd name="connsiteY73" fmla="*/ 201614 h 229426"/>
                <a:gd name="connsiteX74" fmla="*/ 82500 w 245949"/>
                <a:gd name="connsiteY74" fmla="*/ 203740 h 229426"/>
                <a:gd name="connsiteX75" fmla="*/ 82474 w 245949"/>
                <a:gd name="connsiteY75" fmla="*/ 206380 h 229426"/>
                <a:gd name="connsiteX76" fmla="*/ 85266 w 245949"/>
                <a:gd name="connsiteY76" fmla="*/ 217842 h 229426"/>
                <a:gd name="connsiteX77" fmla="*/ 83368 w 245949"/>
                <a:gd name="connsiteY77" fmla="*/ 218197 h 229426"/>
                <a:gd name="connsiteX78" fmla="*/ 78771 w 245949"/>
                <a:gd name="connsiteY78" fmla="*/ 206388 h 229426"/>
                <a:gd name="connsiteX79" fmla="*/ 78586 w 245949"/>
                <a:gd name="connsiteY79" fmla="*/ 201108 h 229426"/>
                <a:gd name="connsiteX80" fmla="*/ 78493 w 245949"/>
                <a:gd name="connsiteY80" fmla="*/ 199219 h 229426"/>
                <a:gd name="connsiteX81" fmla="*/ 78038 w 245949"/>
                <a:gd name="connsiteY81" fmla="*/ 199565 h 229426"/>
                <a:gd name="connsiteX82" fmla="*/ 66988 w 245949"/>
                <a:gd name="connsiteY82" fmla="*/ 216181 h 229426"/>
                <a:gd name="connsiteX83" fmla="*/ 63665 w 245949"/>
                <a:gd name="connsiteY83" fmla="*/ 211078 h 229426"/>
                <a:gd name="connsiteX84" fmla="*/ 73205 w 245949"/>
                <a:gd name="connsiteY84" fmla="*/ 198612 h 229426"/>
                <a:gd name="connsiteX85" fmla="*/ 76148 w 245949"/>
                <a:gd name="connsiteY85" fmla="*/ 195677 h 229426"/>
                <a:gd name="connsiteX86" fmla="*/ 76511 w 245949"/>
                <a:gd name="connsiteY86" fmla="*/ 195297 h 229426"/>
                <a:gd name="connsiteX87" fmla="*/ 75549 w 245949"/>
                <a:gd name="connsiteY87" fmla="*/ 195052 h 229426"/>
                <a:gd name="connsiteX88" fmla="*/ 70674 w 245949"/>
                <a:gd name="connsiteY88" fmla="*/ 194251 h 229426"/>
                <a:gd name="connsiteX89" fmla="*/ 59119 w 245949"/>
                <a:gd name="connsiteY89" fmla="*/ 197751 h 229426"/>
                <a:gd name="connsiteX90" fmla="*/ 57660 w 245949"/>
                <a:gd name="connsiteY90" fmla="*/ 192345 h 229426"/>
                <a:gd name="connsiteX91" fmla="*/ 58259 w 245949"/>
                <a:gd name="connsiteY91" fmla="*/ 190194 h 229426"/>
                <a:gd name="connsiteX92" fmla="*/ 60224 w 245949"/>
                <a:gd name="connsiteY92" fmla="*/ 189713 h 229426"/>
                <a:gd name="connsiteX93" fmla="*/ 60367 w 245949"/>
                <a:gd name="connsiteY93" fmla="*/ 189713 h 229426"/>
                <a:gd name="connsiteX94" fmla="*/ 77203 w 245949"/>
                <a:gd name="connsiteY94" fmla="*/ 191316 h 229426"/>
                <a:gd name="connsiteX95" fmla="*/ 77380 w 245949"/>
                <a:gd name="connsiteY95" fmla="*/ 191358 h 229426"/>
                <a:gd name="connsiteX96" fmla="*/ 77498 w 245949"/>
                <a:gd name="connsiteY96" fmla="*/ 191223 h 229426"/>
                <a:gd name="connsiteX97" fmla="*/ 93186 w 245949"/>
                <a:gd name="connsiteY97" fmla="*/ 165962 h 229426"/>
                <a:gd name="connsiteX98" fmla="*/ 95792 w 245949"/>
                <a:gd name="connsiteY98" fmla="*/ 165490 h 229426"/>
                <a:gd name="connsiteX99" fmla="*/ 99512 w 245949"/>
                <a:gd name="connsiteY99" fmla="*/ 169547 h 229426"/>
                <a:gd name="connsiteX100" fmla="*/ 85570 w 245949"/>
                <a:gd name="connsiteY100" fmla="*/ 190700 h 229426"/>
                <a:gd name="connsiteX101" fmla="*/ 53013 w 245949"/>
                <a:gd name="connsiteY101" fmla="*/ 46707 h 229426"/>
                <a:gd name="connsiteX102" fmla="*/ 64804 w 245949"/>
                <a:gd name="connsiteY102" fmla="*/ 22525 h 229426"/>
                <a:gd name="connsiteX103" fmla="*/ 67014 w 245949"/>
                <a:gd name="connsiteY103" fmla="*/ 23040 h 229426"/>
                <a:gd name="connsiteX104" fmla="*/ 57989 w 245949"/>
                <a:gd name="connsiteY104" fmla="*/ 42557 h 229426"/>
                <a:gd name="connsiteX105" fmla="*/ 98002 w 245949"/>
                <a:gd name="connsiteY105" fmla="*/ 75376 h 229426"/>
                <a:gd name="connsiteX106" fmla="*/ 97800 w 245949"/>
                <a:gd name="connsiteY106" fmla="*/ 80082 h 229426"/>
                <a:gd name="connsiteX107" fmla="*/ 98205 w 245949"/>
                <a:gd name="connsiteY107" fmla="*/ 87361 h 229426"/>
                <a:gd name="connsiteX108" fmla="*/ 53013 w 245949"/>
                <a:gd name="connsiteY108" fmla="*/ 46707 h 229426"/>
                <a:gd name="connsiteX109" fmla="*/ 214204 w 245949"/>
                <a:gd name="connsiteY109" fmla="*/ 83709 h 229426"/>
                <a:gd name="connsiteX110" fmla="*/ 246162 w 245949"/>
                <a:gd name="connsiteY110" fmla="*/ 100468 h 229426"/>
                <a:gd name="connsiteX111" fmla="*/ 225321 w 245949"/>
                <a:gd name="connsiteY111" fmla="*/ 76750 h 229426"/>
                <a:gd name="connsiteX112" fmla="*/ 205635 w 245949"/>
                <a:gd name="connsiteY112" fmla="*/ 45239 h 229426"/>
                <a:gd name="connsiteX113" fmla="*/ 191136 w 245949"/>
                <a:gd name="connsiteY113" fmla="*/ 19640 h 229426"/>
                <a:gd name="connsiteX114" fmla="*/ 197048 w 245949"/>
                <a:gd name="connsiteY114" fmla="*/ 16714 h 229426"/>
                <a:gd name="connsiteX115" fmla="*/ 164424 w 245949"/>
                <a:gd name="connsiteY115" fmla="*/ 10185 h 229426"/>
                <a:gd name="connsiteX116" fmla="*/ 157018 w 245949"/>
                <a:gd name="connsiteY116" fmla="*/ 16444 h 229426"/>
                <a:gd name="connsiteX117" fmla="*/ 168945 w 245949"/>
                <a:gd name="connsiteY117" fmla="*/ 24448 h 229426"/>
                <a:gd name="connsiteX118" fmla="*/ 175237 w 245949"/>
                <a:gd name="connsiteY118" fmla="*/ 23824 h 229426"/>
                <a:gd name="connsiteX119" fmla="*/ 182625 w 245949"/>
                <a:gd name="connsiteY119" fmla="*/ 42017 h 229426"/>
                <a:gd name="connsiteX120" fmla="*/ 149478 w 245949"/>
                <a:gd name="connsiteY120" fmla="*/ 66562 h 229426"/>
                <a:gd name="connsiteX121" fmla="*/ 146703 w 245949"/>
                <a:gd name="connsiteY121" fmla="*/ 66460 h 229426"/>
                <a:gd name="connsiteX122" fmla="*/ 140183 w 245949"/>
                <a:gd name="connsiteY122" fmla="*/ 50764 h 229426"/>
                <a:gd name="connsiteX123" fmla="*/ 147319 w 245949"/>
                <a:gd name="connsiteY123" fmla="*/ 19995 h 229426"/>
                <a:gd name="connsiteX124" fmla="*/ 142764 w 245949"/>
                <a:gd name="connsiteY124" fmla="*/ 7335 h 229426"/>
                <a:gd name="connsiteX125" fmla="*/ 147580 w 245949"/>
                <a:gd name="connsiteY125" fmla="*/ 1515 h 229426"/>
                <a:gd name="connsiteX126" fmla="*/ 142916 w 245949"/>
                <a:gd name="connsiteY126" fmla="*/ 2080 h 229426"/>
                <a:gd name="connsiteX127" fmla="*/ 122091 w 245949"/>
                <a:gd name="connsiteY127" fmla="*/ 5 h 229426"/>
                <a:gd name="connsiteX128" fmla="*/ 117494 w 245949"/>
                <a:gd name="connsiteY128" fmla="*/ 2190 h 229426"/>
                <a:gd name="connsiteX129" fmla="*/ 117663 w 245949"/>
                <a:gd name="connsiteY129" fmla="*/ 3168 h 229426"/>
                <a:gd name="connsiteX130" fmla="*/ 113530 w 245949"/>
                <a:gd name="connsiteY130" fmla="*/ 2012 h 229426"/>
                <a:gd name="connsiteX131" fmla="*/ 107499 w 245949"/>
                <a:gd name="connsiteY131" fmla="*/ 1481 h 229426"/>
                <a:gd name="connsiteX132" fmla="*/ 97057 w 245949"/>
                <a:gd name="connsiteY132" fmla="*/ 7478 h 229426"/>
                <a:gd name="connsiteX133" fmla="*/ 100988 w 245949"/>
                <a:gd name="connsiteY133" fmla="*/ 17363 h 229426"/>
                <a:gd name="connsiteX134" fmla="*/ 109262 w 245949"/>
                <a:gd name="connsiteY134" fmla="*/ 14824 h 229426"/>
                <a:gd name="connsiteX135" fmla="*/ 118920 w 245949"/>
                <a:gd name="connsiteY135" fmla="*/ 23343 h 229426"/>
                <a:gd name="connsiteX136" fmla="*/ 112847 w 245949"/>
                <a:gd name="connsiteY136" fmla="*/ 23799 h 229426"/>
                <a:gd name="connsiteX137" fmla="*/ 99191 w 245949"/>
                <a:gd name="connsiteY137" fmla="*/ 21108 h 229426"/>
                <a:gd name="connsiteX138" fmla="*/ 98888 w 245949"/>
                <a:gd name="connsiteY138" fmla="*/ 21327 h 229426"/>
                <a:gd name="connsiteX139" fmla="*/ 105205 w 245949"/>
                <a:gd name="connsiteY139" fmla="*/ 26692 h 229426"/>
                <a:gd name="connsiteX140" fmla="*/ 120396 w 245949"/>
                <a:gd name="connsiteY140" fmla="*/ 29770 h 229426"/>
                <a:gd name="connsiteX141" fmla="*/ 117427 w 245949"/>
                <a:gd name="connsiteY141" fmla="*/ 33136 h 229426"/>
                <a:gd name="connsiteX142" fmla="*/ 116448 w 245949"/>
                <a:gd name="connsiteY142" fmla="*/ 33178 h 229426"/>
                <a:gd name="connsiteX143" fmla="*/ 101747 w 245949"/>
                <a:gd name="connsiteY143" fmla="*/ 28767 h 229426"/>
                <a:gd name="connsiteX144" fmla="*/ 101393 w 245949"/>
                <a:gd name="connsiteY144" fmla="*/ 29053 h 229426"/>
                <a:gd name="connsiteX145" fmla="*/ 115605 w 245949"/>
                <a:gd name="connsiteY145" fmla="*/ 40794 h 229426"/>
                <a:gd name="connsiteX146" fmla="*/ 99672 w 245949"/>
                <a:gd name="connsiteY146" fmla="*/ 66460 h 229426"/>
                <a:gd name="connsiteX147" fmla="*/ 96897 w 245949"/>
                <a:gd name="connsiteY147" fmla="*/ 66562 h 229426"/>
                <a:gd name="connsiteX148" fmla="*/ 63750 w 245949"/>
                <a:gd name="connsiteY148" fmla="*/ 42017 h 229426"/>
                <a:gd name="connsiteX149" fmla="*/ 71147 w 245949"/>
                <a:gd name="connsiteY149" fmla="*/ 23824 h 229426"/>
                <a:gd name="connsiteX150" fmla="*/ 77430 w 245949"/>
                <a:gd name="connsiteY150" fmla="*/ 24448 h 229426"/>
                <a:gd name="connsiteX151" fmla="*/ 89374 w 245949"/>
                <a:gd name="connsiteY151" fmla="*/ 16444 h 229426"/>
                <a:gd name="connsiteX152" fmla="*/ 81951 w 245949"/>
                <a:gd name="connsiteY152" fmla="*/ 10185 h 229426"/>
                <a:gd name="connsiteX153" fmla="*/ 49335 w 245949"/>
                <a:gd name="connsiteY153" fmla="*/ 16714 h 229426"/>
                <a:gd name="connsiteX154" fmla="*/ 55239 w 245949"/>
                <a:gd name="connsiteY154" fmla="*/ 19640 h 229426"/>
                <a:gd name="connsiteX155" fmla="*/ 40749 w 245949"/>
                <a:gd name="connsiteY155" fmla="*/ 45239 h 229426"/>
                <a:gd name="connsiteX156" fmla="*/ 21063 w 245949"/>
                <a:gd name="connsiteY156" fmla="*/ 76750 h 229426"/>
                <a:gd name="connsiteX157" fmla="*/ 213 w 245949"/>
                <a:gd name="connsiteY157" fmla="*/ 100468 h 229426"/>
                <a:gd name="connsiteX158" fmla="*/ 32179 w 245949"/>
                <a:gd name="connsiteY158" fmla="*/ 83709 h 229426"/>
                <a:gd name="connsiteX159" fmla="*/ 42275 w 245949"/>
                <a:gd name="connsiteY159" fmla="*/ 67548 h 229426"/>
                <a:gd name="connsiteX160" fmla="*/ 45025 w 245949"/>
                <a:gd name="connsiteY160" fmla="*/ 73689 h 229426"/>
                <a:gd name="connsiteX161" fmla="*/ 24943 w 245949"/>
                <a:gd name="connsiteY161" fmla="*/ 105816 h 229426"/>
                <a:gd name="connsiteX162" fmla="*/ 4101 w 245949"/>
                <a:gd name="connsiteY162" fmla="*/ 129533 h 229426"/>
                <a:gd name="connsiteX163" fmla="*/ 36059 w 245949"/>
                <a:gd name="connsiteY163" fmla="*/ 112791 h 229426"/>
                <a:gd name="connsiteX164" fmla="*/ 53350 w 245949"/>
                <a:gd name="connsiteY164" fmla="*/ 85109 h 229426"/>
                <a:gd name="connsiteX165" fmla="*/ 57449 w 245949"/>
                <a:gd name="connsiteY165" fmla="*/ 89124 h 229426"/>
                <a:gd name="connsiteX166" fmla="*/ 33048 w 245949"/>
                <a:gd name="connsiteY166" fmla="*/ 128184 h 229426"/>
                <a:gd name="connsiteX167" fmla="*/ 12190 w 245949"/>
                <a:gd name="connsiteY167" fmla="*/ 151876 h 229426"/>
                <a:gd name="connsiteX168" fmla="*/ 44165 w 245949"/>
                <a:gd name="connsiteY168" fmla="*/ 135125 h 229426"/>
                <a:gd name="connsiteX169" fmla="*/ 67950 w 245949"/>
                <a:gd name="connsiteY169" fmla="*/ 97052 h 229426"/>
                <a:gd name="connsiteX170" fmla="*/ 72783 w 245949"/>
                <a:gd name="connsiteY170" fmla="*/ 99911 h 229426"/>
                <a:gd name="connsiteX171" fmla="*/ 43760 w 245949"/>
                <a:gd name="connsiteY171" fmla="*/ 146352 h 229426"/>
                <a:gd name="connsiteX172" fmla="*/ 22901 w 245949"/>
                <a:gd name="connsiteY172" fmla="*/ 170061 h 229426"/>
                <a:gd name="connsiteX173" fmla="*/ 54877 w 245949"/>
                <a:gd name="connsiteY173" fmla="*/ 153319 h 229426"/>
                <a:gd name="connsiteX174" fmla="*/ 84760 w 245949"/>
                <a:gd name="connsiteY174" fmla="*/ 105461 h 229426"/>
                <a:gd name="connsiteX175" fmla="*/ 90150 w 245949"/>
                <a:gd name="connsiteY175" fmla="*/ 107376 h 229426"/>
                <a:gd name="connsiteX176" fmla="*/ 56378 w 245949"/>
                <a:gd name="connsiteY176" fmla="*/ 161441 h 229426"/>
                <a:gd name="connsiteX177" fmla="*/ 35536 w 245949"/>
                <a:gd name="connsiteY177" fmla="*/ 185133 h 229426"/>
                <a:gd name="connsiteX178" fmla="*/ 67503 w 245949"/>
                <a:gd name="connsiteY178" fmla="*/ 168391 h 229426"/>
                <a:gd name="connsiteX179" fmla="*/ 103510 w 245949"/>
                <a:gd name="connsiteY179" fmla="*/ 110775 h 229426"/>
                <a:gd name="connsiteX180" fmla="*/ 104589 w 245949"/>
                <a:gd name="connsiteY180" fmla="*/ 110969 h 229426"/>
                <a:gd name="connsiteX181" fmla="*/ 106251 w 245949"/>
                <a:gd name="connsiteY181" fmla="*/ 119884 h 229426"/>
                <a:gd name="connsiteX182" fmla="*/ 80121 w 245949"/>
                <a:gd name="connsiteY182" fmla="*/ 166325 h 229426"/>
                <a:gd name="connsiteX183" fmla="*/ 84085 w 245949"/>
                <a:gd name="connsiteY183" fmla="*/ 166856 h 229426"/>
                <a:gd name="connsiteX184" fmla="*/ 90268 w 245949"/>
                <a:gd name="connsiteY184" fmla="*/ 166468 h 229426"/>
                <a:gd name="connsiteX185" fmla="*/ 76275 w 245949"/>
                <a:gd name="connsiteY185" fmla="*/ 188684 h 229426"/>
                <a:gd name="connsiteX186" fmla="*/ 60367 w 245949"/>
                <a:gd name="connsiteY186" fmla="*/ 187183 h 229426"/>
                <a:gd name="connsiteX187" fmla="*/ 55197 w 245949"/>
                <a:gd name="connsiteY187" fmla="*/ 192345 h 229426"/>
                <a:gd name="connsiteX188" fmla="*/ 59473 w 245949"/>
                <a:gd name="connsiteY188" fmla="*/ 201808 h 229426"/>
                <a:gd name="connsiteX189" fmla="*/ 70674 w 245949"/>
                <a:gd name="connsiteY189" fmla="*/ 196765 h 229426"/>
                <a:gd name="connsiteX190" fmla="*/ 71535 w 245949"/>
                <a:gd name="connsiteY190" fmla="*/ 196807 h 229426"/>
                <a:gd name="connsiteX191" fmla="*/ 61152 w 245949"/>
                <a:gd name="connsiteY191" fmla="*/ 211078 h 229426"/>
                <a:gd name="connsiteX192" fmla="*/ 69780 w 245949"/>
                <a:gd name="connsiteY192" fmla="*/ 219555 h 229426"/>
                <a:gd name="connsiteX193" fmla="*/ 69519 w 245949"/>
                <a:gd name="connsiteY193" fmla="*/ 216704 h 229426"/>
                <a:gd name="connsiteX194" fmla="*/ 76300 w 245949"/>
                <a:gd name="connsiteY194" fmla="*/ 204314 h 229426"/>
                <a:gd name="connsiteX195" fmla="*/ 76258 w 245949"/>
                <a:gd name="connsiteY195" fmla="*/ 206388 h 229426"/>
                <a:gd name="connsiteX196" fmla="*/ 83368 w 245949"/>
                <a:gd name="connsiteY196" fmla="*/ 220710 h 229426"/>
                <a:gd name="connsiteX197" fmla="*/ 89256 w 245949"/>
                <a:gd name="connsiteY197" fmla="*/ 218534 h 229426"/>
                <a:gd name="connsiteX198" fmla="*/ 85005 w 245949"/>
                <a:gd name="connsiteY198" fmla="*/ 206380 h 229426"/>
                <a:gd name="connsiteX199" fmla="*/ 85038 w 245949"/>
                <a:gd name="connsiteY199" fmla="*/ 201623 h 229426"/>
                <a:gd name="connsiteX200" fmla="*/ 84827 w 245949"/>
                <a:gd name="connsiteY200" fmla="*/ 197490 h 229426"/>
                <a:gd name="connsiteX201" fmla="*/ 89669 w 245949"/>
                <a:gd name="connsiteY201" fmla="*/ 197186 h 229426"/>
                <a:gd name="connsiteX202" fmla="*/ 100642 w 245949"/>
                <a:gd name="connsiteY202" fmla="*/ 201075 h 229426"/>
                <a:gd name="connsiteX203" fmla="*/ 106529 w 245949"/>
                <a:gd name="connsiteY203" fmla="*/ 192353 h 229426"/>
                <a:gd name="connsiteX204" fmla="*/ 100904 w 245949"/>
                <a:gd name="connsiteY204" fmla="*/ 187529 h 229426"/>
                <a:gd name="connsiteX205" fmla="*/ 89213 w 245949"/>
                <a:gd name="connsiteY205" fmla="*/ 188592 h 229426"/>
                <a:gd name="connsiteX206" fmla="*/ 100566 w 245949"/>
                <a:gd name="connsiteY206" fmla="*/ 172170 h 229426"/>
                <a:gd name="connsiteX207" fmla="*/ 104851 w 245949"/>
                <a:gd name="connsiteY207" fmla="*/ 178799 h 229426"/>
                <a:gd name="connsiteX208" fmla="*/ 113159 w 245949"/>
                <a:gd name="connsiteY208" fmla="*/ 156524 h 229426"/>
                <a:gd name="connsiteX209" fmla="*/ 114753 w 245949"/>
                <a:gd name="connsiteY209" fmla="*/ 175915 h 229426"/>
                <a:gd name="connsiteX210" fmla="*/ 96450 w 245949"/>
                <a:gd name="connsiteY210" fmla="*/ 221714 h 229426"/>
                <a:gd name="connsiteX211" fmla="*/ 105045 w 245949"/>
                <a:gd name="connsiteY211" fmla="*/ 227061 h 229426"/>
                <a:gd name="connsiteX212" fmla="*/ 114593 w 245949"/>
                <a:gd name="connsiteY212" fmla="*/ 217075 h 229426"/>
                <a:gd name="connsiteX213" fmla="*/ 123196 w 245949"/>
                <a:gd name="connsiteY213" fmla="*/ 229431 h 229426"/>
                <a:gd name="connsiteX214" fmla="*/ 131782 w 245949"/>
                <a:gd name="connsiteY214" fmla="*/ 217075 h 229426"/>
                <a:gd name="connsiteX215" fmla="*/ 141338 w 245949"/>
                <a:gd name="connsiteY215" fmla="*/ 227061 h 229426"/>
                <a:gd name="connsiteX216" fmla="*/ 149933 w 245949"/>
                <a:gd name="connsiteY216" fmla="*/ 221714 h 229426"/>
                <a:gd name="connsiteX217" fmla="*/ 131630 w 245949"/>
                <a:gd name="connsiteY217" fmla="*/ 175915 h 229426"/>
                <a:gd name="connsiteX218" fmla="*/ 133216 w 245949"/>
                <a:gd name="connsiteY218" fmla="*/ 156524 h 229426"/>
                <a:gd name="connsiteX219" fmla="*/ 141524 w 245949"/>
                <a:gd name="connsiteY219" fmla="*/ 178799 h 229426"/>
                <a:gd name="connsiteX220" fmla="*/ 145826 w 245949"/>
                <a:gd name="connsiteY220" fmla="*/ 172170 h 229426"/>
                <a:gd name="connsiteX221" fmla="*/ 157170 w 245949"/>
                <a:gd name="connsiteY221" fmla="*/ 188592 h 229426"/>
                <a:gd name="connsiteX222" fmla="*/ 145480 w 245949"/>
                <a:gd name="connsiteY222" fmla="*/ 187529 h 229426"/>
                <a:gd name="connsiteX223" fmla="*/ 139862 w 245949"/>
                <a:gd name="connsiteY223" fmla="*/ 192353 h 229426"/>
                <a:gd name="connsiteX224" fmla="*/ 145733 w 245949"/>
                <a:gd name="connsiteY224" fmla="*/ 201075 h 229426"/>
                <a:gd name="connsiteX225" fmla="*/ 156715 w 245949"/>
                <a:gd name="connsiteY225" fmla="*/ 197186 h 229426"/>
                <a:gd name="connsiteX226" fmla="*/ 161556 w 245949"/>
                <a:gd name="connsiteY226" fmla="*/ 197490 h 229426"/>
                <a:gd name="connsiteX227" fmla="*/ 161353 w 245949"/>
                <a:gd name="connsiteY227" fmla="*/ 201623 h 229426"/>
                <a:gd name="connsiteX228" fmla="*/ 161379 w 245949"/>
                <a:gd name="connsiteY228" fmla="*/ 206380 h 229426"/>
                <a:gd name="connsiteX229" fmla="*/ 157128 w 245949"/>
                <a:gd name="connsiteY229" fmla="*/ 218534 h 229426"/>
                <a:gd name="connsiteX230" fmla="*/ 163015 w 245949"/>
                <a:gd name="connsiteY230" fmla="*/ 220710 h 229426"/>
                <a:gd name="connsiteX231" fmla="*/ 170134 w 245949"/>
                <a:gd name="connsiteY231" fmla="*/ 206388 h 229426"/>
                <a:gd name="connsiteX232" fmla="*/ 170092 w 245949"/>
                <a:gd name="connsiteY232" fmla="*/ 204314 h 229426"/>
                <a:gd name="connsiteX233" fmla="*/ 176865 w 245949"/>
                <a:gd name="connsiteY233" fmla="*/ 216704 h 229426"/>
                <a:gd name="connsiteX234" fmla="*/ 176603 w 245949"/>
                <a:gd name="connsiteY234" fmla="*/ 219555 h 229426"/>
                <a:gd name="connsiteX235" fmla="*/ 185240 w 245949"/>
                <a:gd name="connsiteY235" fmla="*/ 211078 h 229426"/>
                <a:gd name="connsiteX236" fmla="*/ 174849 w 245949"/>
                <a:gd name="connsiteY236" fmla="*/ 196807 h 229426"/>
                <a:gd name="connsiteX237" fmla="*/ 175709 w 245949"/>
                <a:gd name="connsiteY237" fmla="*/ 196765 h 229426"/>
                <a:gd name="connsiteX238" fmla="*/ 186910 w 245949"/>
                <a:gd name="connsiteY238" fmla="*/ 201808 h 229426"/>
                <a:gd name="connsiteX239" fmla="*/ 191186 w 245949"/>
                <a:gd name="connsiteY239" fmla="*/ 192345 h 229426"/>
                <a:gd name="connsiteX240" fmla="*/ 186007 w 245949"/>
                <a:gd name="connsiteY240" fmla="*/ 187183 h 229426"/>
                <a:gd name="connsiteX241" fmla="*/ 170100 w 245949"/>
                <a:gd name="connsiteY241" fmla="*/ 188684 h 229426"/>
                <a:gd name="connsiteX242" fmla="*/ 156116 w 245949"/>
                <a:gd name="connsiteY242" fmla="*/ 166468 h 229426"/>
                <a:gd name="connsiteX243" fmla="*/ 162298 w 245949"/>
                <a:gd name="connsiteY243" fmla="*/ 166856 h 229426"/>
                <a:gd name="connsiteX244" fmla="*/ 166271 w 245949"/>
                <a:gd name="connsiteY244" fmla="*/ 166325 h 229426"/>
                <a:gd name="connsiteX245" fmla="*/ 140124 w 245949"/>
                <a:gd name="connsiteY245" fmla="*/ 119884 h 229426"/>
                <a:gd name="connsiteX246" fmla="*/ 141785 w 245949"/>
                <a:gd name="connsiteY246" fmla="*/ 110969 h 229426"/>
                <a:gd name="connsiteX247" fmla="*/ 142882 w 245949"/>
                <a:gd name="connsiteY247" fmla="*/ 110775 h 229426"/>
                <a:gd name="connsiteX248" fmla="*/ 178880 w 245949"/>
                <a:gd name="connsiteY248" fmla="*/ 168391 h 229426"/>
                <a:gd name="connsiteX249" fmla="*/ 210839 w 245949"/>
                <a:gd name="connsiteY249" fmla="*/ 185133 h 229426"/>
                <a:gd name="connsiteX250" fmla="*/ 190014 w 245949"/>
                <a:gd name="connsiteY250" fmla="*/ 161441 h 229426"/>
                <a:gd name="connsiteX251" fmla="*/ 156225 w 245949"/>
                <a:gd name="connsiteY251" fmla="*/ 107376 h 229426"/>
                <a:gd name="connsiteX252" fmla="*/ 161615 w 245949"/>
                <a:gd name="connsiteY252" fmla="*/ 105461 h 229426"/>
                <a:gd name="connsiteX253" fmla="*/ 191507 w 245949"/>
                <a:gd name="connsiteY253" fmla="*/ 153319 h 229426"/>
                <a:gd name="connsiteX254" fmla="*/ 223482 w 245949"/>
                <a:gd name="connsiteY254" fmla="*/ 170061 h 229426"/>
                <a:gd name="connsiteX255" fmla="*/ 202640 w 245949"/>
                <a:gd name="connsiteY255" fmla="*/ 146352 h 229426"/>
                <a:gd name="connsiteX256" fmla="*/ 173609 w 245949"/>
                <a:gd name="connsiteY256" fmla="*/ 99911 h 229426"/>
                <a:gd name="connsiteX257" fmla="*/ 178425 w 245949"/>
                <a:gd name="connsiteY257" fmla="*/ 97052 h 229426"/>
                <a:gd name="connsiteX258" fmla="*/ 202219 w 245949"/>
                <a:gd name="connsiteY258" fmla="*/ 135125 h 229426"/>
                <a:gd name="connsiteX259" fmla="*/ 234177 w 245949"/>
                <a:gd name="connsiteY259" fmla="*/ 151876 h 229426"/>
                <a:gd name="connsiteX260" fmla="*/ 213335 w 245949"/>
                <a:gd name="connsiteY260" fmla="*/ 128184 h 229426"/>
                <a:gd name="connsiteX261" fmla="*/ 188934 w 245949"/>
                <a:gd name="connsiteY261" fmla="*/ 89124 h 229426"/>
                <a:gd name="connsiteX262" fmla="*/ 193025 w 245949"/>
                <a:gd name="connsiteY262" fmla="*/ 85109 h 229426"/>
                <a:gd name="connsiteX263" fmla="*/ 210316 w 245949"/>
                <a:gd name="connsiteY263" fmla="*/ 112791 h 229426"/>
                <a:gd name="connsiteX264" fmla="*/ 242282 w 245949"/>
                <a:gd name="connsiteY264" fmla="*/ 129533 h 229426"/>
                <a:gd name="connsiteX265" fmla="*/ 221441 w 245949"/>
                <a:gd name="connsiteY265" fmla="*/ 105816 h 229426"/>
                <a:gd name="connsiteX266" fmla="*/ 201358 w 245949"/>
                <a:gd name="connsiteY266" fmla="*/ 73689 h 229426"/>
                <a:gd name="connsiteX267" fmla="*/ 204099 w 245949"/>
                <a:gd name="connsiteY267" fmla="*/ 67548 h 229426"/>
                <a:gd name="connsiteX268" fmla="*/ 214204 w 245949"/>
                <a:gd name="connsiteY268" fmla="*/ 83709 h 22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</a:cxnLst>
              <a:rect l="l" t="t" r="r" b="b"/>
              <a:pathLst>
                <a:path w="245949" h="229426">
                  <a:moveTo>
                    <a:pt x="148710" y="87361"/>
                  </a:moveTo>
                  <a:cubicBezTo>
                    <a:pt x="148989" y="85008"/>
                    <a:pt x="149157" y="82579"/>
                    <a:pt x="149157" y="80082"/>
                  </a:cubicBezTo>
                  <a:cubicBezTo>
                    <a:pt x="149157" y="78732"/>
                    <a:pt x="149166" y="77155"/>
                    <a:pt x="148997" y="75367"/>
                  </a:cubicBezTo>
                  <a:cubicBezTo>
                    <a:pt x="169982" y="75063"/>
                    <a:pt x="188403" y="59949"/>
                    <a:pt x="188403" y="42557"/>
                  </a:cubicBezTo>
                  <a:cubicBezTo>
                    <a:pt x="188403" y="33701"/>
                    <a:pt x="182625" y="27029"/>
                    <a:pt x="179370" y="23040"/>
                  </a:cubicBezTo>
                  <a:cubicBezTo>
                    <a:pt x="180103" y="22888"/>
                    <a:pt x="180837" y="22711"/>
                    <a:pt x="181579" y="22525"/>
                  </a:cubicBezTo>
                  <a:cubicBezTo>
                    <a:pt x="184658" y="25199"/>
                    <a:pt x="193379" y="34704"/>
                    <a:pt x="193379" y="46707"/>
                  </a:cubicBezTo>
                  <a:cubicBezTo>
                    <a:pt x="193379" y="67574"/>
                    <a:pt x="172521" y="86931"/>
                    <a:pt x="148710" y="87361"/>
                  </a:cubicBezTo>
                  <a:close/>
                  <a:moveTo>
                    <a:pt x="127557" y="14706"/>
                  </a:moveTo>
                  <a:cubicBezTo>
                    <a:pt x="127169" y="12387"/>
                    <a:pt x="126283" y="10278"/>
                    <a:pt x="124942" y="8465"/>
                  </a:cubicBezTo>
                  <a:cubicBezTo>
                    <a:pt x="125001" y="6339"/>
                    <a:pt x="125878" y="4307"/>
                    <a:pt x="129302" y="5977"/>
                  </a:cubicBezTo>
                  <a:cubicBezTo>
                    <a:pt x="127447" y="7883"/>
                    <a:pt x="128881" y="11231"/>
                    <a:pt x="128881" y="11231"/>
                  </a:cubicBezTo>
                  <a:cubicBezTo>
                    <a:pt x="128881" y="11231"/>
                    <a:pt x="132676" y="9468"/>
                    <a:pt x="131883" y="6972"/>
                  </a:cubicBezTo>
                  <a:cubicBezTo>
                    <a:pt x="137509" y="8321"/>
                    <a:pt x="133469" y="15870"/>
                    <a:pt x="127557" y="14706"/>
                  </a:cubicBezTo>
                  <a:close/>
                  <a:moveTo>
                    <a:pt x="122681" y="25418"/>
                  </a:moveTo>
                  <a:cubicBezTo>
                    <a:pt x="121922" y="22297"/>
                    <a:pt x="120337" y="19109"/>
                    <a:pt x="118295" y="16688"/>
                  </a:cubicBezTo>
                  <a:cubicBezTo>
                    <a:pt x="116440" y="14504"/>
                    <a:pt x="113378" y="11906"/>
                    <a:pt x="109262" y="11906"/>
                  </a:cubicBezTo>
                  <a:cubicBezTo>
                    <a:pt x="107373" y="11906"/>
                    <a:pt x="104210" y="12783"/>
                    <a:pt x="102211" y="13627"/>
                  </a:cubicBezTo>
                  <a:cubicBezTo>
                    <a:pt x="101443" y="12269"/>
                    <a:pt x="99984" y="8971"/>
                    <a:pt x="99984" y="7478"/>
                  </a:cubicBezTo>
                  <a:cubicBezTo>
                    <a:pt x="99984" y="5951"/>
                    <a:pt x="102565" y="4408"/>
                    <a:pt x="107499" y="4408"/>
                  </a:cubicBezTo>
                  <a:cubicBezTo>
                    <a:pt x="118363" y="4408"/>
                    <a:pt x="124866" y="9317"/>
                    <a:pt x="124866" y="17557"/>
                  </a:cubicBezTo>
                  <a:cubicBezTo>
                    <a:pt x="124866" y="20450"/>
                    <a:pt x="123719" y="23082"/>
                    <a:pt x="122681" y="25418"/>
                  </a:cubicBezTo>
                  <a:close/>
                  <a:moveTo>
                    <a:pt x="150591" y="165490"/>
                  </a:moveTo>
                  <a:cubicBezTo>
                    <a:pt x="151848" y="165490"/>
                    <a:pt x="152472" y="165692"/>
                    <a:pt x="153197" y="165962"/>
                  </a:cubicBezTo>
                  <a:cubicBezTo>
                    <a:pt x="156327" y="174481"/>
                    <a:pt x="168379" y="190532"/>
                    <a:pt x="168885" y="191223"/>
                  </a:cubicBezTo>
                  <a:lnTo>
                    <a:pt x="169004" y="191358"/>
                  </a:lnTo>
                  <a:lnTo>
                    <a:pt x="169189" y="191316"/>
                  </a:lnTo>
                  <a:cubicBezTo>
                    <a:pt x="172133" y="190852"/>
                    <a:pt x="179682" y="189713"/>
                    <a:pt x="186007" y="189713"/>
                  </a:cubicBezTo>
                  <a:lnTo>
                    <a:pt x="186159" y="189713"/>
                  </a:lnTo>
                  <a:cubicBezTo>
                    <a:pt x="186842" y="189713"/>
                    <a:pt x="187610" y="189713"/>
                    <a:pt x="188116" y="190194"/>
                  </a:cubicBezTo>
                  <a:cubicBezTo>
                    <a:pt x="188521" y="190607"/>
                    <a:pt x="188723" y="191316"/>
                    <a:pt x="188723" y="192345"/>
                  </a:cubicBezTo>
                  <a:cubicBezTo>
                    <a:pt x="188723" y="193922"/>
                    <a:pt x="188057" y="196604"/>
                    <a:pt x="187264" y="197751"/>
                  </a:cubicBezTo>
                  <a:cubicBezTo>
                    <a:pt x="185054" y="195331"/>
                    <a:pt x="181453" y="194251"/>
                    <a:pt x="175709" y="194251"/>
                  </a:cubicBezTo>
                  <a:cubicBezTo>
                    <a:pt x="173980" y="194251"/>
                    <a:pt x="171939" y="194774"/>
                    <a:pt x="170834" y="195052"/>
                  </a:cubicBezTo>
                  <a:lnTo>
                    <a:pt x="170378" y="195162"/>
                  </a:lnTo>
                  <a:lnTo>
                    <a:pt x="169864" y="195297"/>
                  </a:lnTo>
                  <a:lnTo>
                    <a:pt x="173187" y="198612"/>
                  </a:lnTo>
                  <a:cubicBezTo>
                    <a:pt x="178298" y="203723"/>
                    <a:pt x="182726" y="208143"/>
                    <a:pt x="182726" y="211078"/>
                  </a:cubicBezTo>
                  <a:cubicBezTo>
                    <a:pt x="182726" y="212849"/>
                    <a:pt x="180997" y="215152"/>
                    <a:pt x="179412" y="216181"/>
                  </a:cubicBezTo>
                  <a:cubicBezTo>
                    <a:pt x="179074" y="210791"/>
                    <a:pt x="173626" y="203605"/>
                    <a:pt x="168337" y="199565"/>
                  </a:cubicBezTo>
                  <a:lnTo>
                    <a:pt x="167882" y="199227"/>
                  </a:lnTo>
                  <a:lnTo>
                    <a:pt x="167797" y="201108"/>
                  </a:lnTo>
                  <a:cubicBezTo>
                    <a:pt x="167722" y="202399"/>
                    <a:pt x="167603" y="204339"/>
                    <a:pt x="167603" y="206388"/>
                  </a:cubicBezTo>
                  <a:cubicBezTo>
                    <a:pt x="167603" y="216645"/>
                    <a:pt x="166566" y="218197"/>
                    <a:pt x="163015" y="218197"/>
                  </a:cubicBezTo>
                  <a:cubicBezTo>
                    <a:pt x="162467" y="218197"/>
                    <a:pt x="161632" y="218036"/>
                    <a:pt x="161117" y="217842"/>
                  </a:cubicBezTo>
                  <a:cubicBezTo>
                    <a:pt x="163125" y="215380"/>
                    <a:pt x="163909" y="212107"/>
                    <a:pt x="163909" y="206380"/>
                  </a:cubicBezTo>
                  <a:lnTo>
                    <a:pt x="163875" y="203740"/>
                  </a:lnTo>
                  <a:lnTo>
                    <a:pt x="163842" y="201614"/>
                  </a:lnTo>
                  <a:cubicBezTo>
                    <a:pt x="163842" y="199261"/>
                    <a:pt x="164103" y="197524"/>
                    <a:pt x="164280" y="196124"/>
                  </a:cubicBezTo>
                  <a:lnTo>
                    <a:pt x="164381" y="195331"/>
                  </a:lnTo>
                  <a:lnTo>
                    <a:pt x="163825" y="195263"/>
                  </a:lnTo>
                  <a:cubicBezTo>
                    <a:pt x="162163" y="195027"/>
                    <a:pt x="159076" y="194605"/>
                    <a:pt x="156715" y="194605"/>
                  </a:cubicBezTo>
                  <a:cubicBezTo>
                    <a:pt x="151654" y="194605"/>
                    <a:pt x="148229" y="195069"/>
                    <a:pt x="145724" y="197414"/>
                  </a:cubicBezTo>
                  <a:cubicBezTo>
                    <a:pt x="144088" y="196090"/>
                    <a:pt x="142401" y="193796"/>
                    <a:pt x="142401" y="192353"/>
                  </a:cubicBezTo>
                  <a:cubicBezTo>
                    <a:pt x="142401" y="190211"/>
                    <a:pt x="143742" y="190051"/>
                    <a:pt x="145480" y="190051"/>
                  </a:cubicBezTo>
                  <a:cubicBezTo>
                    <a:pt x="146365" y="190051"/>
                    <a:pt x="147184" y="190177"/>
                    <a:pt x="148331" y="190312"/>
                  </a:cubicBezTo>
                  <a:cubicBezTo>
                    <a:pt x="150507" y="190633"/>
                    <a:pt x="153788" y="191122"/>
                    <a:pt x="160527" y="191122"/>
                  </a:cubicBezTo>
                  <a:lnTo>
                    <a:pt x="160949" y="191122"/>
                  </a:lnTo>
                  <a:lnTo>
                    <a:pt x="160822" y="190700"/>
                  </a:lnTo>
                  <a:cubicBezTo>
                    <a:pt x="159110" y="185808"/>
                    <a:pt x="154412" y="178698"/>
                    <a:pt x="146871" y="169547"/>
                  </a:cubicBezTo>
                  <a:cubicBezTo>
                    <a:pt x="147563" y="167092"/>
                    <a:pt x="148229" y="165490"/>
                    <a:pt x="150591" y="165490"/>
                  </a:cubicBezTo>
                  <a:close/>
                  <a:moveTo>
                    <a:pt x="85570" y="190700"/>
                  </a:moveTo>
                  <a:lnTo>
                    <a:pt x="85435" y="191122"/>
                  </a:lnTo>
                  <a:lnTo>
                    <a:pt x="85856" y="191122"/>
                  </a:lnTo>
                  <a:cubicBezTo>
                    <a:pt x="92596" y="191122"/>
                    <a:pt x="95877" y="190633"/>
                    <a:pt x="98053" y="190312"/>
                  </a:cubicBezTo>
                  <a:cubicBezTo>
                    <a:pt x="99200" y="190177"/>
                    <a:pt x="100026" y="190051"/>
                    <a:pt x="100904" y="190051"/>
                  </a:cubicBezTo>
                  <a:cubicBezTo>
                    <a:pt x="102641" y="190051"/>
                    <a:pt x="103982" y="190211"/>
                    <a:pt x="103982" y="192353"/>
                  </a:cubicBezTo>
                  <a:cubicBezTo>
                    <a:pt x="103982" y="193796"/>
                    <a:pt x="102287" y="196090"/>
                    <a:pt x="100651" y="197414"/>
                  </a:cubicBezTo>
                  <a:cubicBezTo>
                    <a:pt x="98162" y="195069"/>
                    <a:pt x="94730" y="194605"/>
                    <a:pt x="89669" y="194605"/>
                  </a:cubicBezTo>
                  <a:cubicBezTo>
                    <a:pt x="87307" y="194605"/>
                    <a:pt x="84212" y="195027"/>
                    <a:pt x="82559" y="195263"/>
                  </a:cubicBezTo>
                  <a:lnTo>
                    <a:pt x="82289" y="195297"/>
                  </a:lnTo>
                  <a:lnTo>
                    <a:pt x="81993" y="195331"/>
                  </a:lnTo>
                  <a:lnTo>
                    <a:pt x="82095" y="196124"/>
                  </a:lnTo>
                  <a:cubicBezTo>
                    <a:pt x="82289" y="197524"/>
                    <a:pt x="82533" y="199261"/>
                    <a:pt x="82533" y="201614"/>
                  </a:cubicBezTo>
                  <a:lnTo>
                    <a:pt x="82500" y="203740"/>
                  </a:lnTo>
                  <a:lnTo>
                    <a:pt x="82474" y="206380"/>
                  </a:lnTo>
                  <a:cubicBezTo>
                    <a:pt x="82474" y="212107"/>
                    <a:pt x="83267" y="215380"/>
                    <a:pt x="85266" y="217842"/>
                  </a:cubicBezTo>
                  <a:cubicBezTo>
                    <a:pt x="84752" y="218036"/>
                    <a:pt x="83908" y="218197"/>
                    <a:pt x="83368" y="218197"/>
                  </a:cubicBezTo>
                  <a:cubicBezTo>
                    <a:pt x="79809" y="218197"/>
                    <a:pt x="78771" y="216645"/>
                    <a:pt x="78771" y="206388"/>
                  </a:cubicBezTo>
                  <a:cubicBezTo>
                    <a:pt x="78771" y="204339"/>
                    <a:pt x="78662" y="202399"/>
                    <a:pt x="78586" y="201108"/>
                  </a:cubicBezTo>
                  <a:lnTo>
                    <a:pt x="78493" y="199219"/>
                  </a:lnTo>
                  <a:lnTo>
                    <a:pt x="78038" y="199565"/>
                  </a:lnTo>
                  <a:cubicBezTo>
                    <a:pt x="72758" y="203605"/>
                    <a:pt x="67309" y="210791"/>
                    <a:pt x="66988" y="216181"/>
                  </a:cubicBezTo>
                  <a:cubicBezTo>
                    <a:pt x="65394" y="215152"/>
                    <a:pt x="63665" y="212849"/>
                    <a:pt x="63665" y="211078"/>
                  </a:cubicBezTo>
                  <a:cubicBezTo>
                    <a:pt x="63665" y="208143"/>
                    <a:pt x="68085" y="203723"/>
                    <a:pt x="73205" y="198612"/>
                  </a:cubicBezTo>
                  <a:lnTo>
                    <a:pt x="76148" y="195677"/>
                  </a:lnTo>
                  <a:lnTo>
                    <a:pt x="76511" y="195297"/>
                  </a:lnTo>
                  <a:lnTo>
                    <a:pt x="75549" y="195052"/>
                  </a:lnTo>
                  <a:cubicBezTo>
                    <a:pt x="74453" y="194774"/>
                    <a:pt x="72412" y="194251"/>
                    <a:pt x="70674" y="194251"/>
                  </a:cubicBezTo>
                  <a:cubicBezTo>
                    <a:pt x="64922" y="194251"/>
                    <a:pt x="61346" y="195331"/>
                    <a:pt x="59119" y="197751"/>
                  </a:cubicBezTo>
                  <a:cubicBezTo>
                    <a:pt x="58326" y="196604"/>
                    <a:pt x="57660" y="193922"/>
                    <a:pt x="57660" y="192345"/>
                  </a:cubicBezTo>
                  <a:cubicBezTo>
                    <a:pt x="57660" y="191316"/>
                    <a:pt x="57862" y="190607"/>
                    <a:pt x="58259" y="190194"/>
                  </a:cubicBezTo>
                  <a:cubicBezTo>
                    <a:pt x="58765" y="189713"/>
                    <a:pt x="59549" y="189713"/>
                    <a:pt x="60224" y="189713"/>
                  </a:cubicBezTo>
                  <a:lnTo>
                    <a:pt x="60367" y="189713"/>
                  </a:lnTo>
                  <a:cubicBezTo>
                    <a:pt x="66702" y="189713"/>
                    <a:pt x="74251" y="190852"/>
                    <a:pt x="77203" y="191316"/>
                  </a:cubicBezTo>
                  <a:lnTo>
                    <a:pt x="77380" y="191358"/>
                  </a:lnTo>
                  <a:lnTo>
                    <a:pt x="77498" y="191223"/>
                  </a:lnTo>
                  <a:cubicBezTo>
                    <a:pt x="77995" y="190532"/>
                    <a:pt x="90057" y="174481"/>
                    <a:pt x="93186" y="165962"/>
                  </a:cubicBezTo>
                  <a:cubicBezTo>
                    <a:pt x="93903" y="165692"/>
                    <a:pt x="94536" y="165490"/>
                    <a:pt x="95792" y="165490"/>
                  </a:cubicBezTo>
                  <a:cubicBezTo>
                    <a:pt x="98162" y="165490"/>
                    <a:pt x="98820" y="167092"/>
                    <a:pt x="99512" y="169547"/>
                  </a:cubicBezTo>
                  <a:cubicBezTo>
                    <a:pt x="91963" y="178698"/>
                    <a:pt x="87282" y="185808"/>
                    <a:pt x="85570" y="190700"/>
                  </a:cubicBezTo>
                  <a:close/>
                  <a:moveTo>
                    <a:pt x="53013" y="46707"/>
                  </a:moveTo>
                  <a:cubicBezTo>
                    <a:pt x="53013" y="34704"/>
                    <a:pt x="61725" y="25199"/>
                    <a:pt x="64804" y="22525"/>
                  </a:cubicBezTo>
                  <a:cubicBezTo>
                    <a:pt x="65538" y="22711"/>
                    <a:pt x="66288" y="22888"/>
                    <a:pt x="67014" y="23040"/>
                  </a:cubicBezTo>
                  <a:cubicBezTo>
                    <a:pt x="63750" y="27029"/>
                    <a:pt x="57989" y="33701"/>
                    <a:pt x="57989" y="42557"/>
                  </a:cubicBezTo>
                  <a:cubicBezTo>
                    <a:pt x="57989" y="60118"/>
                    <a:pt x="76764" y="75376"/>
                    <a:pt x="98002" y="75376"/>
                  </a:cubicBezTo>
                  <a:cubicBezTo>
                    <a:pt x="97867" y="76877"/>
                    <a:pt x="97800" y="78463"/>
                    <a:pt x="97800" y="80082"/>
                  </a:cubicBezTo>
                  <a:cubicBezTo>
                    <a:pt x="97800" y="82671"/>
                    <a:pt x="97935" y="85092"/>
                    <a:pt x="98205" y="87361"/>
                  </a:cubicBezTo>
                  <a:cubicBezTo>
                    <a:pt x="74166" y="87226"/>
                    <a:pt x="53013" y="67717"/>
                    <a:pt x="53013" y="46707"/>
                  </a:cubicBezTo>
                  <a:close/>
                  <a:moveTo>
                    <a:pt x="214204" y="83709"/>
                  </a:moveTo>
                  <a:cubicBezTo>
                    <a:pt x="224983" y="100755"/>
                    <a:pt x="233418" y="100468"/>
                    <a:pt x="246162" y="100468"/>
                  </a:cubicBezTo>
                  <a:cubicBezTo>
                    <a:pt x="235619" y="92388"/>
                    <a:pt x="228644" y="82039"/>
                    <a:pt x="225321" y="76750"/>
                  </a:cubicBezTo>
                  <a:lnTo>
                    <a:pt x="205635" y="45239"/>
                  </a:lnTo>
                  <a:cubicBezTo>
                    <a:pt x="203695" y="35506"/>
                    <a:pt x="198668" y="26413"/>
                    <a:pt x="191136" y="19640"/>
                  </a:cubicBezTo>
                  <a:cubicBezTo>
                    <a:pt x="193666" y="18679"/>
                    <a:pt x="195775" y="17667"/>
                    <a:pt x="197048" y="16714"/>
                  </a:cubicBezTo>
                  <a:cubicBezTo>
                    <a:pt x="184186" y="16714"/>
                    <a:pt x="171441" y="10185"/>
                    <a:pt x="164424" y="10185"/>
                  </a:cubicBezTo>
                  <a:cubicBezTo>
                    <a:pt x="159920" y="10185"/>
                    <a:pt x="157018" y="12876"/>
                    <a:pt x="157018" y="16444"/>
                  </a:cubicBezTo>
                  <a:cubicBezTo>
                    <a:pt x="157313" y="20408"/>
                    <a:pt x="161396" y="24448"/>
                    <a:pt x="168945" y="24448"/>
                  </a:cubicBezTo>
                  <a:cubicBezTo>
                    <a:pt x="170657" y="24448"/>
                    <a:pt x="172841" y="24220"/>
                    <a:pt x="175237" y="23824"/>
                  </a:cubicBezTo>
                  <a:cubicBezTo>
                    <a:pt x="179336" y="29517"/>
                    <a:pt x="182625" y="34662"/>
                    <a:pt x="182625" y="42017"/>
                  </a:cubicBezTo>
                  <a:cubicBezTo>
                    <a:pt x="182625" y="55808"/>
                    <a:pt x="166136" y="66562"/>
                    <a:pt x="149478" y="66562"/>
                  </a:cubicBezTo>
                  <a:cubicBezTo>
                    <a:pt x="148542" y="66562"/>
                    <a:pt x="147647" y="66536"/>
                    <a:pt x="146703" y="66460"/>
                  </a:cubicBezTo>
                  <a:cubicBezTo>
                    <a:pt x="145185" y="63044"/>
                    <a:pt x="140183" y="57292"/>
                    <a:pt x="140183" y="50764"/>
                  </a:cubicBezTo>
                  <a:cubicBezTo>
                    <a:pt x="140183" y="39807"/>
                    <a:pt x="147319" y="30850"/>
                    <a:pt x="147319" y="19995"/>
                  </a:cubicBezTo>
                  <a:cubicBezTo>
                    <a:pt x="147319" y="13247"/>
                    <a:pt x="144038" y="9072"/>
                    <a:pt x="142764" y="7335"/>
                  </a:cubicBezTo>
                  <a:cubicBezTo>
                    <a:pt x="144822" y="5437"/>
                    <a:pt x="147049" y="3092"/>
                    <a:pt x="147580" y="1515"/>
                  </a:cubicBezTo>
                  <a:cubicBezTo>
                    <a:pt x="146391" y="2012"/>
                    <a:pt x="144982" y="2080"/>
                    <a:pt x="142916" y="2080"/>
                  </a:cubicBezTo>
                  <a:cubicBezTo>
                    <a:pt x="134937" y="2080"/>
                    <a:pt x="128434" y="5"/>
                    <a:pt x="122091" y="5"/>
                  </a:cubicBezTo>
                  <a:cubicBezTo>
                    <a:pt x="118473" y="5"/>
                    <a:pt x="117494" y="1127"/>
                    <a:pt x="117494" y="2190"/>
                  </a:cubicBezTo>
                  <a:cubicBezTo>
                    <a:pt x="117494" y="2586"/>
                    <a:pt x="117553" y="2974"/>
                    <a:pt x="117663" y="3168"/>
                  </a:cubicBezTo>
                  <a:cubicBezTo>
                    <a:pt x="116313" y="2637"/>
                    <a:pt x="115040" y="2291"/>
                    <a:pt x="113530" y="2012"/>
                  </a:cubicBezTo>
                  <a:cubicBezTo>
                    <a:pt x="111666" y="1667"/>
                    <a:pt x="109650" y="1481"/>
                    <a:pt x="107499" y="1481"/>
                  </a:cubicBezTo>
                  <a:cubicBezTo>
                    <a:pt x="99799" y="1481"/>
                    <a:pt x="97057" y="4703"/>
                    <a:pt x="97057" y="7478"/>
                  </a:cubicBezTo>
                  <a:cubicBezTo>
                    <a:pt x="97057" y="9823"/>
                    <a:pt x="98905" y="14107"/>
                    <a:pt x="100988" y="17363"/>
                  </a:cubicBezTo>
                  <a:cubicBezTo>
                    <a:pt x="103999" y="15853"/>
                    <a:pt x="107601" y="14824"/>
                    <a:pt x="109262" y="14824"/>
                  </a:cubicBezTo>
                  <a:cubicBezTo>
                    <a:pt x="113344" y="14824"/>
                    <a:pt x="116988" y="18721"/>
                    <a:pt x="118920" y="23343"/>
                  </a:cubicBezTo>
                  <a:cubicBezTo>
                    <a:pt x="116162" y="23672"/>
                    <a:pt x="115630" y="23799"/>
                    <a:pt x="112847" y="23799"/>
                  </a:cubicBezTo>
                  <a:cubicBezTo>
                    <a:pt x="105340" y="23799"/>
                    <a:pt x="100237" y="21108"/>
                    <a:pt x="99191" y="21108"/>
                  </a:cubicBezTo>
                  <a:cubicBezTo>
                    <a:pt x="99090" y="21108"/>
                    <a:pt x="98888" y="21159"/>
                    <a:pt x="98888" y="21327"/>
                  </a:cubicBezTo>
                  <a:cubicBezTo>
                    <a:pt x="98888" y="22373"/>
                    <a:pt x="101013" y="25157"/>
                    <a:pt x="105205" y="26692"/>
                  </a:cubicBezTo>
                  <a:cubicBezTo>
                    <a:pt x="110730" y="28708"/>
                    <a:pt x="119012" y="29551"/>
                    <a:pt x="120396" y="29770"/>
                  </a:cubicBezTo>
                  <a:cubicBezTo>
                    <a:pt x="120396" y="30023"/>
                    <a:pt x="118996" y="32638"/>
                    <a:pt x="117427" y="33136"/>
                  </a:cubicBezTo>
                  <a:cubicBezTo>
                    <a:pt x="117098" y="33245"/>
                    <a:pt x="116836" y="33262"/>
                    <a:pt x="116448" y="33178"/>
                  </a:cubicBezTo>
                  <a:cubicBezTo>
                    <a:pt x="110679" y="32031"/>
                    <a:pt x="109068" y="31558"/>
                    <a:pt x="101747" y="28767"/>
                  </a:cubicBezTo>
                  <a:cubicBezTo>
                    <a:pt x="101519" y="28682"/>
                    <a:pt x="101393" y="28826"/>
                    <a:pt x="101393" y="29053"/>
                  </a:cubicBezTo>
                  <a:cubicBezTo>
                    <a:pt x="101393" y="31946"/>
                    <a:pt x="108883" y="38348"/>
                    <a:pt x="115605" y="40794"/>
                  </a:cubicBezTo>
                  <a:cubicBezTo>
                    <a:pt x="109996" y="47963"/>
                    <a:pt x="102978" y="55285"/>
                    <a:pt x="99672" y="66460"/>
                  </a:cubicBezTo>
                  <a:cubicBezTo>
                    <a:pt x="98744" y="66536"/>
                    <a:pt x="97842" y="66562"/>
                    <a:pt x="96897" y="66562"/>
                  </a:cubicBezTo>
                  <a:cubicBezTo>
                    <a:pt x="80247" y="66562"/>
                    <a:pt x="63750" y="55808"/>
                    <a:pt x="63750" y="42017"/>
                  </a:cubicBezTo>
                  <a:cubicBezTo>
                    <a:pt x="63750" y="34662"/>
                    <a:pt x="67048" y="29517"/>
                    <a:pt x="71147" y="23824"/>
                  </a:cubicBezTo>
                  <a:cubicBezTo>
                    <a:pt x="73542" y="24220"/>
                    <a:pt x="75727" y="24448"/>
                    <a:pt x="77430" y="24448"/>
                  </a:cubicBezTo>
                  <a:cubicBezTo>
                    <a:pt x="84988" y="24448"/>
                    <a:pt x="89070" y="20408"/>
                    <a:pt x="89374" y="16444"/>
                  </a:cubicBezTo>
                  <a:cubicBezTo>
                    <a:pt x="89374" y="12876"/>
                    <a:pt x="86472" y="10185"/>
                    <a:pt x="81951" y="10185"/>
                  </a:cubicBezTo>
                  <a:cubicBezTo>
                    <a:pt x="74942" y="10185"/>
                    <a:pt x="62206" y="16714"/>
                    <a:pt x="49335" y="16714"/>
                  </a:cubicBezTo>
                  <a:cubicBezTo>
                    <a:pt x="50609" y="17667"/>
                    <a:pt x="52709" y="18679"/>
                    <a:pt x="55239" y="19640"/>
                  </a:cubicBezTo>
                  <a:cubicBezTo>
                    <a:pt x="47707" y="26413"/>
                    <a:pt x="42680" y="35506"/>
                    <a:pt x="40749" y="45239"/>
                  </a:cubicBezTo>
                  <a:lnTo>
                    <a:pt x="21063" y="76750"/>
                  </a:lnTo>
                  <a:cubicBezTo>
                    <a:pt x="17748" y="82039"/>
                    <a:pt x="10756" y="92388"/>
                    <a:pt x="213" y="100468"/>
                  </a:cubicBezTo>
                  <a:cubicBezTo>
                    <a:pt x="12949" y="100468"/>
                    <a:pt x="21400" y="100755"/>
                    <a:pt x="32179" y="83709"/>
                  </a:cubicBezTo>
                  <a:lnTo>
                    <a:pt x="42275" y="67548"/>
                  </a:lnTo>
                  <a:cubicBezTo>
                    <a:pt x="43026" y="69649"/>
                    <a:pt x="43954" y="71681"/>
                    <a:pt x="45025" y="73689"/>
                  </a:cubicBezTo>
                  <a:lnTo>
                    <a:pt x="24943" y="105816"/>
                  </a:lnTo>
                  <a:cubicBezTo>
                    <a:pt x="21611" y="111146"/>
                    <a:pt x="14686" y="121411"/>
                    <a:pt x="4101" y="129533"/>
                  </a:cubicBezTo>
                  <a:cubicBezTo>
                    <a:pt x="16829" y="129533"/>
                    <a:pt x="25288" y="129829"/>
                    <a:pt x="36059" y="112791"/>
                  </a:cubicBezTo>
                  <a:lnTo>
                    <a:pt x="53350" y="85109"/>
                  </a:lnTo>
                  <a:cubicBezTo>
                    <a:pt x="54649" y="86484"/>
                    <a:pt x="56007" y="87842"/>
                    <a:pt x="57449" y="89124"/>
                  </a:cubicBezTo>
                  <a:lnTo>
                    <a:pt x="33048" y="128184"/>
                  </a:lnTo>
                  <a:cubicBezTo>
                    <a:pt x="29700" y="133514"/>
                    <a:pt x="22809" y="143745"/>
                    <a:pt x="12190" y="151876"/>
                  </a:cubicBezTo>
                  <a:cubicBezTo>
                    <a:pt x="24943" y="151876"/>
                    <a:pt x="33394" y="152180"/>
                    <a:pt x="44165" y="135125"/>
                  </a:cubicBezTo>
                  <a:lnTo>
                    <a:pt x="67950" y="97052"/>
                  </a:lnTo>
                  <a:cubicBezTo>
                    <a:pt x="69510" y="98047"/>
                    <a:pt x="71121" y="99009"/>
                    <a:pt x="72783" y="99911"/>
                  </a:cubicBezTo>
                  <a:lnTo>
                    <a:pt x="43760" y="146352"/>
                  </a:lnTo>
                  <a:cubicBezTo>
                    <a:pt x="40395" y="151699"/>
                    <a:pt x="33512" y="161913"/>
                    <a:pt x="22901" y="170061"/>
                  </a:cubicBezTo>
                  <a:cubicBezTo>
                    <a:pt x="35654" y="170061"/>
                    <a:pt x="44097" y="170356"/>
                    <a:pt x="54877" y="153319"/>
                  </a:cubicBezTo>
                  <a:lnTo>
                    <a:pt x="84760" y="105461"/>
                  </a:lnTo>
                  <a:cubicBezTo>
                    <a:pt x="86540" y="106153"/>
                    <a:pt x="88328" y="106786"/>
                    <a:pt x="90150" y="107376"/>
                  </a:cubicBezTo>
                  <a:lnTo>
                    <a:pt x="56378" y="161441"/>
                  </a:lnTo>
                  <a:cubicBezTo>
                    <a:pt x="53080" y="166704"/>
                    <a:pt x="46037" y="177087"/>
                    <a:pt x="35536" y="185133"/>
                  </a:cubicBezTo>
                  <a:cubicBezTo>
                    <a:pt x="48281" y="185133"/>
                    <a:pt x="56732" y="185420"/>
                    <a:pt x="67503" y="168391"/>
                  </a:cubicBezTo>
                  <a:lnTo>
                    <a:pt x="103510" y="110775"/>
                  </a:lnTo>
                  <a:cubicBezTo>
                    <a:pt x="103872" y="110834"/>
                    <a:pt x="104235" y="110893"/>
                    <a:pt x="104589" y="110969"/>
                  </a:cubicBezTo>
                  <a:cubicBezTo>
                    <a:pt x="105576" y="114090"/>
                    <a:pt x="106251" y="116991"/>
                    <a:pt x="106251" y="119884"/>
                  </a:cubicBezTo>
                  <a:cubicBezTo>
                    <a:pt x="106251" y="137993"/>
                    <a:pt x="94375" y="153985"/>
                    <a:pt x="80121" y="166325"/>
                  </a:cubicBezTo>
                  <a:cubicBezTo>
                    <a:pt x="81023" y="166729"/>
                    <a:pt x="82618" y="166856"/>
                    <a:pt x="84085" y="166856"/>
                  </a:cubicBezTo>
                  <a:cubicBezTo>
                    <a:pt x="87029" y="166856"/>
                    <a:pt x="88935" y="166704"/>
                    <a:pt x="90268" y="166468"/>
                  </a:cubicBezTo>
                  <a:cubicBezTo>
                    <a:pt x="86953" y="173966"/>
                    <a:pt x="79860" y="183674"/>
                    <a:pt x="76275" y="188684"/>
                  </a:cubicBezTo>
                  <a:cubicBezTo>
                    <a:pt x="71611" y="187849"/>
                    <a:pt x="64821" y="187183"/>
                    <a:pt x="60367" y="187183"/>
                  </a:cubicBezTo>
                  <a:cubicBezTo>
                    <a:pt x="55728" y="187183"/>
                    <a:pt x="55197" y="189916"/>
                    <a:pt x="55197" y="192345"/>
                  </a:cubicBezTo>
                  <a:cubicBezTo>
                    <a:pt x="55197" y="196571"/>
                    <a:pt x="57162" y="199928"/>
                    <a:pt x="59473" y="201808"/>
                  </a:cubicBezTo>
                  <a:cubicBezTo>
                    <a:pt x="60334" y="199649"/>
                    <a:pt x="62071" y="196765"/>
                    <a:pt x="70674" y="196765"/>
                  </a:cubicBezTo>
                  <a:cubicBezTo>
                    <a:pt x="70826" y="196765"/>
                    <a:pt x="71138" y="196781"/>
                    <a:pt x="71535" y="196807"/>
                  </a:cubicBezTo>
                  <a:cubicBezTo>
                    <a:pt x="69013" y="199607"/>
                    <a:pt x="61152" y="205958"/>
                    <a:pt x="61152" y="211078"/>
                  </a:cubicBezTo>
                  <a:cubicBezTo>
                    <a:pt x="61152" y="214477"/>
                    <a:pt x="64871" y="219555"/>
                    <a:pt x="69780" y="219555"/>
                  </a:cubicBezTo>
                  <a:cubicBezTo>
                    <a:pt x="69477" y="218467"/>
                    <a:pt x="69519" y="217463"/>
                    <a:pt x="69519" y="216704"/>
                  </a:cubicBezTo>
                  <a:cubicBezTo>
                    <a:pt x="69519" y="212554"/>
                    <a:pt x="73196" y="207696"/>
                    <a:pt x="76300" y="204314"/>
                  </a:cubicBezTo>
                  <a:cubicBezTo>
                    <a:pt x="76207" y="205326"/>
                    <a:pt x="76258" y="205224"/>
                    <a:pt x="76258" y="206388"/>
                  </a:cubicBezTo>
                  <a:cubicBezTo>
                    <a:pt x="76258" y="216206"/>
                    <a:pt x="77144" y="220710"/>
                    <a:pt x="83368" y="220710"/>
                  </a:cubicBezTo>
                  <a:cubicBezTo>
                    <a:pt x="86422" y="220710"/>
                    <a:pt x="88530" y="219040"/>
                    <a:pt x="89256" y="218534"/>
                  </a:cubicBezTo>
                  <a:cubicBezTo>
                    <a:pt x="85207" y="214806"/>
                    <a:pt x="85005" y="211879"/>
                    <a:pt x="85005" y="206380"/>
                  </a:cubicBezTo>
                  <a:cubicBezTo>
                    <a:pt x="85013" y="204954"/>
                    <a:pt x="85013" y="203554"/>
                    <a:pt x="85038" y="201623"/>
                  </a:cubicBezTo>
                  <a:cubicBezTo>
                    <a:pt x="85047" y="200366"/>
                    <a:pt x="85030" y="198696"/>
                    <a:pt x="84827" y="197490"/>
                  </a:cubicBezTo>
                  <a:cubicBezTo>
                    <a:pt x="87054" y="197186"/>
                    <a:pt x="87957" y="197186"/>
                    <a:pt x="89669" y="197186"/>
                  </a:cubicBezTo>
                  <a:cubicBezTo>
                    <a:pt x="89669" y="197186"/>
                    <a:pt x="98508" y="196495"/>
                    <a:pt x="100642" y="201075"/>
                  </a:cubicBezTo>
                  <a:cubicBezTo>
                    <a:pt x="103046" y="198873"/>
                    <a:pt x="106529" y="195778"/>
                    <a:pt x="106529" y="192353"/>
                  </a:cubicBezTo>
                  <a:cubicBezTo>
                    <a:pt x="106529" y="190084"/>
                    <a:pt x="105458" y="187529"/>
                    <a:pt x="100904" y="187529"/>
                  </a:cubicBezTo>
                  <a:cubicBezTo>
                    <a:pt x="99174" y="187529"/>
                    <a:pt x="93751" y="188592"/>
                    <a:pt x="89213" y="188592"/>
                  </a:cubicBezTo>
                  <a:cubicBezTo>
                    <a:pt x="90428" y="185867"/>
                    <a:pt x="95860" y="177930"/>
                    <a:pt x="100566" y="172170"/>
                  </a:cubicBezTo>
                  <a:cubicBezTo>
                    <a:pt x="101275" y="174405"/>
                    <a:pt x="102388" y="176826"/>
                    <a:pt x="104851" y="178799"/>
                  </a:cubicBezTo>
                  <a:cubicBezTo>
                    <a:pt x="105188" y="175096"/>
                    <a:pt x="107373" y="163372"/>
                    <a:pt x="113159" y="156524"/>
                  </a:cubicBezTo>
                  <a:cubicBezTo>
                    <a:pt x="113842" y="161146"/>
                    <a:pt x="114753" y="165903"/>
                    <a:pt x="114753" y="175915"/>
                  </a:cubicBezTo>
                  <a:cubicBezTo>
                    <a:pt x="114753" y="200282"/>
                    <a:pt x="108883" y="218281"/>
                    <a:pt x="96450" y="221714"/>
                  </a:cubicBezTo>
                  <a:cubicBezTo>
                    <a:pt x="98061" y="224531"/>
                    <a:pt x="101486" y="227061"/>
                    <a:pt x="105045" y="227061"/>
                  </a:cubicBezTo>
                  <a:cubicBezTo>
                    <a:pt x="109583" y="227061"/>
                    <a:pt x="112071" y="221916"/>
                    <a:pt x="114593" y="217075"/>
                  </a:cubicBezTo>
                  <a:cubicBezTo>
                    <a:pt x="115908" y="220651"/>
                    <a:pt x="119544" y="229431"/>
                    <a:pt x="123196" y="229431"/>
                  </a:cubicBezTo>
                  <a:cubicBezTo>
                    <a:pt x="126831" y="229431"/>
                    <a:pt x="130466" y="220651"/>
                    <a:pt x="131782" y="217075"/>
                  </a:cubicBezTo>
                  <a:cubicBezTo>
                    <a:pt x="134304" y="221916"/>
                    <a:pt x="136792" y="227061"/>
                    <a:pt x="141338" y="227061"/>
                  </a:cubicBezTo>
                  <a:cubicBezTo>
                    <a:pt x="144881" y="227061"/>
                    <a:pt x="148322" y="224531"/>
                    <a:pt x="149933" y="221714"/>
                  </a:cubicBezTo>
                  <a:cubicBezTo>
                    <a:pt x="137501" y="218281"/>
                    <a:pt x="131630" y="200282"/>
                    <a:pt x="131630" y="175915"/>
                  </a:cubicBezTo>
                  <a:cubicBezTo>
                    <a:pt x="131630" y="165903"/>
                    <a:pt x="132541" y="161146"/>
                    <a:pt x="133216" y="156524"/>
                  </a:cubicBezTo>
                  <a:cubicBezTo>
                    <a:pt x="139019" y="163372"/>
                    <a:pt x="141195" y="175096"/>
                    <a:pt x="141524" y="178799"/>
                  </a:cubicBezTo>
                  <a:cubicBezTo>
                    <a:pt x="143987" y="176826"/>
                    <a:pt x="145100" y="174405"/>
                    <a:pt x="145826" y="172170"/>
                  </a:cubicBezTo>
                  <a:cubicBezTo>
                    <a:pt x="150515" y="177930"/>
                    <a:pt x="155947" y="185867"/>
                    <a:pt x="157170" y="188592"/>
                  </a:cubicBezTo>
                  <a:cubicBezTo>
                    <a:pt x="152632" y="188592"/>
                    <a:pt x="147200" y="187529"/>
                    <a:pt x="145480" y="187529"/>
                  </a:cubicBezTo>
                  <a:cubicBezTo>
                    <a:pt x="140925" y="187529"/>
                    <a:pt x="139862" y="190084"/>
                    <a:pt x="139862" y="192353"/>
                  </a:cubicBezTo>
                  <a:cubicBezTo>
                    <a:pt x="139862" y="195778"/>
                    <a:pt x="143337" y="198873"/>
                    <a:pt x="145733" y="201075"/>
                  </a:cubicBezTo>
                  <a:cubicBezTo>
                    <a:pt x="147867" y="196495"/>
                    <a:pt x="156715" y="197186"/>
                    <a:pt x="156715" y="197186"/>
                  </a:cubicBezTo>
                  <a:cubicBezTo>
                    <a:pt x="158427" y="197186"/>
                    <a:pt x="159329" y="197186"/>
                    <a:pt x="161556" y="197490"/>
                  </a:cubicBezTo>
                  <a:cubicBezTo>
                    <a:pt x="161353" y="198696"/>
                    <a:pt x="161345" y="200366"/>
                    <a:pt x="161353" y="201623"/>
                  </a:cubicBezTo>
                  <a:cubicBezTo>
                    <a:pt x="161370" y="203554"/>
                    <a:pt x="161370" y="204954"/>
                    <a:pt x="161379" y="206380"/>
                  </a:cubicBezTo>
                  <a:cubicBezTo>
                    <a:pt x="161379" y="211879"/>
                    <a:pt x="161176" y="214806"/>
                    <a:pt x="157128" y="218534"/>
                  </a:cubicBezTo>
                  <a:cubicBezTo>
                    <a:pt x="157853" y="219040"/>
                    <a:pt x="159962" y="220710"/>
                    <a:pt x="163015" y="220710"/>
                  </a:cubicBezTo>
                  <a:cubicBezTo>
                    <a:pt x="169240" y="220710"/>
                    <a:pt x="170134" y="216206"/>
                    <a:pt x="170134" y="206388"/>
                  </a:cubicBezTo>
                  <a:cubicBezTo>
                    <a:pt x="170134" y="205224"/>
                    <a:pt x="170168" y="205326"/>
                    <a:pt x="170092" y="204314"/>
                  </a:cubicBezTo>
                  <a:cubicBezTo>
                    <a:pt x="173187" y="207696"/>
                    <a:pt x="176865" y="212554"/>
                    <a:pt x="176865" y="216704"/>
                  </a:cubicBezTo>
                  <a:cubicBezTo>
                    <a:pt x="176865" y="217463"/>
                    <a:pt x="176907" y="218467"/>
                    <a:pt x="176603" y="219555"/>
                  </a:cubicBezTo>
                  <a:cubicBezTo>
                    <a:pt x="181520" y="219555"/>
                    <a:pt x="185240" y="214477"/>
                    <a:pt x="185240" y="211078"/>
                  </a:cubicBezTo>
                  <a:cubicBezTo>
                    <a:pt x="185240" y="205958"/>
                    <a:pt x="177371" y="199607"/>
                    <a:pt x="174849" y="196807"/>
                  </a:cubicBezTo>
                  <a:cubicBezTo>
                    <a:pt x="175254" y="196781"/>
                    <a:pt x="175549" y="196765"/>
                    <a:pt x="175709" y="196765"/>
                  </a:cubicBezTo>
                  <a:cubicBezTo>
                    <a:pt x="184312" y="196765"/>
                    <a:pt x="186041" y="199649"/>
                    <a:pt x="186910" y="201808"/>
                  </a:cubicBezTo>
                  <a:cubicBezTo>
                    <a:pt x="189204" y="199928"/>
                    <a:pt x="191186" y="196571"/>
                    <a:pt x="191186" y="192345"/>
                  </a:cubicBezTo>
                  <a:cubicBezTo>
                    <a:pt x="191186" y="189916"/>
                    <a:pt x="190672" y="187183"/>
                    <a:pt x="186007" y="187183"/>
                  </a:cubicBezTo>
                  <a:cubicBezTo>
                    <a:pt x="181563" y="187183"/>
                    <a:pt x="174781" y="187849"/>
                    <a:pt x="170100" y="188684"/>
                  </a:cubicBezTo>
                  <a:cubicBezTo>
                    <a:pt x="166515" y="183674"/>
                    <a:pt x="159430" y="173966"/>
                    <a:pt x="156116" y="166468"/>
                  </a:cubicBezTo>
                  <a:cubicBezTo>
                    <a:pt x="157448" y="166704"/>
                    <a:pt x="159355" y="166856"/>
                    <a:pt x="162298" y="166856"/>
                  </a:cubicBezTo>
                  <a:cubicBezTo>
                    <a:pt x="163774" y="166856"/>
                    <a:pt x="165351" y="166729"/>
                    <a:pt x="166271" y="166325"/>
                  </a:cubicBezTo>
                  <a:cubicBezTo>
                    <a:pt x="152017" y="153985"/>
                    <a:pt x="140124" y="137993"/>
                    <a:pt x="140124" y="119884"/>
                  </a:cubicBezTo>
                  <a:cubicBezTo>
                    <a:pt x="140124" y="116991"/>
                    <a:pt x="140816" y="114090"/>
                    <a:pt x="141785" y="110969"/>
                  </a:cubicBezTo>
                  <a:cubicBezTo>
                    <a:pt x="142148" y="110893"/>
                    <a:pt x="142528" y="110834"/>
                    <a:pt x="142882" y="110775"/>
                  </a:cubicBezTo>
                  <a:lnTo>
                    <a:pt x="178880" y="168391"/>
                  </a:lnTo>
                  <a:cubicBezTo>
                    <a:pt x="189651" y="185420"/>
                    <a:pt x="198103" y="185133"/>
                    <a:pt x="210839" y="185133"/>
                  </a:cubicBezTo>
                  <a:cubicBezTo>
                    <a:pt x="200346" y="177087"/>
                    <a:pt x="193303" y="166704"/>
                    <a:pt x="190014" y="161441"/>
                  </a:cubicBezTo>
                  <a:lnTo>
                    <a:pt x="156225" y="107376"/>
                  </a:lnTo>
                  <a:cubicBezTo>
                    <a:pt x="158056" y="106786"/>
                    <a:pt x="159852" y="106153"/>
                    <a:pt x="161615" y="105461"/>
                  </a:cubicBezTo>
                  <a:lnTo>
                    <a:pt x="191507" y="153319"/>
                  </a:lnTo>
                  <a:cubicBezTo>
                    <a:pt x="202286" y="170356"/>
                    <a:pt x="210729" y="170061"/>
                    <a:pt x="223482" y="170061"/>
                  </a:cubicBezTo>
                  <a:cubicBezTo>
                    <a:pt x="212871" y="161913"/>
                    <a:pt x="205989" y="151699"/>
                    <a:pt x="202640" y="146352"/>
                  </a:cubicBezTo>
                  <a:lnTo>
                    <a:pt x="173609" y="99911"/>
                  </a:lnTo>
                  <a:cubicBezTo>
                    <a:pt x="175254" y="99009"/>
                    <a:pt x="176865" y="98047"/>
                    <a:pt x="178425" y="97052"/>
                  </a:cubicBezTo>
                  <a:lnTo>
                    <a:pt x="202219" y="135125"/>
                  </a:lnTo>
                  <a:cubicBezTo>
                    <a:pt x="212998" y="152180"/>
                    <a:pt x="221441" y="151876"/>
                    <a:pt x="234177" y="151876"/>
                  </a:cubicBezTo>
                  <a:cubicBezTo>
                    <a:pt x="223575" y="143745"/>
                    <a:pt x="216692" y="133514"/>
                    <a:pt x="213335" y="128184"/>
                  </a:cubicBezTo>
                  <a:lnTo>
                    <a:pt x="188934" y="89124"/>
                  </a:lnTo>
                  <a:cubicBezTo>
                    <a:pt x="190377" y="87842"/>
                    <a:pt x="191743" y="86484"/>
                    <a:pt x="193025" y="85109"/>
                  </a:cubicBezTo>
                  <a:lnTo>
                    <a:pt x="210316" y="112791"/>
                  </a:lnTo>
                  <a:cubicBezTo>
                    <a:pt x="221095" y="129829"/>
                    <a:pt x="229538" y="129533"/>
                    <a:pt x="242282" y="129533"/>
                  </a:cubicBezTo>
                  <a:cubicBezTo>
                    <a:pt x="231689" y="121411"/>
                    <a:pt x="224781" y="111146"/>
                    <a:pt x="221441" y="105816"/>
                  </a:cubicBezTo>
                  <a:lnTo>
                    <a:pt x="201358" y="73689"/>
                  </a:lnTo>
                  <a:cubicBezTo>
                    <a:pt x="202438" y="71681"/>
                    <a:pt x="203357" y="69649"/>
                    <a:pt x="204099" y="67548"/>
                  </a:cubicBezTo>
                  <a:lnTo>
                    <a:pt x="214204" y="83709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EF5337BB-1D85-6127-C067-76EE27CF822F}"/>
                </a:ext>
              </a:extLst>
            </p:cNvPr>
            <p:cNvSpPr/>
            <p:nvPr/>
          </p:nvSpPr>
          <p:spPr>
            <a:xfrm>
              <a:off x="2559131" y="5985858"/>
              <a:ext cx="36858" cy="210617"/>
            </a:xfrm>
            <a:custGeom>
              <a:avLst/>
              <a:gdLst>
                <a:gd name="connsiteX0" fmla="*/ 37069 w 36858"/>
                <a:gd name="connsiteY0" fmla="*/ 5 h 210617"/>
                <a:gd name="connsiteX1" fmla="*/ 37069 w 36858"/>
                <a:gd name="connsiteY1" fmla="*/ 210622 h 210617"/>
                <a:gd name="connsiteX2" fmla="*/ 210 w 36858"/>
                <a:gd name="connsiteY2" fmla="*/ 210622 h 210617"/>
                <a:gd name="connsiteX3" fmla="*/ 210 w 36858"/>
                <a:gd name="connsiteY3" fmla="*/ 5 h 210617"/>
                <a:gd name="connsiteX4" fmla="*/ 37069 w 36858"/>
                <a:gd name="connsiteY4" fmla="*/ 5 h 21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8" h="210617">
                  <a:moveTo>
                    <a:pt x="37069" y="5"/>
                  </a:moveTo>
                  <a:lnTo>
                    <a:pt x="37069" y="210622"/>
                  </a:lnTo>
                  <a:lnTo>
                    <a:pt x="210" y="210622"/>
                  </a:lnTo>
                  <a:lnTo>
                    <a:pt x="210" y="5"/>
                  </a:lnTo>
                  <a:lnTo>
                    <a:pt x="37069" y="5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5C6CE89-BE73-D2B4-389E-B35F20C5F1A7}"/>
                </a:ext>
              </a:extLst>
            </p:cNvPr>
            <p:cNvSpPr/>
            <p:nvPr/>
          </p:nvSpPr>
          <p:spPr>
            <a:xfrm>
              <a:off x="2672398" y="5720349"/>
              <a:ext cx="33315" cy="55498"/>
            </a:xfrm>
            <a:custGeom>
              <a:avLst/>
              <a:gdLst>
                <a:gd name="connsiteX0" fmla="*/ 26414 w 33315"/>
                <a:gd name="connsiteY0" fmla="*/ 15360 h 55498"/>
                <a:gd name="connsiteX1" fmla="*/ 16968 w 33315"/>
                <a:gd name="connsiteY1" fmla="*/ 5686 h 55498"/>
                <a:gd name="connsiteX2" fmla="*/ 7158 w 33315"/>
                <a:gd name="connsiteY2" fmla="*/ 17208 h 55498"/>
                <a:gd name="connsiteX3" fmla="*/ 7158 w 33315"/>
                <a:gd name="connsiteY3" fmla="*/ 35215 h 55498"/>
                <a:gd name="connsiteX4" fmla="*/ 16968 w 33315"/>
                <a:gd name="connsiteY4" fmla="*/ 49824 h 55498"/>
                <a:gd name="connsiteX5" fmla="*/ 26490 w 33315"/>
                <a:gd name="connsiteY5" fmla="*/ 47470 h 55498"/>
                <a:gd name="connsiteX6" fmla="*/ 26490 w 33315"/>
                <a:gd name="connsiteY6" fmla="*/ 31521 h 55498"/>
                <a:gd name="connsiteX7" fmla="*/ 16673 w 33315"/>
                <a:gd name="connsiteY7" fmla="*/ 31521 h 55498"/>
                <a:gd name="connsiteX8" fmla="*/ 16673 w 33315"/>
                <a:gd name="connsiteY8" fmla="*/ 25625 h 55498"/>
                <a:gd name="connsiteX9" fmla="*/ 33272 w 33315"/>
                <a:gd name="connsiteY9" fmla="*/ 25625 h 55498"/>
                <a:gd name="connsiteX10" fmla="*/ 33272 w 33315"/>
                <a:gd name="connsiteY10" fmla="*/ 51527 h 55498"/>
                <a:gd name="connsiteX11" fmla="*/ 16968 w 33315"/>
                <a:gd name="connsiteY11" fmla="*/ 55509 h 55498"/>
                <a:gd name="connsiteX12" fmla="*/ 208 w 33315"/>
                <a:gd name="connsiteY12" fmla="*/ 34912 h 55498"/>
                <a:gd name="connsiteX13" fmla="*/ 208 w 33315"/>
                <a:gd name="connsiteY13" fmla="*/ 17427 h 55498"/>
                <a:gd name="connsiteX14" fmla="*/ 16968 w 33315"/>
                <a:gd name="connsiteY14" fmla="*/ 10 h 55498"/>
                <a:gd name="connsiteX15" fmla="*/ 33499 w 33315"/>
                <a:gd name="connsiteY15" fmla="*/ 15360 h 55498"/>
                <a:gd name="connsiteX16" fmla="*/ 26414 w 33315"/>
                <a:gd name="connsiteY16" fmla="*/ 15360 h 5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315" h="55498">
                  <a:moveTo>
                    <a:pt x="26414" y="15360"/>
                  </a:moveTo>
                  <a:cubicBezTo>
                    <a:pt x="26414" y="9094"/>
                    <a:pt x="23825" y="5686"/>
                    <a:pt x="16968" y="5686"/>
                  </a:cubicBezTo>
                  <a:cubicBezTo>
                    <a:pt x="14825" y="5686"/>
                    <a:pt x="7158" y="6057"/>
                    <a:pt x="7158" y="17208"/>
                  </a:cubicBezTo>
                  <a:lnTo>
                    <a:pt x="7158" y="35215"/>
                  </a:lnTo>
                  <a:cubicBezTo>
                    <a:pt x="7158" y="46872"/>
                    <a:pt x="10541" y="49824"/>
                    <a:pt x="16968" y="49824"/>
                  </a:cubicBezTo>
                  <a:cubicBezTo>
                    <a:pt x="21843" y="49824"/>
                    <a:pt x="25082" y="48499"/>
                    <a:pt x="26490" y="47470"/>
                  </a:cubicBezTo>
                  <a:lnTo>
                    <a:pt x="26490" y="31521"/>
                  </a:lnTo>
                  <a:lnTo>
                    <a:pt x="16673" y="31521"/>
                  </a:lnTo>
                  <a:lnTo>
                    <a:pt x="16673" y="25625"/>
                  </a:lnTo>
                  <a:lnTo>
                    <a:pt x="33272" y="25625"/>
                  </a:lnTo>
                  <a:lnTo>
                    <a:pt x="33272" y="51527"/>
                  </a:lnTo>
                  <a:cubicBezTo>
                    <a:pt x="28928" y="53889"/>
                    <a:pt x="23825" y="55509"/>
                    <a:pt x="16968" y="55509"/>
                  </a:cubicBezTo>
                  <a:cubicBezTo>
                    <a:pt x="5674" y="55509"/>
                    <a:pt x="208" y="49672"/>
                    <a:pt x="208" y="34912"/>
                  </a:cubicBezTo>
                  <a:lnTo>
                    <a:pt x="208" y="17427"/>
                  </a:lnTo>
                  <a:cubicBezTo>
                    <a:pt x="208" y="6799"/>
                    <a:pt x="5674" y="10"/>
                    <a:pt x="16968" y="10"/>
                  </a:cubicBezTo>
                  <a:cubicBezTo>
                    <a:pt x="28481" y="10"/>
                    <a:pt x="33938" y="4227"/>
                    <a:pt x="33499" y="15360"/>
                  </a:cubicBezTo>
                  <a:lnTo>
                    <a:pt x="26414" y="1536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1F2023DB-52F3-C82D-1FFF-2EDA6F012F06}"/>
                </a:ext>
              </a:extLst>
            </p:cNvPr>
            <p:cNvSpPr/>
            <p:nvPr/>
          </p:nvSpPr>
          <p:spPr>
            <a:xfrm>
              <a:off x="2718155" y="5721462"/>
              <a:ext cx="27901" cy="53280"/>
            </a:xfrm>
            <a:custGeom>
              <a:avLst/>
              <a:gdLst>
                <a:gd name="connsiteX0" fmla="*/ 208 w 27901"/>
                <a:gd name="connsiteY0" fmla="*/ 53290 h 53280"/>
                <a:gd name="connsiteX1" fmla="*/ 208 w 27901"/>
                <a:gd name="connsiteY1" fmla="*/ 10 h 53280"/>
                <a:gd name="connsiteX2" fmla="*/ 27662 w 27901"/>
                <a:gd name="connsiteY2" fmla="*/ 10 h 53280"/>
                <a:gd name="connsiteX3" fmla="*/ 27662 w 27901"/>
                <a:gd name="connsiteY3" fmla="*/ 5914 h 53280"/>
                <a:gd name="connsiteX4" fmla="*/ 6998 w 27901"/>
                <a:gd name="connsiteY4" fmla="*/ 5914 h 53280"/>
                <a:gd name="connsiteX5" fmla="*/ 6998 w 27901"/>
                <a:gd name="connsiteY5" fmla="*/ 23027 h 53280"/>
                <a:gd name="connsiteX6" fmla="*/ 26186 w 27901"/>
                <a:gd name="connsiteY6" fmla="*/ 23027 h 53280"/>
                <a:gd name="connsiteX7" fmla="*/ 26186 w 27901"/>
                <a:gd name="connsiteY7" fmla="*/ 28931 h 53280"/>
                <a:gd name="connsiteX8" fmla="*/ 6998 w 27901"/>
                <a:gd name="connsiteY8" fmla="*/ 28931 h 53280"/>
                <a:gd name="connsiteX9" fmla="*/ 6998 w 27901"/>
                <a:gd name="connsiteY9" fmla="*/ 47386 h 53280"/>
                <a:gd name="connsiteX10" fmla="*/ 28109 w 27901"/>
                <a:gd name="connsiteY10" fmla="*/ 47386 h 53280"/>
                <a:gd name="connsiteX11" fmla="*/ 28109 w 27901"/>
                <a:gd name="connsiteY11" fmla="*/ 53290 h 53280"/>
                <a:gd name="connsiteX12" fmla="*/ 208 w 27901"/>
                <a:gd name="connsiteY12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01" h="53280">
                  <a:moveTo>
                    <a:pt x="208" y="53290"/>
                  </a:moveTo>
                  <a:lnTo>
                    <a:pt x="208" y="10"/>
                  </a:lnTo>
                  <a:lnTo>
                    <a:pt x="27662" y="10"/>
                  </a:lnTo>
                  <a:lnTo>
                    <a:pt x="27662" y="5914"/>
                  </a:lnTo>
                  <a:lnTo>
                    <a:pt x="6998" y="5914"/>
                  </a:lnTo>
                  <a:lnTo>
                    <a:pt x="6998" y="23027"/>
                  </a:lnTo>
                  <a:lnTo>
                    <a:pt x="26186" y="23027"/>
                  </a:lnTo>
                  <a:lnTo>
                    <a:pt x="26186" y="28931"/>
                  </a:lnTo>
                  <a:lnTo>
                    <a:pt x="6998" y="28931"/>
                  </a:lnTo>
                  <a:lnTo>
                    <a:pt x="6998" y="47386"/>
                  </a:lnTo>
                  <a:lnTo>
                    <a:pt x="28109" y="47386"/>
                  </a:lnTo>
                  <a:lnTo>
                    <a:pt x="28109" y="53290"/>
                  </a:lnTo>
                  <a:lnTo>
                    <a:pt x="208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86E4793D-2080-9F46-9C4E-45D6156DAF2B}"/>
                </a:ext>
              </a:extLst>
            </p:cNvPr>
            <p:cNvSpPr/>
            <p:nvPr/>
          </p:nvSpPr>
          <p:spPr>
            <a:xfrm>
              <a:off x="2754550" y="5721462"/>
              <a:ext cx="26408" cy="53280"/>
            </a:xfrm>
            <a:custGeom>
              <a:avLst/>
              <a:gdLst>
                <a:gd name="connsiteX0" fmla="*/ 207 w 26408"/>
                <a:gd name="connsiteY0" fmla="*/ 53290 h 53280"/>
                <a:gd name="connsiteX1" fmla="*/ 207 w 26408"/>
                <a:gd name="connsiteY1" fmla="*/ 10 h 53280"/>
                <a:gd name="connsiteX2" fmla="*/ 26616 w 26408"/>
                <a:gd name="connsiteY2" fmla="*/ 10 h 53280"/>
                <a:gd name="connsiteX3" fmla="*/ 26616 w 26408"/>
                <a:gd name="connsiteY3" fmla="*/ 5914 h 53280"/>
                <a:gd name="connsiteX4" fmla="*/ 6989 w 26408"/>
                <a:gd name="connsiteY4" fmla="*/ 5914 h 53280"/>
                <a:gd name="connsiteX5" fmla="*/ 6989 w 26408"/>
                <a:gd name="connsiteY5" fmla="*/ 23027 h 53280"/>
                <a:gd name="connsiteX6" fmla="*/ 25587 w 26408"/>
                <a:gd name="connsiteY6" fmla="*/ 23027 h 53280"/>
                <a:gd name="connsiteX7" fmla="*/ 25587 w 26408"/>
                <a:gd name="connsiteY7" fmla="*/ 28931 h 53280"/>
                <a:gd name="connsiteX8" fmla="*/ 6989 w 26408"/>
                <a:gd name="connsiteY8" fmla="*/ 28931 h 53280"/>
                <a:gd name="connsiteX9" fmla="*/ 6989 w 26408"/>
                <a:gd name="connsiteY9" fmla="*/ 53290 h 53280"/>
                <a:gd name="connsiteX10" fmla="*/ 207 w 26408"/>
                <a:gd name="connsiteY10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408" h="53280">
                  <a:moveTo>
                    <a:pt x="207" y="53290"/>
                  </a:moveTo>
                  <a:lnTo>
                    <a:pt x="207" y="10"/>
                  </a:lnTo>
                  <a:lnTo>
                    <a:pt x="26616" y="10"/>
                  </a:lnTo>
                  <a:lnTo>
                    <a:pt x="26616" y="5914"/>
                  </a:lnTo>
                  <a:lnTo>
                    <a:pt x="6989" y="5914"/>
                  </a:lnTo>
                  <a:lnTo>
                    <a:pt x="6989" y="23027"/>
                  </a:lnTo>
                  <a:lnTo>
                    <a:pt x="25587" y="23027"/>
                  </a:lnTo>
                  <a:lnTo>
                    <a:pt x="25587" y="28931"/>
                  </a:lnTo>
                  <a:lnTo>
                    <a:pt x="6989" y="28931"/>
                  </a:lnTo>
                  <a:lnTo>
                    <a:pt x="6989" y="53290"/>
                  </a:lnTo>
                  <a:lnTo>
                    <a:pt x="207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3D874909-DC6D-3F94-C234-4AF8D04670A1}"/>
                </a:ext>
              </a:extLst>
            </p:cNvPr>
            <p:cNvSpPr/>
            <p:nvPr/>
          </p:nvSpPr>
          <p:spPr>
            <a:xfrm>
              <a:off x="2787605" y="5707512"/>
              <a:ext cx="33501" cy="68336"/>
            </a:xfrm>
            <a:custGeom>
              <a:avLst/>
              <a:gdLst>
                <a:gd name="connsiteX0" fmla="*/ 26995 w 33501"/>
                <a:gd name="connsiteY0" fmla="*/ 7677 h 68336"/>
                <a:gd name="connsiteX1" fmla="*/ 20062 w 33501"/>
                <a:gd name="connsiteY1" fmla="*/ 7677 h 68336"/>
                <a:gd name="connsiteX2" fmla="*/ 20062 w 33501"/>
                <a:gd name="connsiteY2" fmla="*/ 10 h 68336"/>
                <a:gd name="connsiteX3" fmla="*/ 26995 w 33501"/>
                <a:gd name="connsiteY3" fmla="*/ 10 h 68336"/>
                <a:gd name="connsiteX4" fmla="*/ 26995 w 33501"/>
                <a:gd name="connsiteY4" fmla="*/ 7677 h 68336"/>
                <a:gd name="connsiteX5" fmla="*/ 26775 w 33501"/>
                <a:gd name="connsiteY5" fmla="*/ 48053 h 68336"/>
                <a:gd name="connsiteX6" fmla="*/ 26775 w 33501"/>
                <a:gd name="connsiteY6" fmla="*/ 30045 h 68336"/>
                <a:gd name="connsiteX7" fmla="*/ 16966 w 33501"/>
                <a:gd name="connsiteY7" fmla="*/ 18523 h 68336"/>
                <a:gd name="connsiteX8" fmla="*/ 7148 w 33501"/>
                <a:gd name="connsiteY8" fmla="*/ 30045 h 68336"/>
                <a:gd name="connsiteX9" fmla="*/ 7148 w 33501"/>
                <a:gd name="connsiteY9" fmla="*/ 48053 h 68336"/>
                <a:gd name="connsiteX10" fmla="*/ 16966 w 33501"/>
                <a:gd name="connsiteY10" fmla="*/ 62661 h 68336"/>
                <a:gd name="connsiteX11" fmla="*/ 26775 w 33501"/>
                <a:gd name="connsiteY11" fmla="*/ 48053 h 68336"/>
                <a:gd name="connsiteX12" fmla="*/ 14006 w 33501"/>
                <a:gd name="connsiteY12" fmla="*/ 7677 h 68336"/>
                <a:gd name="connsiteX13" fmla="*/ 7073 w 33501"/>
                <a:gd name="connsiteY13" fmla="*/ 7677 h 68336"/>
                <a:gd name="connsiteX14" fmla="*/ 7073 w 33501"/>
                <a:gd name="connsiteY14" fmla="*/ 10 h 68336"/>
                <a:gd name="connsiteX15" fmla="*/ 14006 w 33501"/>
                <a:gd name="connsiteY15" fmla="*/ 10 h 68336"/>
                <a:gd name="connsiteX16" fmla="*/ 14006 w 33501"/>
                <a:gd name="connsiteY16" fmla="*/ 7677 h 68336"/>
                <a:gd name="connsiteX17" fmla="*/ 207 w 33501"/>
                <a:gd name="connsiteY17" fmla="*/ 47749 h 68336"/>
                <a:gd name="connsiteX18" fmla="*/ 207 w 33501"/>
                <a:gd name="connsiteY18" fmla="*/ 30264 h 68336"/>
                <a:gd name="connsiteX19" fmla="*/ 16966 w 33501"/>
                <a:gd name="connsiteY19" fmla="*/ 12847 h 68336"/>
                <a:gd name="connsiteX20" fmla="*/ 33709 w 33501"/>
                <a:gd name="connsiteY20" fmla="*/ 30264 h 68336"/>
                <a:gd name="connsiteX21" fmla="*/ 33709 w 33501"/>
                <a:gd name="connsiteY21" fmla="*/ 47749 h 68336"/>
                <a:gd name="connsiteX22" fmla="*/ 16966 w 33501"/>
                <a:gd name="connsiteY22" fmla="*/ 68346 h 68336"/>
                <a:gd name="connsiteX23" fmla="*/ 207 w 33501"/>
                <a:gd name="connsiteY23" fmla="*/ 47749 h 6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501" h="68336">
                  <a:moveTo>
                    <a:pt x="26995" y="7677"/>
                  </a:moveTo>
                  <a:lnTo>
                    <a:pt x="20062" y="7677"/>
                  </a:lnTo>
                  <a:lnTo>
                    <a:pt x="20062" y="10"/>
                  </a:lnTo>
                  <a:lnTo>
                    <a:pt x="26995" y="10"/>
                  </a:lnTo>
                  <a:lnTo>
                    <a:pt x="26995" y="7677"/>
                  </a:lnTo>
                  <a:close/>
                  <a:moveTo>
                    <a:pt x="26775" y="48053"/>
                  </a:moveTo>
                  <a:lnTo>
                    <a:pt x="26775" y="30045"/>
                  </a:lnTo>
                  <a:cubicBezTo>
                    <a:pt x="26775" y="18895"/>
                    <a:pt x="19100" y="18523"/>
                    <a:pt x="16966" y="18523"/>
                  </a:cubicBezTo>
                  <a:cubicBezTo>
                    <a:pt x="14824" y="18523"/>
                    <a:pt x="7148" y="18895"/>
                    <a:pt x="7148" y="30045"/>
                  </a:cubicBezTo>
                  <a:lnTo>
                    <a:pt x="7148" y="48053"/>
                  </a:lnTo>
                  <a:cubicBezTo>
                    <a:pt x="7148" y="59709"/>
                    <a:pt x="10539" y="62661"/>
                    <a:pt x="16966" y="62661"/>
                  </a:cubicBezTo>
                  <a:cubicBezTo>
                    <a:pt x="23385" y="62661"/>
                    <a:pt x="26775" y="59709"/>
                    <a:pt x="26775" y="48053"/>
                  </a:cubicBezTo>
                  <a:close/>
                  <a:moveTo>
                    <a:pt x="14006" y="7677"/>
                  </a:moveTo>
                  <a:lnTo>
                    <a:pt x="7073" y="7677"/>
                  </a:lnTo>
                  <a:lnTo>
                    <a:pt x="7073" y="10"/>
                  </a:lnTo>
                  <a:lnTo>
                    <a:pt x="14006" y="10"/>
                  </a:lnTo>
                  <a:lnTo>
                    <a:pt x="14006" y="7677"/>
                  </a:lnTo>
                  <a:close/>
                  <a:moveTo>
                    <a:pt x="207" y="47749"/>
                  </a:moveTo>
                  <a:lnTo>
                    <a:pt x="207" y="30264"/>
                  </a:lnTo>
                  <a:cubicBezTo>
                    <a:pt x="207" y="19637"/>
                    <a:pt x="5664" y="12847"/>
                    <a:pt x="16966" y="12847"/>
                  </a:cubicBezTo>
                  <a:cubicBezTo>
                    <a:pt x="28252" y="12847"/>
                    <a:pt x="33709" y="19637"/>
                    <a:pt x="33709" y="30264"/>
                  </a:cubicBezTo>
                  <a:lnTo>
                    <a:pt x="33709" y="47749"/>
                  </a:lnTo>
                  <a:cubicBezTo>
                    <a:pt x="33709" y="62509"/>
                    <a:pt x="28252" y="68346"/>
                    <a:pt x="16966" y="68346"/>
                  </a:cubicBezTo>
                  <a:cubicBezTo>
                    <a:pt x="5664" y="68346"/>
                    <a:pt x="207" y="62509"/>
                    <a:pt x="207" y="47749"/>
                  </a:cubicBez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96167DE3-1C6A-2E6B-9BD5-1C4031AAD4E9}"/>
                </a:ext>
              </a:extLst>
            </p:cNvPr>
            <p:cNvSpPr/>
            <p:nvPr/>
          </p:nvSpPr>
          <p:spPr>
            <a:xfrm>
              <a:off x="2832771" y="5721462"/>
              <a:ext cx="31949" cy="53280"/>
            </a:xfrm>
            <a:custGeom>
              <a:avLst/>
              <a:gdLst>
                <a:gd name="connsiteX0" fmla="*/ 6996 w 31949"/>
                <a:gd name="connsiteY0" fmla="*/ 22884 h 53280"/>
                <a:gd name="connsiteX1" fmla="*/ 17185 w 31949"/>
                <a:gd name="connsiteY1" fmla="*/ 22884 h 53280"/>
                <a:gd name="connsiteX2" fmla="*/ 24413 w 31949"/>
                <a:gd name="connsiteY2" fmla="*/ 14028 h 53280"/>
                <a:gd name="connsiteX3" fmla="*/ 17252 w 31949"/>
                <a:gd name="connsiteY3" fmla="*/ 5914 h 53280"/>
                <a:gd name="connsiteX4" fmla="*/ 6996 w 31949"/>
                <a:gd name="connsiteY4" fmla="*/ 5914 h 53280"/>
                <a:gd name="connsiteX5" fmla="*/ 6996 w 31949"/>
                <a:gd name="connsiteY5" fmla="*/ 22884 h 53280"/>
                <a:gd name="connsiteX6" fmla="*/ 6996 w 31949"/>
                <a:gd name="connsiteY6" fmla="*/ 28788 h 53280"/>
                <a:gd name="connsiteX7" fmla="*/ 6996 w 31949"/>
                <a:gd name="connsiteY7" fmla="*/ 53290 h 53280"/>
                <a:gd name="connsiteX8" fmla="*/ 206 w 31949"/>
                <a:gd name="connsiteY8" fmla="*/ 53290 h 53280"/>
                <a:gd name="connsiteX9" fmla="*/ 206 w 31949"/>
                <a:gd name="connsiteY9" fmla="*/ 10 h 53280"/>
                <a:gd name="connsiteX10" fmla="*/ 18585 w 31949"/>
                <a:gd name="connsiteY10" fmla="*/ 10 h 53280"/>
                <a:gd name="connsiteX11" fmla="*/ 31346 w 31949"/>
                <a:gd name="connsiteY11" fmla="*/ 13294 h 53280"/>
                <a:gd name="connsiteX12" fmla="*/ 21605 w 31949"/>
                <a:gd name="connsiteY12" fmla="*/ 25465 h 53280"/>
                <a:gd name="connsiteX13" fmla="*/ 21605 w 31949"/>
                <a:gd name="connsiteY13" fmla="*/ 25617 h 53280"/>
                <a:gd name="connsiteX14" fmla="*/ 30317 w 31949"/>
                <a:gd name="connsiteY14" fmla="*/ 39340 h 53280"/>
                <a:gd name="connsiteX15" fmla="*/ 32156 w 31949"/>
                <a:gd name="connsiteY15" fmla="*/ 53290 h 53280"/>
                <a:gd name="connsiteX16" fmla="*/ 25071 w 31949"/>
                <a:gd name="connsiteY16" fmla="*/ 53290 h 53280"/>
                <a:gd name="connsiteX17" fmla="*/ 23013 w 31949"/>
                <a:gd name="connsiteY17" fmla="*/ 35569 h 53280"/>
                <a:gd name="connsiteX18" fmla="*/ 14967 w 31949"/>
                <a:gd name="connsiteY18" fmla="*/ 28788 h 53280"/>
                <a:gd name="connsiteX19" fmla="*/ 6996 w 31949"/>
                <a:gd name="connsiteY19" fmla="*/ 28788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49" h="53280">
                  <a:moveTo>
                    <a:pt x="6996" y="22884"/>
                  </a:moveTo>
                  <a:lnTo>
                    <a:pt x="17185" y="22884"/>
                  </a:lnTo>
                  <a:cubicBezTo>
                    <a:pt x="22051" y="22884"/>
                    <a:pt x="24413" y="18675"/>
                    <a:pt x="24413" y="14028"/>
                  </a:cubicBezTo>
                  <a:cubicBezTo>
                    <a:pt x="24413" y="10198"/>
                    <a:pt x="22499" y="5914"/>
                    <a:pt x="17252" y="5914"/>
                  </a:cubicBezTo>
                  <a:lnTo>
                    <a:pt x="6996" y="5914"/>
                  </a:lnTo>
                  <a:lnTo>
                    <a:pt x="6996" y="22884"/>
                  </a:lnTo>
                  <a:close/>
                  <a:moveTo>
                    <a:pt x="6996" y="28788"/>
                  </a:moveTo>
                  <a:lnTo>
                    <a:pt x="6996" y="53290"/>
                  </a:lnTo>
                  <a:lnTo>
                    <a:pt x="206" y="53290"/>
                  </a:lnTo>
                  <a:lnTo>
                    <a:pt x="206" y="10"/>
                  </a:lnTo>
                  <a:lnTo>
                    <a:pt x="18585" y="10"/>
                  </a:lnTo>
                  <a:cubicBezTo>
                    <a:pt x="28032" y="10"/>
                    <a:pt x="31346" y="6656"/>
                    <a:pt x="31346" y="13294"/>
                  </a:cubicBezTo>
                  <a:cubicBezTo>
                    <a:pt x="31346" y="19561"/>
                    <a:pt x="27880" y="24360"/>
                    <a:pt x="21605" y="25465"/>
                  </a:cubicBezTo>
                  <a:lnTo>
                    <a:pt x="21605" y="25617"/>
                  </a:lnTo>
                  <a:cubicBezTo>
                    <a:pt x="27736" y="26570"/>
                    <a:pt x="29946" y="28645"/>
                    <a:pt x="30317" y="39340"/>
                  </a:cubicBezTo>
                  <a:cubicBezTo>
                    <a:pt x="30385" y="41625"/>
                    <a:pt x="31127" y="49967"/>
                    <a:pt x="32156" y="53290"/>
                  </a:cubicBezTo>
                  <a:lnTo>
                    <a:pt x="25071" y="53290"/>
                  </a:lnTo>
                  <a:cubicBezTo>
                    <a:pt x="23156" y="49596"/>
                    <a:pt x="23595" y="42663"/>
                    <a:pt x="23013" y="35569"/>
                  </a:cubicBezTo>
                  <a:cubicBezTo>
                    <a:pt x="22499" y="29083"/>
                    <a:pt x="17252" y="28788"/>
                    <a:pt x="14967" y="28788"/>
                  </a:cubicBezTo>
                  <a:lnTo>
                    <a:pt x="6996" y="28788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9F2F1F56-F4F3-FE0E-AC8C-297AA84DCE3A}"/>
                </a:ext>
              </a:extLst>
            </p:cNvPr>
            <p:cNvSpPr/>
            <p:nvPr/>
          </p:nvSpPr>
          <p:spPr>
            <a:xfrm>
              <a:off x="2874092" y="5721462"/>
              <a:ext cx="33071" cy="53280"/>
            </a:xfrm>
            <a:custGeom>
              <a:avLst/>
              <a:gdLst>
                <a:gd name="connsiteX0" fmla="*/ 7004 w 33071"/>
                <a:gd name="connsiteY0" fmla="*/ 47386 h 53280"/>
                <a:gd name="connsiteX1" fmla="*/ 13422 w 33071"/>
                <a:gd name="connsiteY1" fmla="*/ 47386 h 53280"/>
                <a:gd name="connsiteX2" fmla="*/ 26336 w 33071"/>
                <a:gd name="connsiteY2" fmla="*/ 31445 h 53280"/>
                <a:gd name="connsiteX3" fmla="*/ 26336 w 33071"/>
                <a:gd name="connsiteY3" fmla="*/ 20674 h 53280"/>
                <a:gd name="connsiteX4" fmla="*/ 15936 w 33071"/>
                <a:gd name="connsiteY4" fmla="*/ 5914 h 53280"/>
                <a:gd name="connsiteX5" fmla="*/ 7004 w 33071"/>
                <a:gd name="connsiteY5" fmla="*/ 5914 h 53280"/>
                <a:gd name="connsiteX6" fmla="*/ 7004 w 33071"/>
                <a:gd name="connsiteY6" fmla="*/ 47386 h 53280"/>
                <a:gd name="connsiteX7" fmla="*/ 206 w 33071"/>
                <a:gd name="connsiteY7" fmla="*/ 10 h 53280"/>
                <a:gd name="connsiteX8" fmla="*/ 16602 w 33071"/>
                <a:gd name="connsiteY8" fmla="*/ 10 h 53280"/>
                <a:gd name="connsiteX9" fmla="*/ 30916 w 33071"/>
                <a:gd name="connsiteY9" fmla="*/ 8115 h 53280"/>
                <a:gd name="connsiteX10" fmla="*/ 33277 w 33071"/>
                <a:gd name="connsiteY10" fmla="*/ 24950 h 53280"/>
                <a:gd name="connsiteX11" fmla="*/ 30030 w 33071"/>
                <a:gd name="connsiteY11" fmla="*/ 46425 h 53280"/>
                <a:gd name="connsiteX12" fmla="*/ 12469 w 33071"/>
                <a:gd name="connsiteY12" fmla="*/ 53290 h 53280"/>
                <a:gd name="connsiteX13" fmla="*/ 206 w 33071"/>
                <a:gd name="connsiteY13" fmla="*/ 53290 h 53280"/>
                <a:gd name="connsiteX14" fmla="*/ 206 w 33071"/>
                <a:gd name="connsiteY14" fmla="*/ 1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3071" h="53280">
                  <a:moveTo>
                    <a:pt x="7004" y="47386"/>
                  </a:moveTo>
                  <a:lnTo>
                    <a:pt x="13422" y="47386"/>
                  </a:lnTo>
                  <a:cubicBezTo>
                    <a:pt x="22869" y="47386"/>
                    <a:pt x="26336" y="43844"/>
                    <a:pt x="26336" y="31445"/>
                  </a:cubicBezTo>
                  <a:lnTo>
                    <a:pt x="26336" y="20674"/>
                  </a:lnTo>
                  <a:cubicBezTo>
                    <a:pt x="26336" y="9886"/>
                    <a:pt x="23021" y="5914"/>
                    <a:pt x="15936" y="5914"/>
                  </a:cubicBezTo>
                  <a:lnTo>
                    <a:pt x="7004" y="5914"/>
                  </a:lnTo>
                  <a:lnTo>
                    <a:pt x="7004" y="47386"/>
                  </a:lnTo>
                  <a:close/>
                  <a:moveTo>
                    <a:pt x="206" y="10"/>
                  </a:moveTo>
                  <a:lnTo>
                    <a:pt x="16602" y="10"/>
                  </a:lnTo>
                  <a:cubicBezTo>
                    <a:pt x="23392" y="10"/>
                    <a:pt x="28267" y="2447"/>
                    <a:pt x="30916" y="8115"/>
                  </a:cubicBezTo>
                  <a:cubicBezTo>
                    <a:pt x="33058" y="12628"/>
                    <a:pt x="33277" y="23247"/>
                    <a:pt x="33277" y="24950"/>
                  </a:cubicBezTo>
                  <a:cubicBezTo>
                    <a:pt x="33277" y="36312"/>
                    <a:pt x="32240" y="42882"/>
                    <a:pt x="30030" y="46425"/>
                  </a:cubicBezTo>
                  <a:cubicBezTo>
                    <a:pt x="27154" y="50996"/>
                    <a:pt x="21764" y="53290"/>
                    <a:pt x="12469" y="53290"/>
                  </a:cubicBezTo>
                  <a:lnTo>
                    <a:pt x="206" y="53290"/>
                  </a:lnTo>
                  <a:lnTo>
                    <a:pt x="206" y="1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EBC2B440-1912-2FE1-6532-17F93D61D327}"/>
                </a:ext>
              </a:extLst>
            </p:cNvPr>
            <p:cNvSpPr/>
            <p:nvPr/>
          </p:nvSpPr>
          <p:spPr>
            <a:xfrm>
              <a:off x="2919048" y="5721462"/>
              <a:ext cx="27901" cy="53280"/>
            </a:xfrm>
            <a:custGeom>
              <a:avLst/>
              <a:gdLst>
                <a:gd name="connsiteX0" fmla="*/ 205 w 27901"/>
                <a:gd name="connsiteY0" fmla="*/ 53290 h 53280"/>
                <a:gd name="connsiteX1" fmla="*/ 205 w 27901"/>
                <a:gd name="connsiteY1" fmla="*/ 10 h 53280"/>
                <a:gd name="connsiteX2" fmla="*/ 27659 w 27901"/>
                <a:gd name="connsiteY2" fmla="*/ 10 h 53280"/>
                <a:gd name="connsiteX3" fmla="*/ 27659 w 27901"/>
                <a:gd name="connsiteY3" fmla="*/ 5914 h 53280"/>
                <a:gd name="connsiteX4" fmla="*/ 6995 w 27901"/>
                <a:gd name="connsiteY4" fmla="*/ 5914 h 53280"/>
                <a:gd name="connsiteX5" fmla="*/ 6995 w 27901"/>
                <a:gd name="connsiteY5" fmla="*/ 23027 h 53280"/>
                <a:gd name="connsiteX6" fmla="*/ 26183 w 27901"/>
                <a:gd name="connsiteY6" fmla="*/ 23027 h 53280"/>
                <a:gd name="connsiteX7" fmla="*/ 26183 w 27901"/>
                <a:gd name="connsiteY7" fmla="*/ 28931 h 53280"/>
                <a:gd name="connsiteX8" fmla="*/ 6995 w 27901"/>
                <a:gd name="connsiteY8" fmla="*/ 28931 h 53280"/>
                <a:gd name="connsiteX9" fmla="*/ 6995 w 27901"/>
                <a:gd name="connsiteY9" fmla="*/ 47386 h 53280"/>
                <a:gd name="connsiteX10" fmla="*/ 28106 w 27901"/>
                <a:gd name="connsiteY10" fmla="*/ 47386 h 53280"/>
                <a:gd name="connsiteX11" fmla="*/ 28106 w 27901"/>
                <a:gd name="connsiteY11" fmla="*/ 53290 h 53280"/>
                <a:gd name="connsiteX12" fmla="*/ 205 w 27901"/>
                <a:gd name="connsiteY12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01" h="53280">
                  <a:moveTo>
                    <a:pt x="205" y="53290"/>
                  </a:moveTo>
                  <a:lnTo>
                    <a:pt x="205" y="10"/>
                  </a:lnTo>
                  <a:lnTo>
                    <a:pt x="27659" y="10"/>
                  </a:lnTo>
                  <a:lnTo>
                    <a:pt x="27659" y="5914"/>
                  </a:lnTo>
                  <a:lnTo>
                    <a:pt x="6995" y="5914"/>
                  </a:lnTo>
                  <a:lnTo>
                    <a:pt x="6995" y="23027"/>
                  </a:lnTo>
                  <a:lnTo>
                    <a:pt x="26183" y="23027"/>
                  </a:lnTo>
                  <a:lnTo>
                    <a:pt x="26183" y="28931"/>
                  </a:lnTo>
                  <a:lnTo>
                    <a:pt x="6995" y="28931"/>
                  </a:lnTo>
                  <a:lnTo>
                    <a:pt x="6995" y="47386"/>
                  </a:lnTo>
                  <a:lnTo>
                    <a:pt x="28106" y="47386"/>
                  </a:lnTo>
                  <a:lnTo>
                    <a:pt x="28106" y="53290"/>
                  </a:lnTo>
                  <a:lnTo>
                    <a:pt x="205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6135DCD2-1E2C-8E3B-10B9-0EA1F19B28B1}"/>
                </a:ext>
              </a:extLst>
            </p:cNvPr>
            <p:cNvSpPr/>
            <p:nvPr/>
          </p:nvSpPr>
          <p:spPr>
            <a:xfrm>
              <a:off x="2955797" y="5721462"/>
              <a:ext cx="31958" cy="53280"/>
            </a:xfrm>
            <a:custGeom>
              <a:avLst/>
              <a:gdLst>
                <a:gd name="connsiteX0" fmla="*/ 7011 w 31958"/>
                <a:gd name="connsiteY0" fmla="*/ 22884 h 53280"/>
                <a:gd name="connsiteX1" fmla="*/ 17175 w 31958"/>
                <a:gd name="connsiteY1" fmla="*/ 22884 h 53280"/>
                <a:gd name="connsiteX2" fmla="*/ 24412 w 31958"/>
                <a:gd name="connsiteY2" fmla="*/ 14028 h 53280"/>
                <a:gd name="connsiteX3" fmla="*/ 17242 w 31958"/>
                <a:gd name="connsiteY3" fmla="*/ 5914 h 53280"/>
                <a:gd name="connsiteX4" fmla="*/ 7011 w 31958"/>
                <a:gd name="connsiteY4" fmla="*/ 5914 h 53280"/>
                <a:gd name="connsiteX5" fmla="*/ 7011 w 31958"/>
                <a:gd name="connsiteY5" fmla="*/ 22884 h 53280"/>
                <a:gd name="connsiteX6" fmla="*/ 7011 w 31958"/>
                <a:gd name="connsiteY6" fmla="*/ 28788 h 53280"/>
                <a:gd name="connsiteX7" fmla="*/ 7011 w 31958"/>
                <a:gd name="connsiteY7" fmla="*/ 53290 h 53280"/>
                <a:gd name="connsiteX8" fmla="*/ 205 w 31958"/>
                <a:gd name="connsiteY8" fmla="*/ 53290 h 53280"/>
                <a:gd name="connsiteX9" fmla="*/ 205 w 31958"/>
                <a:gd name="connsiteY9" fmla="*/ 10 h 53280"/>
                <a:gd name="connsiteX10" fmla="*/ 18575 w 31958"/>
                <a:gd name="connsiteY10" fmla="*/ 10 h 53280"/>
                <a:gd name="connsiteX11" fmla="*/ 31345 w 31958"/>
                <a:gd name="connsiteY11" fmla="*/ 13294 h 53280"/>
                <a:gd name="connsiteX12" fmla="*/ 21611 w 31958"/>
                <a:gd name="connsiteY12" fmla="*/ 25465 h 53280"/>
                <a:gd name="connsiteX13" fmla="*/ 21611 w 31958"/>
                <a:gd name="connsiteY13" fmla="*/ 25617 h 53280"/>
                <a:gd name="connsiteX14" fmla="*/ 30307 w 31958"/>
                <a:gd name="connsiteY14" fmla="*/ 39340 h 53280"/>
                <a:gd name="connsiteX15" fmla="*/ 32163 w 31958"/>
                <a:gd name="connsiteY15" fmla="*/ 53290 h 53280"/>
                <a:gd name="connsiteX16" fmla="*/ 25086 w 31958"/>
                <a:gd name="connsiteY16" fmla="*/ 53290 h 53280"/>
                <a:gd name="connsiteX17" fmla="*/ 23011 w 31958"/>
                <a:gd name="connsiteY17" fmla="*/ 35569 h 53280"/>
                <a:gd name="connsiteX18" fmla="*/ 14965 w 31958"/>
                <a:gd name="connsiteY18" fmla="*/ 28788 h 53280"/>
                <a:gd name="connsiteX19" fmla="*/ 7011 w 31958"/>
                <a:gd name="connsiteY19" fmla="*/ 28788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958" h="53280">
                  <a:moveTo>
                    <a:pt x="7011" y="22884"/>
                  </a:moveTo>
                  <a:lnTo>
                    <a:pt x="17175" y="22884"/>
                  </a:lnTo>
                  <a:cubicBezTo>
                    <a:pt x="22050" y="22884"/>
                    <a:pt x="24412" y="18675"/>
                    <a:pt x="24412" y="14028"/>
                  </a:cubicBezTo>
                  <a:cubicBezTo>
                    <a:pt x="24412" y="10198"/>
                    <a:pt x="22497" y="5914"/>
                    <a:pt x="17242" y="5914"/>
                  </a:cubicBezTo>
                  <a:lnTo>
                    <a:pt x="7011" y="5914"/>
                  </a:lnTo>
                  <a:lnTo>
                    <a:pt x="7011" y="22884"/>
                  </a:lnTo>
                  <a:close/>
                  <a:moveTo>
                    <a:pt x="7011" y="28788"/>
                  </a:moveTo>
                  <a:lnTo>
                    <a:pt x="7011" y="53290"/>
                  </a:lnTo>
                  <a:lnTo>
                    <a:pt x="205" y="53290"/>
                  </a:lnTo>
                  <a:lnTo>
                    <a:pt x="205" y="10"/>
                  </a:lnTo>
                  <a:lnTo>
                    <a:pt x="18575" y="10"/>
                  </a:lnTo>
                  <a:cubicBezTo>
                    <a:pt x="28030" y="10"/>
                    <a:pt x="31345" y="6656"/>
                    <a:pt x="31345" y="13294"/>
                  </a:cubicBezTo>
                  <a:cubicBezTo>
                    <a:pt x="31345" y="19561"/>
                    <a:pt x="27887" y="24360"/>
                    <a:pt x="21611" y="25465"/>
                  </a:cubicBezTo>
                  <a:lnTo>
                    <a:pt x="21611" y="25617"/>
                  </a:lnTo>
                  <a:cubicBezTo>
                    <a:pt x="27718" y="26570"/>
                    <a:pt x="29945" y="28645"/>
                    <a:pt x="30307" y="39340"/>
                  </a:cubicBezTo>
                  <a:cubicBezTo>
                    <a:pt x="30392" y="41625"/>
                    <a:pt x="31125" y="49967"/>
                    <a:pt x="32163" y="53290"/>
                  </a:cubicBezTo>
                  <a:lnTo>
                    <a:pt x="25086" y="53290"/>
                  </a:lnTo>
                  <a:cubicBezTo>
                    <a:pt x="23155" y="49596"/>
                    <a:pt x="23602" y="42663"/>
                    <a:pt x="23011" y="35569"/>
                  </a:cubicBezTo>
                  <a:cubicBezTo>
                    <a:pt x="22497" y="29083"/>
                    <a:pt x="17242" y="28788"/>
                    <a:pt x="14965" y="28788"/>
                  </a:cubicBezTo>
                  <a:lnTo>
                    <a:pt x="7011" y="28788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8777F7BA-237D-7E51-B876-385DEF7C3671}"/>
                </a:ext>
              </a:extLst>
            </p:cNvPr>
            <p:cNvSpPr/>
            <p:nvPr/>
          </p:nvSpPr>
          <p:spPr>
            <a:xfrm>
              <a:off x="2992023" y="5721462"/>
              <a:ext cx="34842" cy="53280"/>
            </a:xfrm>
            <a:custGeom>
              <a:avLst/>
              <a:gdLst>
                <a:gd name="connsiteX0" fmla="*/ 35047 w 34842"/>
                <a:gd name="connsiteY0" fmla="*/ 10 h 53280"/>
                <a:gd name="connsiteX1" fmla="*/ 35047 w 34842"/>
                <a:gd name="connsiteY1" fmla="*/ 5914 h 53280"/>
                <a:gd name="connsiteX2" fmla="*/ 21029 w 34842"/>
                <a:gd name="connsiteY2" fmla="*/ 5914 h 53280"/>
                <a:gd name="connsiteX3" fmla="*/ 21029 w 34842"/>
                <a:gd name="connsiteY3" fmla="*/ 53290 h 53280"/>
                <a:gd name="connsiteX4" fmla="*/ 14239 w 34842"/>
                <a:gd name="connsiteY4" fmla="*/ 53290 h 53280"/>
                <a:gd name="connsiteX5" fmla="*/ 14239 w 34842"/>
                <a:gd name="connsiteY5" fmla="*/ 5914 h 53280"/>
                <a:gd name="connsiteX6" fmla="*/ 204 w 34842"/>
                <a:gd name="connsiteY6" fmla="*/ 5914 h 53280"/>
                <a:gd name="connsiteX7" fmla="*/ 204 w 34842"/>
                <a:gd name="connsiteY7" fmla="*/ 10 h 53280"/>
                <a:gd name="connsiteX8" fmla="*/ 35047 w 34842"/>
                <a:gd name="connsiteY8" fmla="*/ 1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42" h="53280">
                  <a:moveTo>
                    <a:pt x="35047" y="10"/>
                  </a:moveTo>
                  <a:lnTo>
                    <a:pt x="35047" y="5914"/>
                  </a:lnTo>
                  <a:lnTo>
                    <a:pt x="21029" y="5914"/>
                  </a:lnTo>
                  <a:lnTo>
                    <a:pt x="21029" y="53290"/>
                  </a:lnTo>
                  <a:lnTo>
                    <a:pt x="14239" y="53290"/>
                  </a:lnTo>
                  <a:lnTo>
                    <a:pt x="14239" y="5914"/>
                  </a:lnTo>
                  <a:lnTo>
                    <a:pt x="204" y="5914"/>
                  </a:lnTo>
                  <a:lnTo>
                    <a:pt x="204" y="10"/>
                  </a:lnTo>
                  <a:lnTo>
                    <a:pt x="35047" y="1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BAFD8338-9D32-E7D2-2402-C0C499AEAAA4}"/>
                </a:ext>
              </a:extLst>
            </p:cNvPr>
            <p:cNvSpPr/>
            <p:nvPr/>
          </p:nvSpPr>
          <p:spPr>
            <a:xfrm>
              <a:off x="3045253" y="5721462"/>
              <a:ext cx="39110" cy="53280"/>
            </a:xfrm>
            <a:custGeom>
              <a:avLst/>
              <a:gdLst>
                <a:gd name="connsiteX0" fmla="*/ 23744 w 39110"/>
                <a:gd name="connsiteY0" fmla="*/ 53290 h 53280"/>
                <a:gd name="connsiteX1" fmla="*/ 15621 w 39110"/>
                <a:gd name="connsiteY1" fmla="*/ 53290 h 53280"/>
                <a:gd name="connsiteX2" fmla="*/ 203 w 39110"/>
                <a:gd name="connsiteY2" fmla="*/ 10 h 53280"/>
                <a:gd name="connsiteX3" fmla="*/ 7567 w 39110"/>
                <a:gd name="connsiteY3" fmla="*/ 10 h 53280"/>
                <a:gd name="connsiteX4" fmla="*/ 19754 w 39110"/>
                <a:gd name="connsiteY4" fmla="*/ 46872 h 53280"/>
                <a:gd name="connsiteX5" fmla="*/ 19889 w 39110"/>
                <a:gd name="connsiteY5" fmla="*/ 46872 h 53280"/>
                <a:gd name="connsiteX6" fmla="*/ 32356 w 39110"/>
                <a:gd name="connsiteY6" fmla="*/ 10 h 53280"/>
                <a:gd name="connsiteX7" fmla="*/ 39314 w 39110"/>
                <a:gd name="connsiteY7" fmla="*/ 10 h 53280"/>
                <a:gd name="connsiteX8" fmla="*/ 23744 w 39110"/>
                <a:gd name="connsiteY8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110" h="53280">
                  <a:moveTo>
                    <a:pt x="23744" y="53290"/>
                  </a:moveTo>
                  <a:lnTo>
                    <a:pt x="15621" y="53290"/>
                  </a:lnTo>
                  <a:lnTo>
                    <a:pt x="203" y="10"/>
                  </a:lnTo>
                  <a:lnTo>
                    <a:pt x="7567" y="10"/>
                  </a:lnTo>
                  <a:lnTo>
                    <a:pt x="19754" y="46872"/>
                  </a:lnTo>
                  <a:lnTo>
                    <a:pt x="19889" y="46872"/>
                  </a:lnTo>
                  <a:lnTo>
                    <a:pt x="32356" y="10"/>
                  </a:lnTo>
                  <a:lnTo>
                    <a:pt x="39314" y="10"/>
                  </a:lnTo>
                  <a:lnTo>
                    <a:pt x="23744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BBD148BC-05D1-D20F-2BC7-253840F215E1}"/>
                </a:ext>
              </a:extLst>
            </p:cNvPr>
            <p:cNvSpPr/>
            <p:nvPr/>
          </p:nvSpPr>
          <p:spPr>
            <a:xfrm>
              <a:off x="3091077" y="5720349"/>
              <a:ext cx="33493" cy="55498"/>
            </a:xfrm>
            <a:custGeom>
              <a:avLst/>
              <a:gdLst>
                <a:gd name="connsiteX0" fmla="*/ 26763 w 33493"/>
                <a:gd name="connsiteY0" fmla="*/ 35215 h 55498"/>
                <a:gd name="connsiteX1" fmla="*/ 26763 w 33493"/>
                <a:gd name="connsiteY1" fmla="*/ 17208 h 55498"/>
                <a:gd name="connsiteX2" fmla="*/ 16962 w 33493"/>
                <a:gd name="connsiteY2" fmla="*/ 5686 h 55498"/>
                <a:gd name="connsiteX3" fmla="*/ 7144 w 33493"/>
                <a:gd name="connsiteY3" fmla="*/ 17208 h 55498"/>
                <a:gd name="connsiteX4" fmla="*/ 7144 w 33493"/>
                <a:gd name="connsiteY4" fmla="*/ 35215 h 55498"/>
                <a:gd name="connsiteX5" fmla="*/ 16962 w 33493"/>
                <a:gd name="connsiteY5" fmla="*/ 49824 h 55498"/>
                <a:gd name="connsiteX6" fmla="*/ 26763 w 33493"/>
                <a:gd name="connsiteY6" fmla="*/ 35215 h 55498"/>
                <a:gd name="connsiteX7" fmla="*/ 203 w 33493"/>
                <a:gd name="connsiteY7" fmla="*/ 34912 h 55498"/>
                <a:gd name="connsiteX8" fmla="*/ 203 w 33493"/>
                <a:gd name="connsiteY8" fmla="*/ 17427 h 55498"/>
                <a:gd name="connsiteX9" fmla="*/ 16962 w 33493"/>
                <a:gd name="connsiteY9" fmla="*/ 10 h 55498"/>
                <a:gd name="connsiteX10" fmla="*/ 33696 w 33493"/>
                <a:gd name="connsiteY10" fmla="*/ 17427 h 55498"/>
                <a:gd name="connsiteX11" fmla="*/ 33696 w 33493"/>
                <a:gd name="connsiteY11" fmla="*/ 34912 h 55498"/>
                <a:gd name="connsiteX12" fmla="*/ 16962 w 33493"/>
                <a:gd name="connsiteY12" fmla="*/ 55509 h 55498"/>
                <a:gd name="connsiteX13" fmla="*/ 203 w 33493"/>
                <a:gd name="connsiteY13" fmla="*/ 34912 h 5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493" h="55498">
                  <a:moveTo>
                    <a:pt x="26763" y="35215"/>
                  </a:moveTo>
                  <a:lnTo>
                    <a:pt x="26763" y="17208"/>
                  </a:lnTo>
                  <a:cubicBezTo>
                    <a:pt x="26763" y="6057"/>
                    <a:pt x="19104" y="5686"/>
                    <a:pt x="16962" y="5686"/>
                  </a:cubicBezTo>
                  <a:cubicBezTo>
                    <a:pt x="14820" y="5686"/>
                    <a:pt x="7144" y="6057"/>
                    <a:pt x="7144" y="17208"/>
                  </a:cubicBezTo>
                  <a:lnTo>
                    <a:pt x="7144" y="35215"/>
                  </a:lnTo>
                  <a:cubicBezTo>
                    <a:pt x="7144" y="46872"/>
                    <a:pt x="10535" y="49824"/>
                    <a:pt x="16962" y="49824"/>
                  </a:cubicBezTo>
                  <a:cubicBezTo>
                    <a:pt x="23372" y="49824"/>
                    <a:pt x="26763" y="46872"/>
                    <a:pt x="26763" y="35215"/>
                  </a:cubicBezTo>
                  <a:close/>
                  <a:moveTo>
                    <a:pt x="203" y="34912"/>
                  </a:moveTo>
                  <a:lnTo>
                    <a:pt x="203" y="17427"/>
                  </a:lnTo>
                  <a:cubicBezTo>
                    <a:pt x="203" y="6799"/>
                    <a:pt x="5660" y="10"/>
                    <a:pt x="16962" y="10"/>
                  </a:cubicBezTo>
                  <a:cubicBezTo>
                    <a:pt x="28247" y="10"/>
                    <a:pt x="33696" y="6799"/>
                    <a:pt x="33696" y="17427"/>
                  </a:cubicBezTo>
                  <a:lnTo>
                    <a:pt x="33696" y="34912"/>
                  </a:lnTo>
                  <a:cubicBezTo>
                    <a:pt x="33696" y="49672"/>
                    <a:pt x="28247" y="55509"/>
                    <a:pt x="16962" y="55509"/>
                  </a:cubicBezTo>
                  <a:cubicBezTo>
                    <a:pt x="5660" y="55509"/>
                    <a:pt x="203" y="49672"/>
                    <a:pt x="203" y="34912"/>
                  </a:cubicBez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B16EBFAB-B6B3-D512-A38E-3B02E78B4711}"/>
                </a:ext>
              </a:extLst>
            </p:cNvPr>
            <p:cNvSpPr/>
            <p:nvPr/>
          </p:nvSpPr>
          <p:spPr>
            <a:xfrm>
              <a:off x="3136463" y="5721462"/>
              <a:ext cx="49375" cy="53280"/>
            </a:xfrm>
            <a:custGeom>
              <a:avLst/>
              <a:gdLst>
                <a:gd name="connsiteX0" fmla="*/ 6545 w 49375"/>
                <a:gd name="connsiteY0" fmla="*/ 53290 h 53280"/>
                <a:gd name="connsiteX1" fmla="*/ 202 w 49375"/>
                <a:gd name="connsiteY1" fmla="*/ 53290 h 53280"/>
                <a:gd name="connsiteX2" fmla="*/ 202 w 49375"/>
                <a:gd name="connsiteY2" fmla="*/ 10 h 53280"/>
                <a:gd name="connsiteX3" fmla="*/ 11192 w 49375"/>
                <a:gd name="connsiteY3" fmla="*/ 10 h 53280"/>
                <a:gd name="connsiteX4" fmla="*/ 24611 w 49375"/>
                <a:gd name="connsiteY4" fmla="*/ 44729 h 53280"/>
                <a:gd name="connsiteX5" fmla="*/ 24780 w 49375"/>
                <a:gd name="connsiteY5" fmla="*/ 44729 h 53280"/>
                <a:gd name="connsiteX6" fmla="*/ 38360 w 49375"/>
                <a:gd name="connsiteY6" fmla="*/ 10 h 53280"/>
                <a:gd name="connsiteX7" fmla="*/ 49577 w 49375"/>
                <a:gd name="connsiteY7" fmla="*/ 10 h 53280"/>
                <a:gd name="connsiteX8" fmla="*/ 49577 w 49375"/>
                <a:gd name="connsiteY8" fmla="*/ 53290 h 53280"/>
                <a:gd name="connsiteX9" fmla="*/ 42788 w 49375"/>
                <a:gd name="connsiteY9" fmla="*/ 53290 h 53280"/>
                <a:gd name="connsiteX10" fmla="*/ 42788 w 49375"/>
                <a:gd name="connsiteY10" fmla="*/ 5914 h 53280"/>
                <a:gd name="connsiteX11" fmla="*/ 42627 w 49375"/>
                <a:gd name="connsiteY11" fmla="*/ 5914 h 53280"/>
                <a:gd name="connsiteX12" fmla="*/ 27732 w 49375"/>
                <a:gd name="connsiteY12" fmla="*/ 53290 h 53280"/>
                <a:gd name="connsiteX13" fmla="*/ 21305 w 49375"/>
                <a:gd name="connsiteY13" fmla="*/ 53290 h 53280"/>
                <a:gd name="connsiteX14" fmla="*/ 6697 w 49375"/>
                <a:gd name="connsiteY14" fmla="*/ 5914 h 53280"/>
                <a:gd name="connsiteX15" fmla="*/ 6545 w 49375"/>
                <a:gd name="connsiteY15" fmla="*/ 5914 h 53280"/>
                <a:gd name="connsiteX16" fmla="*/ 6545 w 49375"/>
                <a:gd name="connsiteY16" fmla="*/ 53290 h 5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9375" h="53280">
                  <a:moveTo>
                    <a:pt x="6545" y="53290"/>
                  </a:moveTo>
                  <a:lnTo>
                    <a:pt x="202" y="53290"/>
                  </a:lnTo>
                  <a:lnTo>
                    <a:pt x="202" y="10"/>
                  </a:lnTo>
                  <a:lnTo>
                    <a:pt x="11192" y="10"/>
                  </a:lnTo>
                  <a:lnTo>
                    <a:pt x="24611" y="44729"/>
                  </a:lnTo>
                  <a:lnTo>
                    <a:pt x="24780" y="44729"/>
                  </a:lnTo>
                  <a:lnTo>
                    <a:pt x="38360" y="10"/>
                  </a:lnTo>
                  <a:lnTo>
                    <a:pt x="49577" y="10"/>
                  </a:lnTo>
                  <a:lnTo>
                    <a:pt x="49577" y="53290"/>
                  </a:lnTo>
                  <a:lnTo>
                    <a:pt x="42788" y="53290"/>
                  </a:lnTo>
                  <a:lnTo>
                    <a:pt x="42788" y="5914"/>
                  </a:lnTo>
                  <a:lnTo>
                    <a:pt x="42627" y="5914"/>
                  </a:lnTo>
                  <a:lnTo>
                    <a:pt x="27732" y="53290"/>
                  </a:lnTo>
                  <a:lnTo>
                    <a:pt x="21305" y="53290"/>
                  </a:lnTo>
                  <a:lnTo>
                    <a:pt x="6697" y="5914"/>
                  </a:lnTo>
                  <a:lnTo>
                    <a:pt x="6545" y="5914"/>
                  </a:lnTo>
                  <a:lnTo>
                    <a:pt x="6545" y="53290"/>
                  </a:lnTo>
                  <a:close/>
                </a:path>
              </a:pathLst>
            </a:custGeom>
            <a:solidFill>
              <a:srgbClr val="231F20"/>
            </a:solidFill>
            <a:ln w="843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25" name="Grafik 57">
              <a:extLst>
                <a:ext uri="{FF2B5EF4-FFF2-40B4-BE49-F238E27FC236}">
                  <a16:creationId xmlns:a16="http://schemas.microsoft.com/office/drawing/2014/main" id="{148361D4-FD54-4DC9-D2ED-8359F2EDD735}"/>
                </a:ext>
              </a:extLst>
            </p:cNvPr>
            <p:cNvGrpSpPr/>
            <p:nvPr/>
          </p:nvGrpSpPr>
          <p:grpSpPr>
            <a:xfrm>
              <a:off x="353156" y="5996935"/>
              <a:ext cx="1233798" cy="350753"/>
              <a:chOff x="353156" y="5996935"/>
              <a:chExt cx="1233798" cy="350753"/>
            </a:xfrm>
          </p:grpSpPr>
          <p:sp>
            <p:nvSpPr>
              <p:cNvPr id="26" name="Freihandform: Form 25">
                <a:extLst>
                  <a:ext uri="{FF2B5EF4-FFF2-40B4-BE49-F238E27FC236}">
                    <a16:creationId xmlns:a16="http://schemas.microsoft.com/office/drawing/2014/main" id="{AA98A7DC-F410-72F5-7ED8-6C8738326AD5}"/>
                  </a:ext>
                </a:extLst>
              </p:cNvPr>
              <p:cNvSpPr/>
              <p:nvPr/>
            </p:nvSpPr>
            <p:spPr>
              <a:xfrm>
                <a:off x="353156" y="6136579"/>
                <a:ext cx="326931" cy="99393"/>
              </a:xfrm>
              <a:custGeom>
                <a:avLst/>
                <a:gdLst>
                  <a:gd name="connsiteX0" fmla="*/ 22 w 326931"/>
                  <a:gd name="connsiteY0" fmla="*/ 99432 h 99393"/>
                  <a:gd name="connsiteX1" fmla="*/ 293275 w 326931"/>
                  <a:gd name="connsiteY1" fmla="*/ 99432 h 99393"/>
                  <a:gd name="connsiteX2" fmla="*/ 326953 w 326931"/>
                  <a:gd name="connsiteY2" fmla="*/ 49324 h 99393"/>
                  <a:gd name="connsiteX3" fmla="*/ 294096 w 326931"/>
                  <a:gd name="connsiteY3" fmla="*/ 38 h 99393"/>
                  <a:gd name="connsiteX4" fmla="*/ 22 w 326931"/>
                  <a:gd name="connsiteY4" fmla="*/ 38 h 99393"/>
                  <a:gd name="connsiteX5" fmla="*/ 22 w 326931"/>
                  <a:gd name="connsiteY5" fmla="*/ 99432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6931" h="99393">
                    <a:moveTo>
                      <a:pt x="22" y="99432"/>
                    </a:moveTo>
                    <a:lnTo>
                      <a:pt x="293275" y="99432"/>
                    </a:lnTo>
                    <a:lnTo>
                      <a:pt x="326953" y="49324"/>
                    </a:lnTo>
                    <a:lnTo>
                      <a:pt x="294096" y="38"/>
                    </a:lnTo>
                    <a:lnTo>
                      <a:pt x="22" y="38"/>
                    </a:lnTo>
                    <a:lnTo>
                      <a:pt x="22" y="99432"/>
                    </a:lnTo>
                    <a:close/>
                  </a:path>
                </a:pathLst>
              </a:custGeom>
              <a:solidFill>
                <a:srgbClr val="008DB4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grpSp>
            <p:nvGrpSpPr>
              <p:cNvPr id="27" name="Grafik 57">
                <a:extLst>
                  <a:ext uri="{FF2B5EF4-FFF2-40B4-BE49-F238E27FC236}">
                    <a16:creationId xmlns:a16="http://schemas.microsoft.com/office/drawing/2014/main" id="{97273D6C-410D-F06B-CC06-62654E7C5DE3}"/>
                  </a:ext>
                </a:extLst>
              </p:cNvPr>
              <p:cNvGrpSpPr/>
              <p:nvPr/>
            </p:nvGrpSpPr>
            <p:grpSpPr>
              <a:xfrm>
                <a:off x="1305201" y="5997756"/>
                <a:ext cx="154430" cy="103501"/>
                <a:chOff x="1305201" y="5997756"/>
                <a:chExt cx="154430" cy="103501"/>
              </a:xfrm>
              <a:solidFill>
                <a:srgbClr val="181716"/>
              </a:solidFill>
            </p:grpSpPr>
            <p:sp>
              <p:nvSpPr>
                <p:cNvPr id="53" name="Freihandform: Form 52">
                  <a:extLst>
                    <a:ext uri="{FF2B5EF4-FFF2-40B4-BE49-F238E27FC236}">
                      <a16:creationId xmlns:a16="http://schemas.microsoft.com/office/drawing/2014/main" id="{4BE784A6-82BE-8CED-0673-8B3F54CECF1F}"/>
                    </a:ext>
                  </a:extLst>
                </p:cNvPr>
                <p:cNvSpPr/>
                <p:nvPr/>
              </p:nvSpPr>
              <p:spPr>
                <a:xfrm>
                  <a:off x="1398024" y="5997756"/>
                  <a:ext cx="61607" cy="103501"/>
                </a:xfrm>
                <a:custGeom>
                  <a:avLst/>
                  <a:gdLst>
                    <a:gd name="connsiteX0" fmla="*/ 52578 w 61607"/>
                    <a:gd name="connsiteY0" fmla="*/ 23040 h 103501"/>
                    <a:gd name="connsiteX1" fmla="*/ 58328 w 61607"/>
                    <a:gd name="connsiteY1" fmla="*/ 7433 h 103501"/>
                    <a:gd name="connsiteX2" fmla="*/ 33685 w 61607"/>
                    <a:gd name="connsiteY2" fmla="*/ 40 h 103501"/>
                    <a:gd name="connsiteX3" fmla="*/ 1649 w 61607"/>
                    <a:gd name="connsiteY3" fmla="*/ 25505 h 103501"/>
                    <a:gd name="connsiteX4" fmla="*/ 21364 w 61607"/>
                    <a:gd name="connsiteY4" fmla="*/ 55076 h 103501"/>
                    <a:gd name="connsiteX5" fmla="*/ 32042 w 61607"/>
                    <a:gd name="connsiteY5" fmla="*/ 62469 h 103501"/>
                    <a:gd name="connsiteX6" fmla="*/ 42721 w 61607"/>
                    <a:gd name="connsiteY6" fmla="*/ 77255 h 103501"/>
                    <a:gd name="connsiteX7" fmla="*/ 27935 w 61607"/>
                    <a:gd name="connsiteY7" fmla="*/ 86291 h 103501"/>
                    <a:gd name="connsiteX8" fmla="*/ 6578 w 61607"/>
                    <a:gd name="connsiteY8" fmla="*/ 77255 h 103501"/>
                    <a:gd name="connsiteX9" fmla="*/ 6 w 61607"/>
                    <a:gd name="connsiteY9" fmla="*/ 93684 h 103501"/>
                    <a:gd name="connsiteX10" fmla="*/ 27935 w 61607"/>
                    <a:gd name="connsiteY10" fmla="*/ 103541 h 103501"/>
                    <a:gd name="connsiteX11" fmla="*/ 61614 w 61607"/>
                    <a:gd name="connsiteY11" fmla="*/ 75612 h 103501"/>
                    <a:gd name="connsiteX12" fmla="*/ 41900 w 61607"/>
                    <a:gd name="connsiteY12" fmla="*/ 46862 h 103501"/>
                    <a:gd name="connsiteX13" fmla="*/ 31221 w 61607"/>
                    <a:gd name="connsiteY13" fmla="*/ 40290 h 103501"/>
                    <a:gd name="connsiteX14" fmla="*/ 20542 w 61607"/>
                    <a:gd name="connsiteY14" fmla="*/ 26326 h 103501"/>
                    <a:gd name="connsiteX15" fmla="*/ 33685 w 61607"/>
                    <a:gd name="connsiteY15" fmla="*/ 17290 h 103501"/>
                    <a:gd name="connsiteX16" fmla="*/ 52578 w 61607"/>
                    <a:gd name="connsiteY16" fmla="*/ 23040 h 103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1607" h="103501">
                      <a:moveTo>
                        <a:pt x="52578" y="23040"/>
                      </a:moveTo>
                      <a:lnTo>
                        <a:pt x="58328" y="7433"/>
                      </a:lnTo>
                      <a:cubicBezTo>
                        <a:pt x="55042" y="4969"/>
                        <a:pt x="47650" y="40"/>
                        <a:pt x="33685" y="40"/>
                      </a:cubicBezTo>
                      <a:cubicBezTo>
                        <a:pt x="13971" y="40"/>
                        <a:pt x="1649" y="11540"/>
                        <a:pt x="1649" y="25505"/>
                      </a:cubicBezTo>
                      <a:cubicBezTo>
                        <a:pt x="1649" y="38648"/>
                        <a:pt x="7399" y="46040"/>
                        <a:pt x="21364" y="55076"/>
                      </a:cubicBezTo>
                      <a:lnTo>
                        <a:pt x="32042" y="62469"/>
                      </a:lnTo>
                      <a:cubicBezTo>
                        <a:pt x="39435" y="67398"/>
                        <a:pt x="42721" y="70684"/>
                        <a:pt x="42721" y="77255"/>
                      </a:cubicBezTo>
                      <a:cubicBezTo>
                        <a:pt x="42721" y="82184"/>
                        <a:pt x="37792" y="86291"/>
                        <a:pt x="27935" y="86291"/>
                      </a:cubicBezTo>
                      <a:cubicBezTo>
                        <a:pt x="17256" y="86291"/>
                        <a:pt x="9863" y="80541"/>
                        <a:pt x="6578" y="77255"/>
                      </a:cubicBezTo>
                      <a:lnTo>
                        <a:pt x="6" y="93684"/>
                      </a:lnTo>
                      <a:cubicBezTo>
                        <a:pt x="3292" y="96148"/>
                        <a:pt x="11506" y="103541"/>
                        <a:pt x="27935" y="103541"/>
                      </a:cubicBezTo>
                      <a:cubicBezTo>
                        <a:pt x="51757" y="103541"/>
                        <a:pt x="61614" y="89577"/>
                        <a:pt x="61614" y="75612"/>
                      </a:cubicBezTo>
                      <a:cubicBezTo>
                        <a:pt x="61614" y="63291"/>
                        <a:pt x="55864" y="55076"/>
                        <a:pt x="41900" y="46862"/>
                      </a:cubicBezTo>
                      <a:lnTo>
                        <a:pt x="31221" y="40290"/>
                      </a:lnTo>
                      <a:cubicBezTo>
                        <a:pt x="23007" y="35362"/>
                        <a:pt x="20542" y="32076"/>
                        <a:pt x="20542" y="26326"/>
                      </a:cubicBezTo>
                      <a:cubicBezTo>
                        <a:pt x="20542" y="21397"/>
                        <a:pt x="24649" y="17290"/>
                        <a:pt x="33685" y="17290"/>
                      </a:cubicBezTo>
                      <a:cubicBezTo>
                        <a:pt x="44364" y="15647"/>
                        <a:pt x="50935" y="20576"/>
                        <a:pt x="52578" y="23040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4" name="Freihandform: Form 53">
                  <a:extLst>
                    <a:ext uri="{FF2B5EF4-FFF2-40B4-BE49-F238E27FC236}">
                      <a16:creationId xmlns:a16="http://schemas.microsoft.com/office/drawing/2014/main" id="{27065F1B-7606-E0D5-2A6E-DEED03FCAA87}"/>
                    </a:ext>
                  </a:extLst>
                </p:cNvPr>
                <p:cNvSpPr/>
                <p:nvPr/>
              </p:nvSpPr>
              <p:spPr>
                <a:xfrm>
                  <a:off x="1305201" y="5999399"/>
                  <a:ext cx="76393" cy="101036"/>
                </a:xfrm>
                <a:custGeom>
                  <a:avLst/>
                  <a:gdLst>
                    <a:gd name="connsiteX0" fmla="*/ 76401 w 76393"/>
                    <a:gd name="connsiteY0" fmla="*/ 57541 h 101036"/>
                    <a:gd name="connsiteX1" fmla="*/ 76401 w 76393"/>
                    <a:gd name="connsiteY1" fmla="*/ 40 h 101036"/>
                    <a:gd name="connsiteX2" fmla="*/ 57508 w 76393"/>
                    <a:gd name="connsiteY2" fmla="*/ 40 h 101036"/>
                    <a:gd name="connsiteX3" fmla="*/ 57508 w 76393"/>
                    <a:gd name="connsiteY3" fmla="*/ 58362 h 101036"/>
                    <a:gd name="connsiteX4" fmla="*/ 37794 w 76393"/>
                    <a:gd name="connsiteY4" fmla="*/ 84648 h 101036"/>
                    <a:gd name="connsiteX5" fmla="*/ 18901 w 76393"/>
                    <a:gd name="connsiteY5" fmla="*/ 58362 h 101036"/>
                    <a:gd name="connsiteX6" fmla="*/ 18901 w 76393"/>
                    <a:gd name="connsiteY6" fmla="*/ 40 h 101036"/>
                    <a:gd name="connsiteX7" fmla="*/ 8 w 76393"/>
                    <a:gd name="connsiteY7" fmla="*/ 40 h 101036"/>
                    <a:gd name="connsiteX8" fmla="*/ 8 w 76393"/>
                    <a:gd name="connsiteY8" fmla="*/ 57541 h 101036"/>
                    <a:gd name="connsiteX9" fmla="*/ 37794 w 76393"/>
                    <a:gd name="connsiteY9" fmla="*/ 101077 h 101036"/>
                    <a:gd name="connsiteX10" fmla="*/ 76401 w 76393"/>
                    <a:gd name="connsiteY10" fmla="*/ 57541 h 101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393" h="101036">
                      <a:moveTo>
                        <a:pt x="76401" y="57541"/>
                      </a:moveTo>
                      <a:lnTo>
                        <a:pt x="76401" y="40"/>
                      </a:lnTo>
                      <a:lnTo>
                        <a:pt x="57508" y="40"/>
                      </a:lnTo>
                      <a:lnTo>
                        <a:pt x="57508" y="58362"/>
                      </a:lnTo>
                      <a:cubicBezTo>
                        <a:pt x="57508" y="77255"/>
                        <a:pt x="50937" y="84648"/>
                        <a:pt x="37794" y="84648"/>
                      </a:cubicBezTo>
                      <a:cubicBezTo>
                        <a:pt x="24651" y="84648"/>
                        <a:pt x="18901" y="76434"/>
                        <a:pt x="18901" y="58362"/>
                      </a:cubicBezTo>
                      <a:lnTo>
                        <a:pt x="18901" y="40"/>
                      </a:lnTo>
                      <a:lnTo>
                        <a:pt x="8" y="40"/>
                      </a:lnTo>
                      <a:lnTo>
                        <a:pt x="8" y="57541"/>
                      </a:lnTo>
                      <a:cubicBezTo>
                        <a:pt x="8" y="87112"/>
                        <a:pt x="11508" y="101077"/>
                        <a:pt x="37794" y="101077"/>
                      </a:cubicBezTo>
                      <a:cubicBezTo>
                        <a:pt x="63258" y="101077"/>
                        <a:pt x="76401" y="86291"/>
                        <a:pt x="76401" y="57541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sp>
            <p:nvSpPr>
              <p:cNvPr id="28" name="Freihandform: Form 27">
                <a:extLst>
                  <a:ext uri="{FF2B5EF4-FFF2-40B4-BE49-F238E27FC236}">
                    <a16:creationId xmlns:a16="http://schemas.microsoft.com/office/drawing/2014/main" id="{0AF8F91C-5A20-2D58-293B-7D89433DDB18}"/>
                  </a:ext>
                </a:extLst>
              </p:cNvPr>
              <p:cNvSpPr/>
              <p:nvPr/>
            </p:nvSpPr>
            <p:spPr>
              <a:xfrm>
                <a:off x="1214022" y="5999399"/>
                <a:ext cx="18893" cy="99393"/>
              </a:xfrm>
              <a:custGeom>
                <a:avLst/>
                <a:gdLst>
                  <a:gd name="connsiteX0" fmla="*/ 10 w 18893"/>
                  <a:gd name="connsiteY0" fmla="*/ 40 h 99393"/>
                  <a:gd name="connsiteX1" fmla="*/ 18903 w 18893"/>
                  <a:gd name="connsiteY1" fmla="*/ 40 h 99393"/>
                  <a:gd name="connsiteX2" fmla="*/ 18903 w 18893"/>
                  <a:gd name="connsiteY2" fmla="*/ 99434 h 99393"/>
                  <a:gd name="connsiteX3" fmla="*/ 10 w 18893"/>
                  <a:gd name="connsiteY3" fmla="*/ 99434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893" h="99393">
                    <a:moveTo>
                      <a:pt x="10" y="40"/>
                    </a:moveTo>
                    <a:lnTo>
                      <a:pt x="18903" y="40"/>
                    </a:lnTo>
                    <a:lnTo>
                      <a:pt x="18903" y="99434"/>
                    </a:lnTo>
                    <a:lnTo>
                      <a:pt x="10" y="99434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9" name="Freihandform: Form 28">
                <a:extLst>
                  <a:ext uri="{FF2B5EF4-FFF2-40B4-BE49-F238E27FC236}">
                    <a16:creationId xmlns:a16="http://schemas.microsoft.com/office/drawing/2014/main" id="{4CE39CFC-95F4-6B70-E7E5-CAFA376E0E4A}"/>
                  </a:ext>
                </a:extLst>
              </p:cNvPr>
              <p:cNvSpPr/>
              <p:nvPr/>
            </p:nvSpPr>
            <p:spPr>
              <a:xfrm>
                <a:off x="1150771" y="5999399"/>
                <a:ext cx="43536" cy="99393"/>
              </a:xfrm>
              <a:custGeom>
                <a:avLst/>
                <a:gdLst>
                  <a:gd name="connsiteX0" fmla="*/ 832 w 43536"/>
                  <a:gd name="connsiteY0" fmla="*/ 40 h 99393"/>
                  <a:gd name="connsiteX1" fmla="*/ 832 w 43536"/>
                  <a:gd name="connsiteY1" fmla="*/ 14004 h 99393"/>
                  <a:gd name="connsiteX2" fmla="*/ 12332 w 43536"/>
                  <a:gd name="connsiteY2" fmla="*/ 14004 h 99393"/>
                  <a:gd name="connsiteX3" fmla="*/ 12332 w 43536"/>
                  <a:gd name="connsiteY3" fmla="*/ 85469 h 99393"/>
                  <a:gd name="connsiteX4" fmla="*/ 11 w 43536"/>
                  <a:gd name="connsiteY4" fmla="*/ 85469 h 99393"/>
                  <a:gd name="connsiteX5" fmla="*/ 11 w 43536"/>
                  <a:gd name="connsiteY5" fmla="*/ 99434 h 99393"/>
                  <a:gd name="connsiteX6" fmla="*/ 43547 w 43536"/>
                  <a:gd name="connsiteY6" fmla="*/ 99434 h 99393"/>
                  <a:gd name="connsiteX7" fmla="*/ 43547 w 43536"/>
                  <a:gd name="connsiteY7" fmla="*/ 85469 h 99393"/>
                  <a:gd name="connsiteX8" fmla="*/ 31225 w 43536"/>
                  <a:gd name="connsiteY8" fmla="*/ 85469 h 99393"/>
                  <a:gd name="connsiteX9" fmla="*/ 31225 w 43536"/>
                  <a:gd name="connsiteY9" fmla="*/ 14004 h 99393"/>
                  <a:gd name="connsiteX10" fmla="*/ 43547 w 43536"/>
                  <a:gd name="connsiteY10" fmla="*/ 14004 h 99393"/>
                  <a:gd name="connsiteX11" fmla="*/ 43547 w 43536"/>
                  <a:gd name="connsiteY11" fmla="*/ 40 h 99393"/>
                  <a:gd name="connsiteX12" fmla="*/ 832 w 43536"/>
                  <a:gd name="connsiteY12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536" h="99393">
                    <a:moveTo>
                      <a:pt x="832" y="40"/>
                    </a:moveTo>
                    <a:lnTo>
                      <a:pt x="832" y="14004"/>
                    </a:lnTo>
                    <a:lnTo>
                      <a:pt x="12332" y="14004"/>
                    </a:lnTo>
                    <a:lnTo>
                      <a:pt x="12332" y="85469"/>
                    </a:lnTo>
                    <a:lnTo>
                      <a:pt x="11" y="85469"/>
                    </a:lnTo>
                    <a:lnTo>
                      <a:pt x="11" y="99434"/>
                    </a:lnTo>
                    <a:lnTo>
                      <a:pt x="43547" y="99434"/>
                    </a:lnTo>
                    <a:lnTo>
                      <a:pt x="43547" y="85469"/>
                    </a:lnTo>
                    <a:lnTo>
                      <a:pt x="31225" y="85469"/>
                    </a:lnTo>
                    <a:lnTo>
                      <a:pt x="31225" y="14004"/>
                    </a:lnTo>
                    <a:lnTo>
                      <a:pt x="43547" y="14004"/>
                    </a:lnTo>
                    <a:lnTo>
                      <a:pt x="43547" y="40"/>
                    </a:lnTo>
                    <a:lnTo>
                      <a:pt x="832" y="40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0" name="Freihandform: Form 29">
                <a:extLst>
                  <a:ext uri="{FF2B5EF4-FFF2-40B4-BE49-F238E27FC236}">
                    <a16:creationId xmlns:a16="http://schemas.microsoft.com/office/drawing/2014/main" id="{E7034BCF-F6BE-97E7-1B22-0372F22B4FCE}"/>
                  </a:ext>
                </a:extLst>
              </p:cNvPr>
              <p:cNvSpPr/>
              <p:nvPr/>
            </p:nvSpPr>
            <p:spPr>
              <a:xfrm>
                <a:off x="1054663" y="5999399"/>
                <a:ext cx="76393" cy="99393"/>
              </a:xfrm>
              <a:custGeom>
                <a:avLst/>
                <a:gdLst>
                  <a:gd name="connsiteX0" fmla="*/ 57512 w 76393"/>
                  <a:gd name="connsiteY0" fmla="*/ 40 h 99393"/>
                  <a:gd name="connsiteX1" fmla="*/ 57512 w 76393"/>
                  <a:gd name="connsiteY1" fmla="*/ 61648 h 99393"/>
                  <a:gd name="connsiteX2" fmla="*/ 16441 w 76393"/>
                  <a:gd name="connsiteY2" fmla="*/ 40 h 99393"/>
                  <a:gd name="connsiteX3" fmla="*/ 12 w 76393"/>
                  <a:gd name="connsiteY3" fmla="*/ 40 h 99393"/>
                  <a:gd name="connsiteX4" fmla="*/ 12 w 76393"/>
                  <a:gd name="connsiteY4" fmla="*/ 99434 h 99393"/>
                  <a:gd name="connsiteX5" fmla="*/ 18905 w 76393"/>
                  <a:gd name="connsiteY5" fmla="*/ 99434 h 99393"/>
                  <a:gd name="connsiteX6" fmla="*/ 18905 w 76393"/>
                  <a:gd name="connsiteY6" fmla="*/ 37005 h 99393"/>
                  <a:gd name="connsiteX7" fmla="*/ 59977 w 76393"/>
                  <a:gd name="connsiteY7" fmla="*/ 99434 h 99393"/>
                  <a:gd name="connsiteX8" fmla="*/ 76406 w 76393"/>
                  <a:gd name="connsiteY8" fmla="*/ 99434 h 99393"/>
                  <a:gd name="connsiteX9" fmla="*/ 76406 w 76393"/>
                  <a:gd name="connsiteY9" fmla="*/ 40 h 99393"/>
                  <a:gd name="connsiteX10" fmla="*/ 57512 w 76393"/>
                  <a:gd name="connsiteY10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393" h="99393">
                    <a:moveTo>
                      <a:pt x="57512" y="40"/>
                    </a:moveTo>
                    <a:lnTo>
                      <a:pt x="57512" y="61648"/>
                    </a:lnTo>
                    <a:lnTo>
                      <a:pt x="16441" y="40"/>
                    </a:lnTo>
                    <a:lnTo>
                      <a:pt x="12" y="40"/>
                    </a:lnTo>
                    <a:lnTo>
                      <a:pt x="12" y="99434"/>
                    </a:lnTo>
                    <a:lnTo>
                      <a:pt x="18905" y="99434"/>
                    </a:lnTo>
                    <a:lnTo>
                      <a:pt x="18905" y="37005"/>
                    </a:lnTo>
                    <a:lnTo>
                      <a:pt x="59977" y="99434"/>
                    </a:lnTo>
                    <a:lnTo>
                      <a:pt x="76406" y="99434"/>
                    </a:lnTo>
                    <a:lnTo>
                      <a:pt x="76406" y="40"/>
                    </a:lnTo>
                    <a:lnTo>
                      <a:pt x="57512" y="40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38A9527F-1533-655C-0C9B-8BD465FE60DB}"/>
                  </a:ext>
                </a:extLst>
              </p:cNvPr>
              <p:cNvSpPr/>
              <p:nvPr/>
            </p:nvSpPr>
            <p:spPr>
              <a:xfrm>
                <a:off x="965948" y="5998578"/>
                <a:ext cx="72286" cy="99393"/>
              </a:xfrm>
              <a:custGeom>
                <a:avLst/>
                <a:gdLst>
                  <a:gd name="connsiteX0" fmla="*/ 44371 w 72286"/>
                  <a:gd name="connsiteY0" fmla="*/ 31255 h 99393"/>
                  <a:gd name="connsiteX1" fmla="*/ 23014 w 72286"/>
                  <a:gd name="connsiteY1" fmla="*/ 47683 h 99393"/>
                  <a:gd name="connsiteX2" fmla="*/ 19728 w 72286"/>
                  <a:gd name="connsiteY2" fmla="*/ 47683 h 99393"/>
                  <a:gd name="connsiteX3" fmla="*/ 19728 w 72286"/>
                  <a:gd name="connsiteY3" fmla="*/ 15647 h 99393"/>
                  <a:gd name="connsiteX4" fmla="*/ 23835 w 72286"/>
                  <a:gd name="connsiteY4" fmla="*/ 15647 h 99393"/>
                  <a:gd name="connsiteX5" fmla="*/ 44371 w 72286"/>
                  <a:gd name="connsiteY5" fmla="*/ 31255 h 99393"/>
                  <a:gd name="connsiteX6" fmla="*/ 64907 w 72286"/>
                  <a:gd name="connsiteY6" fmla="*/ 31255 h 99393"/>
                  <a:gd name="connsiteX7" fmla="*/ 23835 w 72286"/>
                  <a:gd name="connsiteY7" fmla="*/ 40 h 99393"/>
                  <a:gd name="connsiteX8" fmla="*/ 13 w 72286"/>
                  <a:gd name="connsiteY8" fmla="*/ 40 h 99393"/>
                  <a:gd name="connsiteX9" fmla="*/ 13 w 72286"/>
                  <a:gd name="connsiteY9" fmla="*/ 99434 h 99393"/>
                  <a:gd name="connsiteX10" fmla="*/ 18906 w 72286"/>
                  <a:gd name="connsiteY10" fmla="*/ 99434 h 99393"/>
                  <a:gd name="connsiteX11" fmla="*/ 18906 w 72286"/>
                  <a:gd name="connsiteY11" fmla="*/ 63291 h 99393"/>
                  <a:gd name="connsiteX12" fmla="*/ 27942 w 72286"/>
                  <a:gd name="connsiteY12" fmla="*/ 63291 h 99393"/>
                  <a:gd name="connsiteX13" fmla="*/ 49300 w 72286"/>
                  <a:gd name="connsiteY13" fmla="*/ 99434 h 99393"/>
                  <a:gd name="connsiteX14" fmla="*/ 72300 w 72286"/>
                  <a:gd name="connsiteY14" fmla="*/ 99434 h 99393"/>
                  <a:gd name="connsiteX15" fmla="*/ 46835 w 72286"/>
                  <a:gd name="connsiteY15" fmla="*/ 58362 h 99393"/>
                  <a:gd name="connsiteX16" fmla="*/ 64907 w 72286"/>
                  <a:gd name="connsiteY16" fmla="*/ 31255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2286" h="99393">
                    <a:moveTo>
                      <a:pt x="44371" y="31255"/>
                    </a:moveTo>
                    <a:cubicBezTo>
                      <a:pt x="44371" y="41933"/>
                      <a:pt x="37799" y="47683"/>
                      <a:pt x="23014" y="47683"/>
                    </a:cubicBezTo>
                    <a:lnTo>
                      <a:pt x="19728" y="47683"/>
                    </a:lnTo>
                    <a:lnTo>
                      <a:pt x="19728" y="15647"/>
                    </a:lnTo>
                    <a:lnTo>
                      <a:pt x="23835" y="15647"/>
                    </a:lnTo>
                    <a:cubicBezTo>
                      <a:pt x="37799" y="16469"/>
                      <a:pt x="44371" y="21397"/>
                      <a:pt x="44371" y="31255"/>
                    </a:cubicBezTo>
                    <a:moveTo>
                      <a:pt x="64907" y="31255"/>
                    </a:moveTo>
                    <a:cubicBezTo>
                      <a:pt x="64907" y="11540"/>
                      <a:pt x="51764" y="40"/>
                      <a:pt x="23835" y="40"/>
                    </a:cubicBezTo>
                    <a:lnTo>
                      <a:pt x="13" y="40"/>
                    </a:lnTo>
                    <a:lnTo>
                      <a:pt x="13" y="99434"/>
                    </a:lnTo>
                    <a:lnTo>
                      <a:pt x="18906" y="99434"/>
                    </a:lnTo>
                    <a:lnTo>
                      <a:pt x="18906" y="63291"/>
                    </a:lnTo>
                    <a:lnTo>
                      <a:pt x="27942" y="63291"/>
                    </a:lnTo>
                    <a:lnTo>
                      <a:pt x="49300" y="99434"/>
                    </a:lnTo>
                    <a:lnTo>
                      <a:pt x="72300" y="99434"/>
                    </a:lnTo>
                    <a:lnTo>
                      <a:pt x="46835" y="58362"/>
                    </a:lnTo>
                    <a:cubicBezTo>
                      <a:pt x="59157" y="53433"/>
                      <a:pt x="64907" y="43576"/>
                      <a:pt x="64907" y="31255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C0C35091-2E9D-9AB4-D88F-D5EA548BB0BB}"/>
                  </a:ext>
                </a:extLst>
              </p:cNvPr>
              <p:cNvSpPr/>
              <p:nvPr/>
            </p:nvSpPr>
            <p:spPr>
              <a:xfrm>
                <a:off x="886268" y="5999399"/>
                <a:ext cx="61607" cy="99393"/>
              </a:xfrm>
              <a:custGeom>
                <a:avLst/>
                <a:gdLst>
                  <a:gd name="connsiteX0" fmla="*/ 15 w 61607"/>
                  <a:gd name="connsiteY0" fmla="*/ 40 h 99393"/>
                  <a:gd name="connsiteX1" fmla="*/ 15 w 61607"/>
                  <a:gd name="connsiteY1" fmla="*/ 99434 h 99393"/>
                  <a:gd name="connsiteX2" fmla="*/ 60801 w 61607"/>
                  <a:gd name="connsiteY2" fmla="*/ 99434 h 99393"/>
                  <a:gd name="connsiteX3" fmla="*/ 61623 w 61607"/>
                  <a:gd name="connsiteY3" fmla="*/ 83005 h 99393"/>
                  <a:gd name="connsiteX4" fmla="*/ 19729 w 61607"/>
                  <a:gd name="connsiteY4" fmla="*/ 83005 h 99393"/>
                  <a:gd name="connsiteX5" fmla="*/ 19729 w 61607"/>
                  <a:gd name="connsiteY5" fmla="*/ 56719 h 99393"/>
                  <a:gd name="connsiteX6" fmla="*/ 54230 w 61607"/>
                  <a:gd name="connsiteY6" fmla="*/ 56719 h 99393"/>
                  <a:gd name="connsiteX7" fmla="*/ 54230 w 61607"/>
                  <a:gd name="connsiteY7" fmla="*/ 41112 h 99393"/>
                  <a:gd name="connsiteX8" fmla="*/ 19729 w 61607"/>
                  <a:gd name="connsiteY8" fmla="*/ 41112 h 99393"/>
                  <a:gd name="connsiteX9" fmla="*/ 19729 w 61607"/>
                  <a:gd name="connsiteY9" fmla="*/ 15647 h 99393"/>
                  <a:gd name="connsiteX10" fmla="*/ 56694 w 61607"/>
                  <a:gd name="connsiteY10" fmla="*/ 15647 h 99393"/>
                  <a:gd name="connsiteX11" fmla="*/ 58337 w 61607"/>
                  <a:gd name="connsiteY11" fmla="*/ 40 h 99393"/>
                  <a:gd name="connsiteX12" fmla="*/ 15 w 61607"/>
                  <a:gd name="connsiteY12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1607" h="99393">
                    <a:moveTo>
                      <a:pt x="15" y="40"/>
                    </a:moveTo>
                    <a:lnTo>
                      <a:pt x="15" y="99434"/>
                    </a:lnTo>
                    <a:lnTo>
                      <a:pt x="60801" y="99434"/>
                    </a:lnTo>
                    <a:lnTo>
                      <a:pt x="61623" y="83005"/>
                    </a:lnTo>
                    <a:lnTo>
                      <a:pt x="19729" y="83005"/>
                    </a:lnTo>
                    <a:lnTo>
                      <a:pt x="19729" y="56719"/>
                    </a:lnTo>
                    <a:lnTo>
                      <a:pt x="54230" y="56719"/>
                    </a:lnTo>
                    <a:lnTo>
                      <a:pt x="54230" y="41112"/>
                    </a:lnTo>
                    <a:lnTo>
                      <a:pt x="19729" y="41112"/>
                    </a:lnTo>
                    <a:lnTo>
                      <a:pt x="19729" y="15647"/>
                    </a:lnTo>
                    <a:lnTo>
                      <a:pt x="56694" y="15647"/>
                    </a:lnTo>
                    <a:lnTo>
                      <a:pt x="58337" y="40"/>
                    </a:lnTo>
                    <a:lnTo>
                      <a:pt x="15" y="40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grpSp>
            <p:nvGrpSpPr>
              <p:cNvPr id="33" name="Grafik 57">
                <a:extLst>
                  <a:ext uri="{FF2B5EF4-FFF2-40B4-BE49-F238E27FC236}">
                    <a16:creationId xmlns:a16="http://schemas.microsoft.com/office/drawing/2014/main" id="{14F95BD2-C96D-4598-053C-E4D55992A573}"/>
                  </a:ext>
                </a:extLst>
              </p:cNvPr>
              <p:cNvGrpSpPr/>
              <p:nvPr/>
            </p:nvGrpSpPr>
            <p:grpSpPr>
              <a:xfrm>
                <a:off x="692409" y="5996935"/>
                <a:ext cx="176608" cy="103501"/>
                <a:chOff x="692409" y="5996935"/>
                <a:chExt cx="176608" cy="103501"/>
              </a:xfrm>
              <a:solidFill>
                <a:srgbClr val="181716"/>
              </a:solidFill>
            </p:grpSpPr>
            <p:sp>
              <p:nvSpPr>
                <p:cNvPr id="51" name="Freihandform: Form 50">
                  <a:extLst>
                    <a:ext uri="{FF2B5EF4-FFF2-40B4-BE49-F238E27FC236}">
                      <a16:creationId xmlns:a16="http://schemas.microsoft.com/office/drawing/2014/main" id="{6B08DB04-7782-B6ED-2ED1-D9EDBFFC86F7}"/>
                    </a:ext>
                  </a:extLst>
                </p:cNvPr>
                <p:cNvSpPr/>
                <p:nvPr/>
              </p:nvSpPr>
              <p:spPr>
                <a:xfrm>
                  <a:off x="803303" y="5999399"/>
                  <a:ext cx="65714" cy="99393"/>
                </a:xfrm>
                <a:custGeom>
                  <a:avLst/>
                  <a:gdLst>
                    <a:gd name="connsiteX0" fmla="*/ 45195 w 65714"/>
                    <a:gd name="connsiteY0" fmla="*/ 32898 h 99393"/>
                    <a:gd name="connsiteX1" fmla="*/ 23838 w 65714"/>
                    <a:gd name="connsiteY1" fmla="*/ 50969 h 99393"/>
                    <a:gd name="connsiteX2" fmla="*/ 18909 w 65714"/>
                    <a:gd name="connsiteY2" fmla="*/ 50969 h 99393"/>
                    <a:gd name="connsiteX3" fmla="*/ 18909 w 65714"/>
                    <a:gd name="connsiteY3" fmla="*/ 14826 h 99393"/>
                    <a:gd name="connsiteX4" fmla="*/ 24659 w 65714"/>
                    <a:gd name="connsiteY4" fmla="*/ 14826 h 99393"/>
                    <a:gd name="connsiteX5" fmla="*/ 45195 w 65714"/>
                    <a:gd name="connsiteY5" fmla="*/ 32898 h 99393"/>
                    <a:gd name="connsiteX6" fmla="*/ 65731 w 65714"/>
                    <a:gd name="connsiteY6" fmla="*/ 32898 h 99393"/>
                    <a:gd name="connsiteX7" fmla="*/ 24659 w 65714"/>
                    <a:gd name="connsiteY7" fmla="*/ 40 h 99393"/>
                    <a:gd name="connsiteX8" fmla="*/ 16 w 65714"/>
                    <a:gd name="connsiteY8" fmla="*/ 40 h 99393"/>
                    <a:gd name="connsiteX9" fmla="*/ 16 w 65714"/>
                    <a:gd name="connsiteY9" fmla="*/ 99434 h 99393"/>
                    <a:gd name="connsiteX10" fmla="*/ 18909 w 65714"/>
                    <a:gd name="connsiteY10" fmla="*/ 99434 h 99393"/>
                    <a:gd name="connsiteX11" fmla="*/ 18909 w 65714"/>
                    <a:gd name="connsiteY11" fmla="*/ 67398 h 99393"/>
                    <a:gd name="connsiteX12" fmla="*/ 23838 w 65714"/>
                    <a:gd name="connsiteY12" fmla="*/ 67398 h 99393"/>
                    <a:gd name="connsiteX13" fmla="*/ 65731 w 65714"/>
                    <a:gd name="connsiteY13" fmla="*/ 32898 h 99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5714" h="99393">
                      <a:moveTo>
                        <a:pt x="45195" y="32898"/>
                      </a:moveTo>
                      <a:cubicBezTo>
                        <a:pt x="45195" y="44398"/>
                        <a:pt x="38624" y="50969"/>
                        <a:pt x="23838" y="50969"/>
                      </a:cubicBezTo>
                      <a:lnTo>
                        <a:pt x="18909" y="50969"/>
                      </a:lnTo>
                      <a:lnTo>
                        <a:pt x="18909" y="14826"/>
                      </a:lnTo>
                      <a:lnTo>
                        <a:pt x="24659" y="14826"/>
                      </a:lnTo>
                      <a:cubicBezTo>
                        <a:pt x="38624" y="15647"/>
                        <a:pt x="45195" y="22219"/>
                        <a:pt x="45195" y="32898"/>
                      </a:cubicBezTo>
                      <a:moveTo>
                        <a:pt x="65731" y="32898"/>
                      </a:moveTo>
                      <a:cubicBezTo>
                        <a:pt x="65731" y="12362"/>
                        <a:pt x="52588" y="40"/>
                        <a:pt x="24659" y="40"/>
                      </a:cubicBezTo>
                      <a:lnTo>
                        <a:pt x="16" y="40"/>
                      </a:lnTo>
                      <a:lnTo>
                        <a:pt x="16" y="99434"/>
                      </a:lnTo>
                      <a:lnTo>
                        <a:pt x="18909" y="99434"/>
                      </a:lnTo>
                      <a:lnTo>
                        <a:pt x="18909" y="67398"/>
                      </a:lnTo>
                      <a:lnTo>
                        <a:pt x="23838" y="67398"/>
                      </a:lnTo>
                      <a:cubicBezTo>
                        <a:pt x="50945" y="67398"/>
                        <a:pt x="65731" y="54255"/>
                        <a:pt x="65731" y="32898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2" name="Freihandform: Form 51">
                  <a:extLst>
                    <a:ext uri="{FF2B5EF4-FFF2-40B4-BE49-F238E27FC236}">
                      <a16:creationId xmlns:a16="http://schemas.microsoft.com/office/drawing/2014/main" id="{31B877F0-7632-88FD-0386-D279B5786B87}"/>
                    </a:ext>
                  </a:extLst>
                </p:cNvPr>
                <p:cNvSpPr/>
                <p:nvPr/>
              </p:nvSpPr>
              <p:spPr>
                <a:xfrm>
                  <a:off x="692409" y="5996935"/>
                  <a:ext cx="90358" cy="103501"/>
                </a:xfrm>
                <a:custGeom>
                  <a:avLst/>
                  <a:gdLst>
                    <a:gd name="connsiteX0" fmla="*/ 69840 w 90358"/>
                    <a:gd name="connsiteY0" fmla="*/ 51791 h 103501"/>
                    <a:gd name="connsiteX1" fmla="*/ 45197 w 90358"/>
                    <a:gd name="connsiteY1" fmla="*/ 87112 h 103501"/>
                    <a:gd name="connsiteX2" fmla="*/ 20554 w 90358"/>
                    <a:gd name="connsiteY2" fmla="*/ 51791 h 103501"/>
                    <a:gd name="connsiteX3" fmla="*/ 45197 w 90358"/>
                    <a:gd name="connsiteY3" fmla="*/ 16469 h 103501"/>
                    <a:gd name="connsiteX4" fmla="*/ 69840 w 90358"/>
                    <a:gd name="connsiteY4" fmla="*/ 51791 h 103501"/>
                    <a:gd name="connsiteX5" fmla="*/ 90376 w 90358"/>
                    <a:gd name="connsiteY5" fmla="*/ 51791 h 103501"/>
                    <a:gd name="connsiteX6" fmla="*/ 45197 w 90358"/>
                    <a:gd name="connsiteY6" fmla="*/ 40 h 103501"/>
                    <a:gd name="connsiteX7" fmla="*/ 18 w 90358"/>
                    <a:gd name="connsiteY7" fmla="*/ 51791 h 103501"/>
                    <a:gd name="connsiteX8" fmla="*/ 45197 w 90358"/>
                    <a:gd name="connsiteY8" fmla="*/ 103541 h 103501"/>
                    <a:gd name="connsiteX9" fmla="*/ 90376 w 90358"/>
                    <a:gd name="connsiteY9" fmla="*/ 51791 h 103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0358" h="103501">
                      <a:moveTo>
                        <a:pt x="69840" y="51791"/>
                      </a:moveTo>
                      <a:cubicBezTo>
                        <a:pt x="69840" y="75612"/>
                        <a:pt x="59983" y="87112"/>
                        <a:pt x="45197" y="87112"/>
                      </a:cubicBezTo>
                      <a:cubicBezTo>
                        <a:pt x="29590" y="87112"/>
                        <a:pt x="20554" y="75612"/>
                        <a:pt x="20554" y="51791"/>
                      </a:cubicBezTo>
                      <a:cubicBezTo>
                        <a:pt x="20554" y="27969"/>
                        <a:pt x="29590" y="16469"/>
                        <a:pt x="45197" y="16469"/>
                      </a:cubicBezTo>
                      <a:cubicBezTo>
                        <a:pt x="60804" y="16469"/>
                        <a:pt x="69840" y="27969"/>
                        <a:pt x="69840" y="51791"/>
                      </a:cubicBezTo>
                      <a:moveTo>
                        <a:pt x="90376" y="51791"/>
                      </a:moveTo>
                      <a:cubicBezTo>
                        <a:pt x="90376" y="18112"/>
                        <a:pt x="71483" y="40"/>
                        <a:pt x="45197" y="40"/>
                      </a:cubicBezTo>
                      <a:cubicBezTo>
                        <a:pt x="18911" y="40"/>
                        <a:pt x="18" y="17290"/>
                        <a:pt x="18" y="51791"/>
                      </a:cubicBezTo>
                      <a:cubicBezTo>
                        <a:pt x="18" y="86291"/>
                        <a:pt x="18911" y="103541"/>
                        <a:pt x="45197" y="103541"/>
                      </a:cubicBezTo>
                      <a:cubicBezTo>
                        <a:pt x="71483" y="103541"/>
                        <a:pt x="90376" y="85469"/>
                        <a:pt x="90376" y="51791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sp>
            <p:nvSpPr>
              <p:cNvPr id="34" name="Freihandform: Form 33">
                <a:extLst>
                  <a:ext uri="{FF2B5EF4-FFF2-40B4-BE49-F238E27FC236}">
                    <a16:creationId xmlns:a16="http://schemas.microsoft.com/office/drawing/2014/main" id="{2BF92256-0B66-C92D-5FED-B525196BA80E}"/>
                  </a:ext>
                </a:extLst>
              </p:cNvPr>
              <p:cNvSpPr/>
              <p:nvPr/>
            </p:nvSpPr>
            <p:spPr>
              <a:xfrm>
                <a:off x="610266" y="5999399"/>
                <a:ext cx="18893" cy="99393"/>
              </a:xfrm>
              <a:custGeom>
                <a:avLst/>
                <a:gdLst>
                  <a:gd name="connsiteX0" fmla="*/ 20 w 18893"/>
                  <a:gd name="connsiteY0" fmla="*/ 40 h 99393"/>
                  <a:gd name="connsiteX1" fmla="*/ 20 w 18893"/>
                  <a:gd name="connsiteY1" fmla="*/ 99434 h 99393"/>
                  <a:gd name="connsiteX2" fmla="*/ 18913 w 18893"/>
                  <a:gd name="connsiteY2" fmla="*/ 99434 h 99393"/>
                  <a:gd name="connsiteX3" fmla="*/ 18913 w 18893"/>
                  <a:gd name="connsiteY3" fmla="*/ 40 h 99393"/>
                  <a:gd name="connsiteX4" fmla="*/ 20 w 18893"/>
                  <a:gd name="connsiteY4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93" h="99393">
                    <a:moveTo>
                      <a:pt x="20" y="40"/>
                    </a:moveTo>
                    <a:lnTo>
                      <a:pt x="20" y="99434"/>
                    </a:lnTo>
                    <a:lnTo>
                      <a:pt x="18913" y="99434"/>
                    </a:lnTo>
                    <a:lnTo>
                      <a:pt x="18913" y="40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grpSp>
            <p:nvGrpSpPr>
              <p:cNvPr id="35" name="Grafik 57">
                <a:extLst>
                  <a:ext uri="{FF2B5EF4-FFF2-40B4-BE49-F238E27FC236}">
                    <a16:creationId xmlns:a16="http://schemas.microsoft.com/office/drawing/2014/main" id="{E9754BF9-B904-B7C0-B7DE-DE2456292A58}"/>
                  </a:ext>
                </a:extLst>
              </p:cNvPr>
              <p:cNvGrpSpPr/>
              <p:nvPr/>
            </p:nvGrpSpPr>
            <p:grpSpPr>
              <a:xfrm>
                <a:off x="803303" y="6134115"/>
                <a:ext cx="308860" cy="104322"/>
                <a:chOff x="803303" y="6134115"/>
                <a:chExt cx="308860" cy="104322"/>
              </a:xfrm>
              <a:solidFill>
                <a:srgbClr val="181716"/>
              </a:solidFill>
            </p:grpSpPr>
            <p:sp>
              <p:nvSpPr>
                <p:cNvPr id="47" name="Freihandform: Form 46">
                  <a:extLst>
                    <a:ext uri="{FF2B5EF4-FFF2-40B4-BE49-F238E27FC236}">
                      <a16:creationId xmlns:a16="http://schemas.microsoft.com/office/drawing/2014/main" id="{5AFC510E-9B65-9240-7D33-5F183168EBCD}"/>
                    </a:ext>
                  </a:extLst>
                </p:cNvPr>
                <p:cNvSpPr/>
                <p:nvPr/>
              </p:nvSpPr>
              <p:spPr>
                <a:xfrm>
                  <a:off x="803303" y="6136579"/>
                  <a:ext cx="65714" cy="99393"/>
                </a:xfrm>
                <a:custGeom>
                  <a:avLst/>
                  <a:gdLst>
                    <a:gd name="connsiteX0" fmla="*/ 45195 w 65714"/>
                    <a:gd name="connsiteY0" fmla="*/ 32895 h 99393"/>
                    <a:gd name="connsiteX1" fmla="*/ 23838 w 65714"/>
                    <a:gd name="connsiteY1" fmla="*/ 50967 h 99393"/>
                    <a:gd name="connsiteX2" fmla="*/ 18909 w 65714"/>
                    <a:gd name="connsiteY2" fmla="*/ 50967 h 99393"/>
                    <a:gd name="connsiteX3" fmla="*/ 18909 w 65714"/>
                    <a:gd name="connsiteY3" fmla="*/ 14824 h 99393"/>
                    <a:gd name="connsiteX4" fmla="*/ 24659 w 65714"/>
                    <a:gd name="connsiteY4" fmla="*/ 14824 h 99393"/>
                    <a:gd name="connsiteX5" fmla="*/ 45195 w 65714"/>
                    <a:gd name="connsiteY5" fmla="*/ 32895 h 99393"/>
                    <a:gd name="connsiteX6" fmla="*/ 65731 w 65714"/>
                    <a:gd name="connsiteY6" fmla="*/ 32895 h 99393"/>
                    <a:gd name="connsiteX7" fmla="*/ 24659 w 65714"/>
                    <a:gd name="connsiteY7" fmla="*/ 38 h 99393"/>
                    <a:gd name="connsiteX8" fmla="*/ 16 w 65714"/>
                    <a:gd name="connsiteY8" fmla="*/ 38 h 99393"/>
                    <a:gd name="connsiteX9" fmla="*/ 16 w 65714"/>
                    <a:gd name="connsiteY9" fmla="*/ 99432 h 99393"/>
                    <a:gd name="connsiteX10" fmla="*/ 18909 w 65714"/>
                    <a:gd name="connsiteY10" fmla="*/ 99432 h 99393"/>
                    <a:gd name="connsiteX11" fmla="*/ 18909 w 65714"/>
                    <a:gd name="connsiteY11" fmla="*/ 67396 h 99393"/>
                    <a:gd name="connsiteX12" fmla="*/ 23838 w 65714"/>
                    <a:gd name="connsiteY12" fmla="*/ 67396 h 99393"/>
                    <a:gd name="connsiteX13" fmla="*/ 65731 w 65714"/>
                    <a:gd name="connsiteY13" fmla="*/ 32895 h 99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5714" h="99393">
                      <a:moveTo>
                        <a:pt x="45195" y="32895"/>
                      </a:moveTo>
                      <a:cubicBezTo>
                        <a:pt x="45195" y="44395"/>
                        <a:pt x="38624" y="50967"/>
                        <a:pt x="23838" y="50967"/>
                      </a:cubicBezTo>
                      <a:lnTo>
                        <a:pt x="18909" y="50967"/>
                      </a:lnTo>
                      <a:lnTo>
                        <a:pt x="18909" y="14824"/>
                      </a:lnTo>
                      <a:lnTo>
                        <a:pt x="24659" y="14824"/>
                      </a:lnTo>
                      <a:cubicBezTo>
                        <a:pt x="38624" y="15645"/>
                        <a:pt x="45195" y="22217"/>
                        <a:pt x="45195" y="32895"/>
                      </a:cubicBezTo>
                      <a:moveTo>
                        <a:pt x="65731" y="32895"/>
                      </a:moveTo>
                      <a:cubicBezTo>
                        <a:pt x="65731" y="12359"/>
                        <a:pt x="52588" y="38"/>
                        <a:pt x="24659" y="38"/>
                      </a:cubicBezTo>
                      <a:lnTo>
                        <a:pt x="16" y="38"/>
                      </a:lnTo>
                      <a:lnTo>
                        <a:pt x="16" y="99432"/>
                      </a:lnTo>
                      <a:lnTo>
                        <a:pt x="18909" y="99432"/>
                      </a:lnTo>
                      <a:lnTo>
                        <a:pt x="18909" y="67396"/>
                      </a:lnTo>
                      <a:lnTo>
                        <a:pt x="23838" y="67396"/>
                      </a:lnTo>
                      <a:cubicBezTo>
                        <a:pt x="50124" y="67396"/>
                        <a:pt x="65731" y="54253"/>
                        <a:pt x="65731" y="32895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8" name="Freihandform: Form 47">
                  <a:extLst>
                    <a:ext uri="{FF2B5EF4-FFF2-40B4-BE49-F238E27FC236}">
                      <a16:creationId xmlns:a16="http://schemas.microsoft.com/office/drawing/2014/main" id="{F5B80FBE-74CC-9753-E940-55068A47BA4B}"/>
                    </a:ext>
                  </a:extLst>
                </p:cNvPr>
                <p:cNvSpPr/>
                <p:nvPr/>
              </p:nvSpPr>
              <p:spPr>
                <a:xfrm>
                  <a:off x="887911" y="6135758"/>
                  <a:ext cx="72286" cy="99393"/>
                </a:xfrm>
                <a:custGeom>
                  <a:avLst/>
                  <a:gdLst>
                    <a:gd name="connsiteX0" fmla="*/ 44372 w 72286"/>
                    <a:gd name="connsiteY0" fmla="*/ 32074 h 99393"/>
                    <a:gd name="connsiteX1" fmla="*/ 23015 w 72286"/>
                    <a:gd name="connsiteY1" fmla="*/ 48503 h 99393"/>
                    <a:gd name="connsiteX2" fmla="*/ 19729 w 72286"/>
                    <a:gd name="connsiteY2" fmla="*/ 48503 h 99393"/>
                    <a:gd name="connsiteX3" fmla="*/ 19729 w 72286"/>
                    <a:gd name="connsiteY3" fmla="*/ 16466 h 99393"/>
                    <a:gd name="connsiteX4" fmla="*/ 23836 w 72286"/>
                    <a:gd name="connsiteY4" fmla="*/ 16466 h 99393"/>
                    <a:gd name="connsiteX5" fmla="*/ 44372 w 72286"/>
                    <a:gd name="connsiteY5" fmla="*/ 32074 h 99393"/>
                    <a:gd name="connsiteX6" fmla="*/ 64908 w 72286"/>
                    <a:gd name="connsiteY6" fmla="*/ 31252 h 99393"/>
                    <a:gd name="connsiteX7" fmla="*/ 23836 w 72286"/>
                    <a:gd name="connsiteY7" fmla="*/ 38 h 99393"/>
                    <a:gd name="connsiteX8" fmla="*/ 15 w 72286"/>
                    <a:gd name="connsiteY8" fmla="*/ 38 h 99393"/>
                    <a:gd name="connsiteX9" fmla="*/ 15 w 72286"/>
                    <a:gd name="connsiteY9" fmla="*/ 99432 h 99393"/>
                    <a:gd name="connsiteX10" fmla="*/ 18908 w 72286"/>
                    <a:gd name="connsiteY10" fmla="*/ 99432 h 99393"/>
                    <a:gd name="connsiteX11" fmla="*/ 18908 w 72286"/>
                    <a:gd name="connsiteY11" fmla="*/ 63288 h 99393"/>
                    <a:gd name="connsiteX12" fmla="*/ 27944 w 72286"/>
                    <a:gd name="connsiteY12" fmla="*/ 63288 h 99393"/>
                    <a:gd name="connsiteX13" fmla="*/ 49301 w 72286"/>
                    <a:gd name="connsiteY13" fmla="*/ 99432 h 99393"/>
                    <a:gd name="connsiteX14" fmla="*/ 72301 w 72286"/>
                    <a:gd name="connsiteY14" fmla="*/ 99432 h 99393"/>
                    <a:gd name="connsiteX15" fmla="*/ 46837 w 72286"/>
                    <a:gd name="connsiteY15" fmla="*/ 58360 h 99393"/>
                    <a:gd name="connsiteX16" fmla="*/ 64908 w 72286"/>
                    <a:gd name="connsiteY16" fmla="*/ 31252 h 99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2286" h="99393">
                      <a:moveTo>
                        <a:pt x="44372" y="32074"/>
                      </a:moveTo>
                      <a:cubicBezTo>
                        <a:pt x="44372" y="42752"/>
                        <a:pt x="37801" y="48503"/>
                        <a:pt x="23015" y="48503"/>
                      </a:cubicBezTo>
                      <a:lnTo>
                        <a:pt x="19729" y="48503"/>
                      </a:lnTo>
                      <a:lnTo>
                        <a:pt x="19729" y="16466"/>
                      </a:lnTo>
                      <a:lnTo>
                        <a:pt x="23836" y="16466"/>
                      </a:lnTo>
                      <a:cubicBezTo>
                        <a:pt x="37801" y="16466"/>
                        <a:pt x="44372" y="21395"/>
                        <a:pt x="44372" y="32074"/>
                      </a:cubicBezTo>
                      <a:moveTo>
                        <a:pt x="64908" y="31252"/>
                      </a:moveTo>
                      <a:cubicBezTo>
                        <a:pt x="64908" y="11538"/>
                        <a:pt x="51765" y="38"/>
                        <a:pt x="23836" y="38"/>
                      </a:cubicBezTo>
                      <a:lnTo>
                        <a:pt x="15" y="38"/>
                      </a:lnTo>
                      <a:lnTo>
                        <a:pt x="15" y="99432"/>
                      </a:lnTo>
                      <a:lnTo>
                        <a:pt x="18908" y="99432"/>
                      </a:lnTo>
                      <a:lnTo>
                        <a:pt x="18908" y="63288"/>
                      </a:lnTo>
                      <a:lnTo>
                        <a:pt x="27944" y="63288"/>
                      </a:lnTo>
                      <a:lnTo>
                        <a:pt x="49301" y="99432"/>
                      </a:lnTo>
                      <a:lnTo>
                        <a:pt x="72301" y="99432"/>
                      </a:lnTo>
                      <a:lnTo>
                        <a:pt x="46837" y="58360"/>
                      </a:lnTo>
                      <a:cubicBezTo>
                        <a:pt x="59158" y="53431"/>
                        <a:pt x="64908" y="43574"/>
                        <a:pt x="64908" y="31252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9" name="Freihandform: Form 48">
                  <a:extLst>
                    <a:ext uri="{FF2B5EF4-FFF2-40B4-BE49-F238E27FC236}">
                      <a16:creationId xmlns:a16="http://schemas.microsoft.com/office/drawing/2014/main" id="{C78CC69C-BDB2-DF11-4990-69DD7D423603}"/>
                    </a:ext>
                  </a:extLst>
                </p:cNvPr>
                <p:cNvSpPr/>
                <p:nvPr/>
              </p:nvSpPr>
              <p:spPr>
                <a:xfrm>
                  <a:off x="971698" y="6134115"/>
                  <a:ext cx="90358" cy="103501"/>
                </a:xfrm>
                <a:custGeom>
                  <a:avLst/>
                  <a:gdLst>
                    <a:gd name="connsiteX0" fmla="*/ 70657 w 90358"/>
                    <a:gd name="connsiteY0" fmla="*/ 51788 h 103501"/>
                    <a:gd name="connsiteX1" fmla="*/ 46014 w 90358"/>
                    <a:gd name="connsiteY1" fmla="*/ 87110 h 103501"/>
                    <a:gd name="connsiteX2" fmla="*/ 21370 w 90358"/>
                    <a:gd name="connsiteY2" fmla="*/ 51788 h 103501"/>
                    <a:gd name="connsiteX3" fmla="*/ 46014 w 90358"/>
                    <a:gd name="connsiteY3" fmla="*/ 16466 h 103501"/>
                    <a:gd name="connsiteX4" fmla="*/ 70657 w 90358"/>
                    <a:gd name="connsiteY4" fmla="*/ 51788 h 103501"/>
                    <a:gd name="connsiteX5" fmla="*/ 90371 w 90358"/>
                    <a:gd name="connsiteY5" fmla="*/ 51788 h 103501"/>
                    <a:gd name="connsiteX6" fmla="*/ 45192 w 90358"/>
                    <a:gd name="connsiteY6" fmla="*/ 38 h 103501"/>
                    <a:gd name="connsiteX7" fmla="*/ 13 w 90358"/>
                    <a:gd name="connsiteY7" fmla="*/ 51788 h 103501"/>
                    <a:gd name="connsiteX8" fmla="*/ 45192 w 90358"/>
                    <a:gd name="connsiteY8" fmla="*/ 103539 h 103501"/>
                    <a:gd name="connsiteX9" fmla="*/ 90371 w 90358"/>
                    <a:gd name="connsiteY9" fmla="*/ 51788 h 103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0358" h="103501">
                      <a:moveTo>
                        <a:pt x="70657" y="51788"/>
                      </a:moveTo>
                      <a:cubicBezTo>
                        <a:pt x="70657" y="75610"/>
                        <a:pt x="60799" y="87110"/>
                        <a:pt x="46014" y="87110"/>
                      </a:cubicBezTo>
                      <a:cubicBezTo>
                        <a:pt x="30406" y="87110"/>
                        <a:pt x="21370" y="75610"/>
                        <a:pt x="21370" y="51788"/>
                      </a:cubicBezTo>
                      <a:cubicBezTo>
                        <a:pt x="21370" y="27967"/>
                        <a:pt x="30406" y="16466"/>
                        <a:pt x="46014" y="16466"/>
                      </a:cubicBezTo>
                      <a:cubicBezTo>
                        <a:pt x="60799" y="16466"/>
                        <a:pt x="70657" y="27967"/>
                        <a:pt x="70657" y="51788"/>
                      </a:cubicBezTo>
                      <a:moveTo>
                        <a:pt x="90371" y="51788"/>
                      </a:moveTo>
                      <a:cubicBezTo>
                        <a:pt x="90371" y="18109"/>
                        <a:pt x="71478" y="38"/>
                        <a:pt x="45192" y="38"/>
                      </a:cubicBezTo>
                      <a:cubicBezTo>
                        <a:pt x="18906" y="38"/>
                        <a:pt x="13" y="17288"/>
                        <a:pt x="13" y="51788"/>
                      </a:cubicBezTo>
                      <a:cubicBezTo>
                        <a:pt x="13" y="86289"/>
                        <a:pt x="18906" y="103539"/>
                        <a:pt x="45192" y="103539"/>
                      </a:cubicBezTo>
                      <a:cubicBezTo>
                        <a:pt x="71478" y="103539"/>
                        <a:pt x="90371" y="85467"/>
                        <a:pt x="90371" y="51788"/>
                      </a:cubicBezTo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0" name="Freihandform: Form 49">
                  <a:extLst>
                    <a:ext uri="{FF2B5EF4-FFF2-40B4-BE49-F238E27FC236}">
                      <a16:creationId xmlns:a16="http://schemas.microsoft.com/office/drawing/2014/main" id="{E0D17176-8B5A-E079-1743-FF37A0C988DF}"/>
                    </a:ext>
                  </a:extLst>
                </p:cNvPr>
                <p:cNvSpPr/>
                <p:nvPr/>
              </p:nvSpPr>
              <p:spPr>
                <a:xfrm>
                  <a:off x="1071913" y="6136579"/>
                  <a:ext cx="40250" cy="101858"/>
                </a:xfrm>
                <a:custGeom>
                  <a:avLst/>
                  <a:gdLst>
                    <a:gd name="connsiteX0" fmla="*/ 40262 w 40250"/>
                    <a:gd name="connsiteY0" fmla="*/ 38 h 101858"/>
                    <a:gd name="connsiteX1" fmla="*/ 20548 w 40250"/>
                    <a:gd name="connsiteY1" fmla="*/ 38 h 101858"/>
                    <a:gd name="connsiteX2" fmla="*/ 20548 w 40250"/>
                    <a:gd name="connsiteY2" fmla="*/ 71503 h 101858"/>
                    <a:gd name="connsiteX3" fmla="*/ 9048 w 40250"/>
                    <a:gd name="connsiteY3" fmla="*/ 85467 h 101858"/>
                    <a:gd name="connsiteX4" fmla="*/ 1655 w 40250"/>
                    <a:gd name="connsiteY4" fmla="*/ 83824 h 101858"/>
                    <a:gd name="connsiteX5" fmla="*/ 12 w 40250"/>
                    <a:gd name="connsiteY5" fmla="*/ 98610 h 101858"/>
                    <a:gd name="connsiteX6" fmla="*/ 13155 w 40250"/>
                    <a:gd name="connsiteY6" fmla="*/ 101896 h 101858"/>
                    <a:gd name="connsiteX7" fmla="*/ 39441 w 40250"/>
                    <a:gd name="connsiteY7" fmla="*/ 73146 h 101858"/>
                    <a:gd name="connsiteX8" fmla="*/ 39441 w 40250"/>
                    <a:gd name="connsiteY8" fmla="*/ 38 h 101858"/>
                    <a:gd name="connsiteX9" fmla="*/ 40262 w 40250"/>
                    <a:gd name="connsiteY9" fmla="*/ 38 h 101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250" h="101858">
                      <a:moveTo>
                        <a:pt x="40262" y="38"/>
                      </a:moveTo>
                      <a:lnTo>
                        <a:pt x="20548" y="38"/>
                      </a:lnTo>
                      <a:lnTo>
                        <a:pt x="20548" y="71503"/>
                      </a:lnTo>
                      <a:cubicBezTo>
                        <a:pt x="20548" y="82181"/>
                        <a:pt x="17262" y="85467"/>
                        <a:pt x="9048" y="85467"/>
                      </a:cubicBezTo>
                      <a:cubicBezTo>
                        <a:pt x="4940" y="85467"/>
                        <a:pt x="2476" y="83824"/>
                        <a:pt x="1655" y="83824"/>
                      </a:cubicBezTo>
                      <a:lnTo>
                        <a:pt x="12" y="98610"/>
                      </a:lnTo>
                      <a:cubicBezTo>
                        <a:pt x="1655" y="99432"/>
                        <a:pt x="5762" y="101896"/>
                        <a:pt x="13155" y="101896"/>
                      </a:cubicBezTo>
                      <a:cubicBezTo>
                        <a:pt x="29584" y="101896"/>
                        <a:pt x="39441" y="93682"/>
                        <a:pt x="39441" y="73146"/>
                      </a:cubicBezTo>
                      <a:lnTo>
                        <a:pt x="39441" y="38"/>
                      </a:lnTo>
                      <a:lnTo>
                        <a:pt x="40262" y="38"/>
                      </a:lnTo>
                      <a:close/>
                    </a:path>
                  </a:pathLst>
                </a:custGeom>
                <a:solidFill>
                  <a:srgbClr val="181716"/>
                </a:solidFill>
                <a:ln w="8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75BA7A9B-870A-B339-A1BA-F1E385B29119}"/>
                  </a:ext>
                </a:extLst>
              </p:cNvPr>
              <p:cNvSpPr/>
              <p:nvPr/>
            </p:nvSpPr>
            <p:spPr>
              <a:xfrm>
                <a:off x="1137628" y="6136579"/>
                <a:ext cx="61607" cy="99393"/>
              </a:xfrm>
              <a:custGeom>
                <a:avLst/>
                <a:gdLst>
                  <a:gd name="connsiteX0" fmla="*/ 58333 w 61607"/>
                  <a:gd name="connsiteY0" fmla="*/ 38 h 99393"/>
                  <a:gd name="connsiteX1" fmla="*/ 11 w 61607"/>
                  <a:gd name="connsiteY1" fmla="*/ 38 h 99393"/>
                  <a:gd name="connsiteX2" fmla="*/ 11 w 61607"/>
                  <a:gd name="connsiteY2" fmla="*/ 99432 h 99393"/>
                  <a:gd name="connsiteX3" fmla="*/ 60797 w 61607"/>
                  <a:gd name="connsiteY3" fmla="*/ 99432 h 99393"/>
                  <a:gd name="connsiteX4" fmla="*/ 61618 w 61607"/>
                  <a:gd name="connsiteY4" fmla="*/ 83003 h 99393"/>
                  <a:gd name="connsiteX5" fmla="*/ 19725 w 61607"/>
                  <a:gd name="connsiteY5" fmla="*/ 83003 h 99393"/>
                  <a:gd name="connsiteX6" fmla="*/ 19725 w 61607"/>
                  <a:gd name="connsiteY6" fmla="*/ 56717 h 99393"/>
                  <a:gd name="connsiteX7" fmla="*/ 54225 w 61607"/>
                  <a:gd name="connsiteY7" fmla="*/ 56717 h 99393"/>
                  <a:gd name="connsiteX8" fmla="*/ 54225 w 61607"/>
                  <a:gd name="connsiteY8" fmla="*/ 41110 h 99393"/>
                  <a:gd name="connsiteX9" fmla="*/ 19725 w 61607"/>
                  <a:gd name="connsiteY9" fmla="*/ 41110 h 99393"/>
                  <a:gd name="connsiteX10" fmla="*/ 19725 w 61607"/>
                  <a:gd name="connsiteY10" fmla="*/ 15645 h 99393"/>
                  <a:gd name="connsiteX11" fmla="*/ 56690 w 61607"/>
                  <a:gd name="connsiteY11" fmla="*/ 15645 h 99393"/>
                  <a:gd name="connsiteX12" fmla="*/ 58333 w 61607"/>
                  <a:gd name="connsiteY12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1607" h="99393">
                    <a:moveTo>
                      <a:pt x="58333" y="38"/>
                    </a:moveTo>
                    <a:lnTo>
                      <a:pt x="11" y="38"/>
                    </a:lnTo>
                    <a:lnTo>
                      <a:pt x="11" y="99432"/>
                    </a:lnTo>
                    <a:lnTo>
                      <a:pt x="60797" y="99432"/>
                    </a:lnTo>
                    <a:lnTo>
                      <a:pt x="61618" y="83003"/>
                    </a:lnTo>
                    <a:lnTo>
                      <a:pt x="19725" y="83003"/>
                    </a:lnTo>
                    <a:lnTo>
                      <a:pt x="19725" y="56717"/>
                    </a:lnTo>
                    <a:lnTo>
                      <a:pt x="54225" y="56717"/>
                    </a:lnTo>
                    <a:lnTo>
                      <a:pt x="54225" y="41110"/>
                    </a:lnTo>
                    <a:lnTo>
                      <a:pt x="19725" y="41110"/>
                    </a:lnTo>
                    <a:lnTo>
                      <a:pt x="19725" y="15645"/>
                    </a:lnTo>
                    <a:lnTo>
                      <a:pt x="56690" y="15645"/>
                    </a:lnTo>
                    <a:lnTo>
                      <a:pt x="58333" y="38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47A807D6-6E66-1008-7A22-F40EEC9DE71B}"/>
                  </a:ext>
                </a:extLst>
              </p:cNvPr>
              <p:cNvSpPr/>
              <p:nvPr/>
            </p:nvSpPr>
            <p:spPr>
              <a:xfrm>
                <a:off x="1303558" y="6136579"/>
                <a:ext cx="78036" cy="99393"/>
              </a:xfrm>
              <a:custGeom>
                <a:avLst/>
                <a:gdLst>
                  <a:gd name="connsiteX0" fmla="*/ 78044 w 78036"/>
                  <a:gd name="connsiteY0" fmla="*/ 38 h 99393"/>
                  <a:gd name="connsiteX1" fmla="*/ 8 w 78036"/>
                  <a:gd name="connsiteY1" fmla="*/ 38 h 99393"/>
                  <a:gd name="connsiteX2" fmla="*/ 8 w 78036"/>
                  <a:gd name="connsiteY2" fmla="*/ 15645 h 99393"/>
                  <a:gd name="connsiteX3" fmla="*/ 28758 w 78036"/>
                  <a:gd name="connsiteY3" fmla="*/ 15645 h 99393"/>
                  <a:gd name="connsiteX4" fmla="*/ 28758 w 78036"/>
                  <a:gd name="connsiteY4" fmla="*/ 99432 h 99393"/>
                  <a:gd name="connsiteX5" fmla="*/ 48472 w 78036"/>
                  <a:gd name="connsiteY5" fmla="*/ 99432 h 99393"/>
                  <a:gd name="connsiteX6" fmla="*/ 48472 w 78036"/>
                  <a:gd name="connsiteY6" fmla="*/ 15645 h 99393"/>
                  <a:gd name="connsiteX7" fmla="*/ 77223 w 78036"/>
                  <a:gd name="connsiteY7" fmla="*/ 15645 h 99393"/>
                  <a:gd name="connsiteX8" fmla="*/ 78044 w 78036"/>
                  <a:gd name="connsiteY8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036" h="99393">
                    <a:moveTo>
                      <a:pt x="78044" y="38"/>
                    </a:moveTo>
                    <a:lnTo>
                      <a:pt x="8" y="38"/>
                    </a:lnTo>
                    <a:lnTo>
                      <a:pt x="8" y="15645"/>
                    </a:lnTo>
                    <a:lnTo>
                      <a:pt x="28758" y="15645"/>
                    </a:lnTo>
                    <a:lnTo>
                      <a:pt x="28758" y="99432"/>
                    </a:lnTo>
                    <a:lnTo>
                      <a:pt x="48472" y="99432"/>
                    </a:lnTo>
                    <a:lnTo>
                      <a:pt x="48472" y="15645"/>
                    </a:lnTo>
                    <a:lnTo>
                      <a:pt x="77223" y="15645"/>
                    </a:lnTo>
                    <a:lnTo>
                      <a:pt x="78044" y="38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8A423746-8C68-0DB9-FEAB-2B62A5240C65}"/>
                  </a:ext>
                </a:extLst>
              </p:cNvPr>
              <p:cNvSpPr/>
              <p:nvPr/>
            </p:nvSpPr>
            <p:spPr>
              <a:xfrm>
                <a:off x="1398845" y="6136579"/>
                <a:ext cx="60786" cy="99393"/>
              </a:xfrm>
              <a:custGeom>
                <a:avLst/>
                <a:gdLst>
                  <a:gd name="connsiteX0" fmla="*/ 57507 w 60786"/>
                  <a:gd name="connsiteY0" fmla="*/ 38 h 99393"/>
                  <a:gd name="connsiteX1" fmla="*/ 6 w 60786"/>
                  <a:gd name="connsiteY1" fmla="*/ 38 h 99393"/>
                  <a:gd name="connsiteX2" fmla="*/ 6 w 60786"/>
                  <a:gd name="connsiteY2" fmla="*/ 99432 h 99393"/>
                  <a:gd name="connsiteX3" fmla="*/ 59971 w 60786"/>
                  <a:gd name="connsiteY3" fmla="*/ 99432 h 99393"/>
                  <a:gd name="connsiteX4" fmla="*/ 60793 w 60786"/>
                  <a:gd name="connsiteY4" fmla="*/ 83003 h 99393"/>
                  <a:gd name="connsiteX5" fmla="*/ 18899 w 60786"/>
                  <a:gd name="connsiteY5" fmla="*/ 83003 h 99393"/>
                  <a:gd name="connsiteX6" fmla="*/ 18899 w 60786"/>
                  <a:gd name="connsiteY6" fmla="*/ 56717 h 99393"/>
                  <a:gd name="connsiteX7" fmla="*/ 53400 w 60786"/>
                  <a:gd name="connsiteY7" fmla="*/ 56717 h 99393"/>
                  <a:gd name="connsiteX8" fmla="*/ 53400 w 60786"/>
                  <a:gd name="connsiteY8" fmla="*/ 41110 h 99393"/>
                  <a:gd name="connsiteX9" fmla="*/ 18899 w 60786"/>
                  <a:gd name="connsiteY9" fmla="*/ 41110 h 99393"/>
                  <a:gd name="connsiteX10" fmla="*/ 18899 w 60786"/>
                  <a:gd name="connsiteY10" fmla="*/ 15645 h 99393"/>
                  <a:gd name="connsiteX11" fmla="*/ 56685 w 60786"/>
                  <a:gd name="connsiteY11" fmla="*/ 15645 h 99393"/>
                  <a:gd name="connsiteX12" fmla="*/ 57507 w 60786"/>
                  <a:gd name="connsiteY12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786" h="99393">
                    <a:moveTo>
                      <a:pt x="57507" y="38"/>
                    </a:moveTo>
                    <a:lnTo>
                      <a:pt x="6" y="38"/>
                    </a:lnTo>
                    <a:lnTo>
                      <a:pt x="6" y="99432"/>
                    </a:lnTo>
                    <a:lnTo>
                      <a:pt x="59971" y="99432"/>
                    </a:lnTo>
                    <a:lnTo>
                      <a:pt x="60793" y="83003"/>
                    </a:lnTo>
                    <a:lnTo>
                      <a:pt x="18899" y="83003"/>
                    </a:lnTo>
                    <a:lnTo>
                      <a:pt x="18899" y="56717"/>
                    </a:lnTo>
                    <a:lnTo>
                      <a:pt x="53400" y="56717"/>
                    </a:lnTo>
                    <a:lnTo>
                      <a:pt x="53400" y="41110"/>
                    </a:lnTo>
                    <a:lnTo>
                      <a:pt x="18899" y="41110"/>
                    </a:lnTo>
                    <a:lnTo>
                      <a:pt x="18899" y="15645"/>
                    </a:lnTo>
                    <a:lnTo>
                      <a:pt x="56685" y="15645"/>
                    </a:lnTo>
                    <a:lnTo>
                      <a:pt x="57507" y="38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45C046E6-54AA-47A0-ABCB-EFCD9A9148D9}"/>
                  </a:ext>
                </a:extLst>
              </p:cNvPr>
              <p:cNvSpPr/>
              <p:nvPr/>
            </p:nvSpPr>
            <p:spPr>
              <a:xfrm>
                <a:off x="1218950" y="6136579"/>
                <a:ext cx="18893" cy="99393"/>
              </a:xfrm>
              <a:custGeom>
                <a:avLst/>
                <a:gdLst>
                  <a:gd name="connsiteX0" fmla="*/ 10 w 18893"/>
                  <a:gd name="connsiteY0" fmla="*/ 38 h 99393"/>
                  <a:gd name="connsiteX1" fmla="*/ 18903 w 18893"/>
                  <a:gd name="connsiteY1" fmla="*/ 38 h 99393"/>
                  <a:gd name="connsiteX2" fmla="*/ 18903 w 18893"/>
                  <a:gd name="connsiteY2" fmla="*/ 99432 h 99393"/>
                  <a:gd name="connsiteX3" fmla="*/ 10 w 18893"/>
                  <a:gd name="connsiteY3" fmla="*/ 99432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893" h="99393">
                    <a:moveTo>
                      <a:pt x="10" y="38"/>
                    </a:moveTo>
                    <a:lnTo>
                      <a:pt x="18903" y="38"/>
                    </a:lnTo>
                    <a:lnTo>
                      <a:pt x="18903" y="99432"/>
                    </a:lnTo>
                    <a:lnTo>
                      <a:pt x="10" y="99432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" name="Freihandform: Form 39">
                <a:extLst>
                  <a:ext uri="{FF2B5EF4-FFF2-40B4-BE49-F238E27FC236}">
                    <a16:creationId xmlns:a16="http://schemas.microsoft.com/office/drawing/2014/main" id="{00279623-3F72-B732-1E77-B95DD449AB4D}"/>
                  </a:ext>
                </a:extLst>
              </p:cNvPr>
              <p:cNvSpPr/>
              <p:nvPr/>
            </p:nvSpPr>
            <p:spPr>
              <a:xfrm>
                <a:off x="675159" y="6136579"/>
                <a:ext cx="56679" cy="99393"/>
              </a:xfrm>
              <a:custGeom>
                <a:avLst/>
                <a:gdLst>
                  <a:gd name="connsiteX0" fmla="*/ 23840 w 56679"/>
                  <a:gd name="connsiteY0" fmla="*/ 38 h 99393"/>
                  <a:gd name="connsiteX1" fmla="*/ 1661 w 56679"/>
                  <a:gd name="connsiteY1" fmla="*/ 38 h 99393"/>
                  <a:gd name="connsiteX2" fmla="*/ 36162 w 56679"/>
                  <a:gd name="connsiteY2" fmla="*/ 48502 h 99393"/>
                  <a:gd name="connsiteX3" fmla="*/ 18 w 56679"/>
                  <a:gd name="connsiteY3" fmla="*/ 99432 h 99393"/>
                  <a:gd name="connsiteX4" fmla="*/ 23019 w 56679"/>
                  <a:gd name="connsiteY4" fmla="*/ 99432 h 99393"/>
                  <a:gd name="connsiteX5" fmla="*/ 56698 w 56679"/>
                  <a:gd name="connsiteY5" fmla="*/ 49324 h 99393"/>
                  <a:gd name="connsiteX6" fmla="*/ 23840 w 56679"/>
                  <a:gd name="connsiteY6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679" h="99393">
                    <a:moveTo>
                      <a:pt x="23840" y="38"/>
                    </a:moveTo>
                    <a:lnTo>
                      <a:pt x="1661" y="38"/>
                    </a:lnTo>
                    <a:lnTo>
                      <a:pt x="36162" y="48502"/>
                    </a:lnTo>
                    <a:lnTo>
                      <a:pt x="18" y="99432"/>
                    </a:lnTo>
                    <a:lnTo>
                      <a:pt x="23019" y="99432"/>
                    </a:lnTo>
                    <a:lnTo>
                      <a:pt x="56698" y="49324"/>
                    </a:lnTo>
                    <a:lnTo>
                      <a:pt x="23840" y="38"/>
                    </a:lnTo>
                    <a:close/>
                  </a:path>
                </a:pathLst>
              </a:custGeom>
              <a:solidFill>
                <a:srgbClr val="00427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966ABE60-88DB-AB18-50E9-F376A0825333}"/>
                  </a:ext>
                </a:extLst>
              </p:cNvPr>
              <p:cNvSpPr/>
              <p:nvPr/>
            </p:nvSpPr>
            <p:spPr>
              <a:xfrm>
                <a:off x="726910" y="6136579"/>
                <a:ext cx="57500" cy="99393"/>
              </a:xfrm>
              <a:custGeom>
                <a:avLst/>
                <a:gdLst>
                  <a:gd name="connsiteX0" fmla="*/ 23839 w 57500"/>
                  <a:gd name="connsiteY0" fmla="*/ 38 h 99393"/>
                  <a:gd name="connsiteX1" fmla="*/ 2482 w 57500"/>
                  <a:gd name="connsiteY1" fmla="*/ 38 h 99393"/>
                  <a:gd name="connsiteX2" fmla="*/ 36161 w 57500"/>
                  <a:gd name="connsiteY2" fmla="*/ 48502 h 99393"/>
                  <a:gd name="connsiteX3" fmla="*/ 18 w 57500"/>
                  <a:gd name="connsiteY3" fmla="*/ 99432 h 99393"/>
                  <a:gd name="connsiteX4" fmla="*/ 23839 w 57500"/>
                  <a:gd name="connsiteY4" fmla="*/ 99432 h 99393"/>
                  <a:gd name="connsiteX5" fmla="*/ 57518 w 57500"/>
                  <a:gd name="connsiteY5" fmla="*/ 49324 h 99393"/>
                  <a:gd name="connsiteX6" fmla="*/ 23839 w 57500"/>
                  <a:gd name="connsiteY6" fmla="*/ 3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00" h="99393">
                    <a:moveTo>
                      <a:pt x="23839" y="38"/>
                    </a:moveTo>
                    <a:lnTo>
                      <a:pt x="2482" y="38"/>
                    </a:lnTo>
                    <a:lnTo>
                      <a:pt x="36161" y="48502"/>
                    </a:lnTo>
                    <a:lnTo>
                      <a:pt x="18" y="99432"/>
                    </a:lnTo>
                    <a:lnTo>
                      <a:pt x="23839" y="99432"/>
                    </a:lnTo>
                    <a:lnTo>
                      <a:pt x="57518" y="49324"/>
                    </a:lnTo>
                    <a:lnTo>
                      <a:pt x="23839" y="38"/>
                    </a:lnTo>
                    <a:close/>
                  </a:path>
                </a:pathLst>
              </a:custGeom>
              <a:solidFill>
                <a:srgbClr val="218F9D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E0B3E28A-B72D-D167-06EC-09549A272388}"/>
                  </a:ext>
                </a:extLst>
              </p:cNvPr>
              <p:cNvSpPr/>
              <p:nvPr/>
            </p:nvSpPr>
            <p:spPr>
              <a:xfrm>
                <a:off x="629159" y="5999399"/>
                <a:ext cx="56679" cy="99393"/>
              </a:xfrm>
              <a:custGeom>
                <a:avLst/>
                <a:gdLst>
                  <a:gd name="connsiteX0" fmla="*/ 33698 w 56679"/>
                  <a:gd name="connsiteY0" fmla="*/ 40 h 99393"/>
                  <a:gd name="connsiteX1" fmla="*/ 19 w 56679"/>
                  <a:gd name="connsiteY1" fmla="*/ 49326 h 99393"/>
                  <a:gd name="connsiteX2" fmla="*/ 9055 w 56679"/>
                  <a:gd name="connsiteY2" fmla="*/ 63291 h 99393"/>
                  <a:gd name="connsiteX3" fmla="*/ 33698 w 56679"/>
                  <a:gd name="connsiteY3" fmla="*/ 99434 h 99393"/>
                  <a:gd name="connsiteX4" fmla="*/ 56698 w 56679"/>
                  <a:gd name="connsiteY4" fmla="*/ 99434 h 99393"/>
                  <a:gd name="connsiteX5" fmla="*/ 20555 w 56679"/>
                  <a:gd name="connsiteY5" fmla="*/ 48505 h 99393"/>
                  <a:gd name="connsiteX6" fmla="*/ 55055 w 56679"/>
                  <a:gd name="connsiteY6" fmla="*/ 40 h 99393"/>
                  <a:gd name="connsiteX7" fmla="*/ 33698 w 56679"/>
                  <a:gd name="connsiteY7" fmla="*/ 40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6679" h="99393">
                    <a:moveTo>
                      <a:pt x="33698" y="40"/>
                    </a:moveTo>
                    <a:lnTo>
                      <a:pt x="19" y="49326"/>
                    </a:lnTo>
                    <a:lnTo>
                      <a:pt x="9055" y="63291"/>
                    </a:lnTo>
                    <a:lnTo>
                      <a:pt x="33698" y="99434"/>
                    </a:lnTo>
                    <a:lnTo>
                      <a:pt x="56698" y="99434"/>
                    </a:lnTo>
                    <a:lnTo>
                      <a:pt x="20555" y="48505"/>
                    </a:lnTo>
                    <a:lnTo>
                      <a:pt x="55055" y="40"/>
                    </a:lnTo>
                    <a:lnTo>
                      <a:pt x="33698" y="40"/>
                    </a:lnTo>
                    <a:close/>
                  </a:path>
                </a:pathLst>
              </a:custGeom>
              <a:solidFill>
                <a:srgbClr val="8F3547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2274D46D-4C80-E2AF-4A22-2B1D4214069A}"/>
                  </a:ext>
                </a:extLst>
              </p:cNvPr>
              <p:cNvSpPr/>
              <p:nvPr/>
            </p:nvSpPr>
            <p:spPr>
              <a:xfrm>
                <a:off x="1238665" y="6135758"/>
                <a:ext cx="57500" cy="100215"/>
              </a:xfrm>
              <a:custGeom>
                <a:avLst/>
                <a:gdLst>
                  <a:gd name="connsiteX0" fmla="*/ 21366 w 57500"/>
                  <a:gd name="connsiteY0" fmla="*/ 49324 h 100215"/>
                  <a:gd name="connsiteX1" fmla="*/ 55045 w 57500"/>
                  <a:gd name="connsiteY1" fmla="*/ 38 h 100215"/>
                  <a:gd name="connsiteX2" fmla="*/ 33688 w 57500"/>
                  <a:gd name="connsiteY2" fmla="*/ 38 h 100215"/>
                  <a:gd name="connsiteX3" fmla="*/ 9 w 57500"/>
                  <a:gd name="connsiteY3" fmla="*/ 50145 h 100215"/>
                  <a:gd name="connsiteX4" fmla="*/ 33688 w 57500"/>
                  <a:gd name="connsiteY4" fmla="*/ 100253 h 100215"/>
                  <a:gd name="connsiteX5" fmla="*/ 57510 w 57500"/>
                  <a:gd name="connsiteY5" fmla="*/ 100253 h 100215"/>
                  <a:gd name="connsiteX6" fmla="*/ 21366 w 57500"/>
                  <a:gd name="connsiteY6" fmla="*/ 49324 h 10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00" h="100215">
                    <a:moveTo>
                      <a:pt x="21366" y="49324"/>
                    </a:moveTo>
                    <a:lnTo>
                      <a:pt x="55045" y="38"/>
                    </a:lnTo>
                    <a:lnTo>
                      <a:pt x="33688" y="38"/>
                    </a:lnTo>
                    <a:lnTo>
                      <a:pt x="9" y="50145"/>
                    </a:lnTo>
                    <a:lnTo>
                      <a:pt x="33688" y="100253"/>
                    </a:lnTo>
                    <a:lnTo>
                      <a:pt x="57510" y="100253"/>
                    </a:lnTo>
                    <a:lnTo>
                      <a:pt x="21366" y="49324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9DC2E6F9-B500-DB57-8FF5-080675656134}"/>
                  </a:ext>
                </a:extLst>
              </p:cNvPr>
              <p:cNvSpPr/>
              <p:nvPr/>
            </p:nvSpPr>
            <p:spPr>
              <a:xfrm>
                <a:off x="675159" y="6271295"/>
                <a:ext cx="911795" cy="76393"/>
              </a:xfrm>
              <a:custGeom>
                <a:avLst/>
                <a:gdLst>
                  <a:gd name="connsiteX0" fmla="*/ 897842 w 911795"/>
                  <a:gd name="connsiteY0" fmla="*/ 23857 h 76393"/>
                  <a:gd name="connsiteX1" fmla="*/ 905235 w 911795"/>
                  <a:gd name="connsiteY1" fmla="*/ 32072 h 76393"/>
                  <a:gd name="connsiteX2" fmla="*/ 905235 w 911795"/>
                  <a:gd name="connsiteY2" fmla="*/ 34536 h 76393"/>
                  <a:gd name="connsiteX3" fmla="*/ 887985 w 911795"/>
                  <a:gd name="connsiteY3" fmla="*/ 34536 h 76393"/>
                  <a:gd name="connsiteX4" fmla="*/ 897842 w 911795"/>
                  <a:gd name="connsiteY4" fmla="*/ 23857 h 76393"/>
                  <a:gd name="connsiteX5" fmla="*/ 910985 w 911795"/>
                  <a:gd name="connsiteY5" fmla="*/ 33715 h 76393"/>
                  <a:gd name="connsiteX6" fmla="*/ 897842 w 911795"/>
                  <a:gd name="connsiteY6" fmla="*/ 18107 h 76393"/>
                  <a:gd name="connsiteX7" fmla="*/ 881413 w 911795"/>
                  <a:gd name="connsiteY7" fmla="*/ 37822 h 76393"/>
                  <a:gd name="connsiteX8" fmla="*/ 898663 w 911795"/>
                  <a:gd name="connsiteY8" fmla="*/ 58358 h 76393"/>
                  <a:gd name="connsiteX9" fmla="*/ 911806 w 911795"/>
                  <a:gd name="connsiteY9" fmla="*/ 53429 h 76393"/>
                  <a:gd name="connsiteX10" fmla="*/ 910163 w 911795"/>
                  <a:gd name="connsiteY10" fmla="*/ 48500 h 76393"/>
                  <a:gd name="connsiteX11" fmla="*/ 900306 w 911795"/>
                  <a:gd name="connsiteY11" fmla="*/ 51786 h 76393"/>
                  <a:gd name="connsiteX12" fmla="*/ 888806 w 911795"/>
                  <a:gd name="connsiteY12" fmla="*/ 38643 h 76393"/>
                  <a:gd name="connsiteX13" fmla="*/ 910985 w 911795"/>
                  <a:gd name="connsiteY13" fmla="*/ 38643 h 76393"/>
                  <a:gd name="connsiteX14" fmla="*/ 910985 w 911795"/>
                  <a:gd name="connsiteY14" fmla="*/ 33715 h 76393"/>
                  <a:gd name="connsiteX15" fmla="*/ 871556 w 911795"/>
                  <a:gd name="connsiteY15" fmla="*/ 19750 h 76393"/>
                  <a:gd name="connsiteX16" fmla="*/ 864984 w 911795"/>
                  <a:gd name="connsiteY16" fmla="*/ 19750 h 76393"/>
                  <a:gd name="connsiteX17" fmla="*/ 864984 w 911795"/>
                  <a:gd name="connsiteY17" fmla="*/ 58358 h 76393"/>
                  <a:gd name="connsiteX18" fmla="*/ 871556 w 911795"/>
                  <a:gd name="connsiteY18" fmla="*/ 58358 h 76393"/>
                  <a:gd name="connsiteX19" fmla="*/ 871556 w 911795"/>
                  <a:gd name="connsiteY19" fmla="*/ 19750 h 76393"/>
                  <a:gd name="connsiteX20" fmla="*/ 873199 w 911795"/>
                  <a:gd name="connsiteY20" fmla="*/ 5786 h 76393"/>
                  <a:gd name="connsiteX21" fmla="*/ 868270 w 911795"/>
                  <a:gd name="connsiteY21" fmla="*/ 857 h 76393"/>
                  <a:gd name="connsiteX22" fmla="*/ 863342 w 911795"/>
                  <a:gd name="connsiteY22" fmla="*/ 5786 h 76393"/>
                  <a:gd name="connsiteX23" fmla="*/ 868270 w 911795"/>
                  <a:gd name="connsiteY23" fmla="*/ 10714 h 76393"/>
                  <a:gd name="connsiteX24" fmla="*/ 873199 w 911795"/>
                  <a:gd name="connsiteY24" fmla="*/ 5786 h 76393"/>
                  <a:gd name="connsiteX25" fmla="*/ 846091 w 911795"/>
                  <a:gd name="connsiteY25" fmla="*/ 31250 h 76393"/>
                  <a:gd name="connsiteX26" fmla="*/ 837877 w 911795"/>
                  <a:gd name="connsiteY26" fmla="*/ 38643 h 76393"/>
                  <a:gd name="connsiteX27" fmla="*/ 829663 w 911795"/>
                  <a:gd name="connsiteY27" fmla="*/ 31250 h 76393"/>
                  <a:gd name="connsiteX28" fmla="*/ 837877 w 911795"/>
                  <a:gd name="connsiteY28" fmla="*/ 23857 h 76393"/>
                  <a:gd name="connsiteX29" fmla="*/ 846091 w 911795"/>
                  <a:gd name="connsiteY29" fmla="*/ 31250 h 76393"/>
                  <a:gd name="connsiteX30" fmla="*/ 834591 w 911795"/>
                  <a:gd name="connsiteY30" fmla="*/ 56715 h 76393"/>
                  <a:gd name="connsiteX31" fmla="*/ 842806 w 911795"/>
                  <a:gd name="connsiteY31" fmla="*/ 56715 h 76393"/>
                  <a:gd name="connsiteX32" fmla="*/ 849377 w 911795"/>
                  <a:gd name="connsiteY32" fmla="*/ 61643 h 76393"/>
                  <a:gd name="connsiteX33" fmla="*/ 836234 w 911795"/>
                  <a:gd name="connsiteY33" fmla="*/ 69036 h 76393"/>
                  <a:gd name="connsiteX34" fmla="*/ 827198 w 911795"/>
                  <a:gd name="connsiteY34" fmla="*/ 62465 h 76393"/>
                  <a:gd name="connsiteX35" fmla="*/ 831305 w 911795"/>
                  <a:gd name="connsiteY35" fmla="*/ 55893 h 76393"/>
                  <a:gd name="connsiteX36" fmla="*/ 834591 w 911795"/>
                  <a:gd name="connsiteY36" fmla="*/ 56715 h 76393"/>
                  <a:gd name="connsiteX37" fmla="*/ 857591 w 911795"/>
                  <a:gd name="connsiteY37" fmla="*/ 19750 h 76393"/>
                  <a:gd name="connsiteX38" fmla="*/ 844448 w 911795"/>
                  <a:gd name="connsiteY38" fmla="*/ 19750 h 76393"/>
                  <a:gd name="connsiteX39" fmla="*/ 838698 w 911795"/>
                  <a:gd name="connsiteY39" fmla="*/ 18929 h 76393"/>
                  <a:gd name="connsiteX40" fmla="*/ 823913 w 911795"/>
                  <a:gd name="connsiteY40" fmla="*/ 32072 h 76393"/>
                  <a:gd name="connsiteX41" fmla="*/ 830484 w 911795"/>
                  <a:gd name="connsiteY41" fmla="*/ 43572 h 76393"/>
                  <a:gd name="connsiteX42" fmla="*/ 825555 w 911795"/>
                  <a:gd name="connsiteY42" fmla="*/ 50143 h 76393"/>
                  <a:gd name="connsiteX43" fmla="*/ 828020 w 911795"/>
                  <a:gd name="connsiteY43" fmla="*/ 55893 h 76393"/>
                  <a:gd name="connsiteX44" fmla="*/ 821448 w 911795"/>
                  <a:gd name="connsiteY44" fmla="*/ 65751 h 76393"/>
                  <a:gd name="connsiteX45" fmla="*/ 836234 w 911795"/>
                  <a:gd name="connsiteY45" fmla="*/ 76429 h 76393"/>
                  <a:gd name="connsiteX46" fmla="*/ 856770 w 911795"/>
                  <a:gd name="connsiteY46" fmla="*/ 62465 h 76393"/>
                  <a:gd name="connsiteX47" fmla="*/ 843627 w 911795"/>
                  <a:gd name="connsiteY47" fmla="*/ 51786 h 76393"/>
                  <a:gd name="connsiteX48" fmla="*/ 835413 w 911795"/>
                  <a:gd name="connsiteY48" fmla="*/ 51786 h 76393"/>
                  <a:gd name="connsiteX49" fmla="*/ 831305 w 911795"/>
                  <a:gd name="connsiteY49" fmla="*/ 49322 h 76393"/>
                  <a:gd name="connsiteX50" fmla="*/ 834591 w 911795"/>
                  <a:gd name="connsiteY50" fmla="*/ 45215 h 76393"/>
                  <a:gd name="connsiteX51" fmla="*/ 837877 w 911795"/>
                  <a:gd name="connsiteY51" fmla="*/ 45215 h 76393"/>
                  <a:gd name="connsiteX52" fmla="*/ 853484 w 911795"/>
                  <a:gd name="connsiteY52" fmla="*/ 32072 h 76393"/>
                  <a:gd name="connsiteX53" fmla="*/ 851020 w 911795"/>
                  <a:gd name="connsiteY53" fmla="*/ 24679 h 76393"/>
                  <a:gd name="connsiteX54" fmla="*/ 856770 w 911795"/>
                  <a:gd name="connsiteY54" fmla="*/ 24679 h 76393"/>
                  <a:gd name="connsiteX55" fmla="*/ 857591 w 911795"/>
                  <a:gd name="connsiteY55" fmla="*/ 19750 h 76393"/>
                  <a:gd name="connsiteX56" fmla="*/ 817341 w 911795"/>
                  <a:gd name="connsiteY56" fmla="*/ 18929 h 76393"/>
                  <a:gd name="connsiteX57" fmla="*/ 814055 w 911795"/>
                  <a:gd name="connsiteY57" fmla="*/ 18107 h 76393"/>
                  <a:gd name="connsiteX58" fmla="*/ 804198 w 911795"/>
                  <a:gd name="connsiteY58" fmla="*/ 24679 h 76393"/>
                  <a:gd name="connsiteX59" fmla="*/ 804198 w 911795"/>
                  <a:gd name="connsiteY59" fmla="*/ 18929 h 76393"/>
                  <a:gd name="connsiteX60" fmla="*/ 798448 w 911795"/>
                  <a:gd name="connsiteY60" fmla="*/ 18929 h 76393"/>
                  <a:gd name="connsiteX61" fmla="*/ 798448 w 911795"/>
                  <a:gd name="connsiteY61" fmla="*/ 57536 h 76393"/>
                  <a:gd name="connsiteX62" fmla="*/ 805019 w 911795"/>
                  <a:gd name="connsiteY62" fmla="*/ 57536 h 76393"/>
                  <a:gd name="connsiteX63" fmla="*/ 805019 w 911795"/>
                  <a:gd name="connsiteY63" fmla="*/ 29607 h 76393"/>
                  <a:gd name="connsiteX64" fmla="*/ 814055 w 911795"/>
                  <a:gd name="connsiteY64" fmla="*/ 23857 h 76393"/>
                  <a:gd name="connsiteX65" fmla="*/ 817341 w 911795"/>
                  <a:gd name="connsiteY65" fmla="*/ 24679 h 76393"/>
                  <a:gd name="connsiteX66" fmla="*/ 817341 w 911795"/>
                  <a:gd name="connsiteY66" fmla="*/ 18929 h 76393"/>
                  <a:gd name="connsiteX67" fmla="*/ 773805 w 911795"/>
                  <a:gd name="connsiteY67" fmla="*/ 23857 h 76393"/>
                  <a:gd name="connsiteX68" fmla="*/ 781198 w 911795"/>
                  <a:gd name="connsiteY68" fmla="*/ 32072 h 76393"/>
                  <a:gd name="connsiteX69" fmla="*/ 781198 w 911795"/>
                  <a:gd name="connsiteY69" fmla="*/ 34536 h 76393"/>
                  <a:gd name="connsiteX70" fmla="*/ 763948 w 911795"/>
                  <a:gd name="connsiteY70" fmla="*/ 34536 h 76393"/>
                  <a:gd name="connsiteX71" fmla="*/ 773805 w 911795"/>
                  <a:gd name="connsiteY71" fmla="*/ 23857 h 76393"/>
                  <a:gd name="connsiteX72" fmla="*/ 787769 w 911795"/>
                  <a:gd name="connsiteY72" fmla="*/ 33715 h 76393"/>
                  <a:gd name="connsiteX73" fmla="*/ 774626 w 911795"/>
                  <a:gd name="connsiteY73" fmla="*/ 18107 h 76393"/>
                  <a:gd name="connsiteX74" fmla="*/ 758198 w 911795"/>
                  <a:gd name="connsiteY74" fmla="*/ 37822 h 76393"/>
                  <a:gd name="connsiteX75" fmla="*/ 775448 w 911795"/>
                  <a:gd name="connsiteY75" fmla="*/ 58358 h 76393"/>
                  <a:gd name="connsiteX76" fmla="*/ 788591 w 911795"/>
                  <a:gd name="connsiteY76" fmla="*/ 53429 h 76393"/>
                  <a:gd name="connsiteX77" fmla="*/ 786948 w 911795"/>
                  <a:gd name="connsiteY77" fmla="*/ 48500 h 76393"/>
                  <a:gd name="connsiteX78" fmla="*/ 777091 w 911795"/>
                  <a:gd name="connsiteY78" fmla="*/ 51786 h 76393"/>
                  <a:gd name="connsiteX79" fmla="*/ 765590 w 911795"/>
                  <a:gd name="connsiteY79" fmla="*/ 38643 h 76393"/>
                  <a:gd name="connsiteX80" fmla="*/ 787769 w 911795"/>
                  <a:gd name="connsiteY80" fmla="*/ 38643 h 76393"/>
                  <a:gd name="connsiteX81" fmla="*/ 787769 w 911795"/>
                  <a:gd name="connsiteY81" fmla="*/ 33715 h 76393"/>
                  <a:gd name="connsiteX82" fmla="*/ 748340 w 911795"/>
                  <a:gd name="connsiteY82" fmla="*/ 59179 h 76393"/>
                  <a:gd name="connsiteX83" fmla="*/ 748340 w 911795"/>
                  <a:gd name="connsiteY83" fmla="*/ 34536 h 76393"/>
                  <a:gd name="connsiteX84" fmla="*/ 735197 w 911795"/>
                  <a:gd name="connsiteY84" fmla="*/ 18929 h 76393"/>
                  <a:gd name="connsiteX85" fmla="*/ 722876 w 911795"/>
                  <a:gd name="connsiteY85" fmla="*/ 24679 h 76393"/>
                  <a:gd name="connsiteX86" fmla="*/ 722876 w 911795"/>
                  <a:gd name="connsiteY86" fmla="*/ 20572 h 76393"/>
                  <a:gd name="connsiteX87" fmla="*/ 717126 w 911795"/>
                  <a:gd name="connsiteY87" fmla="*/ 20572 h 76393"/>
                  <a:gd name="connsiteX88" fmla="*/ 717126 w 911795"/>
                  <a:gd name="connsiteY88" fmla="*/ 59179 h 76393"/>
                  <a:gd name="connsiteX89" fmla="*/ 723697 w 911795"/>
                  <a:gd name="connsiteY89" fmla="*/ 59179 h 76393"/>
                  <a:gd name="connsiteX90" fmla="*/ 723697 w 911795"/>
                  <a:gd name="connsiteY90" fmla="*/ 29607 h 76393"/>
                  <a:gd name="connsiteX91" fmla="*/ 733554 w 911795"/>
                  <a:gd name="connsiteY91" fmla="*/ 25500 h 76393"/>
                  <a:gd name="connsiteX92" fmla="*/ 740947 w 911795"/>
                  <a:gd name="connsiteY92" fmla="*/ 36179 h 76393"/>
                  <a:gd name="connsiteX93" fmla="*/ 740947 w 911795"/>
                  <a:gd name="connsiteY93" fmla="*/ 59179 h 76393"/>
                  <a:gd name="connsiteX94" fmla="*/ 748340 w 911795"/>
                  <a:gd name="connsiteY94" fmla="*/ 59179 h 76393"/>
                  <a:gd name="connsiteX95" fmla="*/ 706447 w 911795"/>
                  <a:gd name="connsiteY95" fmla="*/ 2500 h 76393"/>
                  <a:gd name="connsiteX96" fmla="*/ 675232 w 911795"/>
                  <a:gd name="connsiteY96" fmla="*/ 2500 h 76393"/>
                  <a:gd name="connsiteX97" fmla="*/ 675232 w 911795"/>
                  <a:gd name="connsiteY97" fmla="*/ 58358 h 76393"/>
                  <a:gd name="connsiteX98" fmla="*/ 707269 w 911795"/>
                  <a:gd name="connsiteY98" fmla="*/ 58358 h 76393"/>
                  <a:gd name="connsiteX99" fmla="*/ 708090 w 911795"/>
                  <a:gd name="connsiteY99" fmla="*/ 52608 h 76393"/>
                  <a:gd name="connsiteX100" fmla="*/ 682625 w 911795"/>
                  <a:gd name="connsiteY100" fmla="*/ 52608 h 76393"/>
                  <a:gd name="connsiteX101" fmla="*/ 682625 w 911795"/>
                  <a:gd name="connsiteY101" fmla="*/ 32893 h 76393"/>
                  <a:gd name="connsiteX102" fmla="*/ 703983 w 911795"/>
                  <a:gd name="connsiteY102" fmla="*/ 32893 h 76393"/>
                  <a:gd name="connsiteX103" fmla="*/ 703983 w 911795"/>
                  <a:gd name="connsiteY103" fmla="*/ 27143 h 76393"/>
                  <a:gd name="connsiteX104" fmla="*/ 682625 w 911795"/>
                  <a:gd name="connsiteY104" fmla="*/ 27143 h 76393"/>
                  <a:gd name="connsiteX105" fmla="*/ 682625 w 911795"/>
                  <a:gd name="connsiteY105" fmla="*/ 8250 h 76393"/>
                  <a:gd name="connsiteX106" fmla="*/ 705626 w 911795"/>
                  <a:gd name="connsiteY106" fmla="*/ 8250 h 76393"/>
                  <a:gd name="connsiteX107" fmla="*/ 706447 w 911795"/>
                  <a:gd name="connsiteY107" fmla="*/ 2500 h 76393"/>
                  <a:gd name="connsiteX108" fmla="*/ 648125 w 911795"/>
                  <a:gd name="connsiteY108" fmla="*/ 18929 h 76393"/>
                  <a:gd name="connsiteX109" fmla="*/ 644839 w 911795"/>
                  <a:gd name="connsiteY109" fmla="*/ 18107 h 76393"/>
                  <a:gd name="connsiteX110" fmla="*/ 634982 w 911795"/>
                  <a:gd name="connsiteY110" fmla="*/ 24679 h 76393"/>
                  <a:gd name="connsiteX111" fmla="*/ 634982 w 911795"/>
                  <a:gd name="connsiteY111" fmla="*/ 18929 h 76393"/>
                  <a:gd name="connsiteX112" fmla="*/ 629232 w 911795"/>
                  <a:gd name="connsiteY112" fmla="*/ 18929 h 76393"/>
                  <a:gd name="connsiteX113" fmla="*/ 629232 w 911795"/>
                  <a:gd name="connsiteY113" fmla="*/ 57536 h 76393"/>
                  <a:gd name="connsiteX114" fmla="*/ 635803 w 911795"/>
                  <a:gd name="connsiteY114" fmla="*/ 57536 h 76393"/>
                  <a:gd name="connsiteX115" fmla="*/ 635803 w 911795"/>
                  <a:gd name="connsiteY115" fmla="*/ 29607 h 76393"/>
                  <a:gd name="connsiteX116" fmla="*/ 644839 w 911795"/>
                  <a:gd name="connsiteY116" fmla="*/ 23857 h 76393"/>
                  <a:gd name="connsiteX117" fmla="*/ 648125 w 911795"/>
                  <a:gd name="connsiteY117" fmla="*/ 24679 h 76393"/>
                  <a:gd name="connsiteX118" fmla="*/ 648125 w 911795"/>
                  <a:gd name="connsiteY118" fmla="*/ 18929 h 76393"/>
                  <a:gd name="connsiteX119" fmla="*/ 604589 w 911795"/>
                  <a:gd name="connsiteY119" fmla="*/ 23857 h 76393"/>
                  <a:gd name="connsiteX120" fmla="*/ 611982 w 911795"/>
                  <a:gd name="connsiteY120" fmla="*/ 32072 h 76393"/>
                  <a:gd name="connsiteX121" fmla="*/ 611982 w 911795"/>
                  <a:gd name="connsiteY121" fmla="*/ 34536 h 76393"/>
                  <a:gd name="connsiteX122" fmla="*/ 594732 w 911795"/>
                  <a:gd name="connsiteY122" fmla="*/ 34536 h 76393"/>
                  <a:gd name="connsiteX123" fmla="*/ 604589 w 911795"/>
                  <a:gd name="connsiteY123" fmla="*/ 23857 h 76393"/>
                  <a:gd name="connsiteX124" fmla="*/ 617732 w 911795"/>
                  <a:gd name="connsiteY124" fmla="*/ 33715 h 76393"/>
                  <a:gd name="connsiteX125" fmla="*/ 604589 w 911795"/>
                  <a:gd name="connsiteY125" fmla="*/ 18107 h 76393"/>
                  <a:gd name="connsiteX126" fmla="*/ 588160 w 911795"/>
                  <a:gd name="connsiteY126" fmla="*/ 37822 h 76393"/>
                  <a:gd name="connsiteX127" fmla="*/ 605410 w 911795"/>
                  <a:gd name="connsiteY127" fmla="*/ 58358 h 76393"/>
                  <a:gd name="connsiteX128" fmla="*/ 618553 w 911795"/>
                  <a:gd name="connsiteY128" fmla="*/ 53429 h 76393"/>
                  <a:gd name="connsiteX129" fmla="*/ 616910 w 911795"/>
                  <a:gd name="connsiteY129" fmla="*/ 48500 h 76393"/>
                  <a:gd name="connsiteX130" fmla="*/ 607053 w 911795"/>
                  <a:gd name="connsiteY130" fmla="*/ 51786 h 76393"/>
                  <a:gd name="connsiteX131" fmla="*/ 595553 w 911795"/>
                  <a:gd name="connsiteY131" fmla="*/ 38643 h 76393"/>
                  <a:gd name="connsiteX132" fmla="*/ 617732 w 911795"/>
                  <a:gd name="connsiteY132" fmla="*/ 38643 h 76393"/>
                  <a:gd name="connsiteX133" fmla="*/ 617732 w 911795"/>
                  <a:gd name="connsiteY133" fmla="*/ 33715 h 76393"/>
                  <a:gd name="connsiteX134" fmla="*/ 583232 w 911795"/>
                  <a:gd name="connsiteY134" fmla="*/ 18929 h 76393"/>
                  <a:gd name="connsiteX135" fmla="*/ 579946 w 911795"/>
                  <a:gd name="connsiteY135" fmla="*/ 18107 h 76393"/>
                  <a:gd name="connsiteX136" fmla="*/ 570089 w 911795"/>
                  <a:gd name="connsiteY136" fmla="*/ 24679 h 76393"/>
                  <a:gd name="connsiteX137" fmla="*/ 570089 w 911795"/>
                  <a:gd name="connsiteY137" fmla="*/ 18929 h 76393"/>
                  <a:gd name="connsiteX138" fmla="*/ 564338 w 911795"/>
                  <a:gd name="connsiteY138" fmla="*/ 18929 h 76393"/>
                  <a:gd name="connsiteX139" fmla="*/ 564338 w 911795"/>
                  <a:gd name="connsiteY139" fmla="*/ 57536 h 76393"/>
                  <a:gd name="connsiteX140" fmla="*/ 570910 w 911795"/>
                  <a:gd name="connsiteY140" fmla="*/ 57536 h 76393"/>
                  <a:gd name="connsiteX141" fmla="*/ 570910 w 911795"/>
                  <a:gd name="connsiteY141" fmla="*/ 29607 h 76393"/>
                  <a:gd name="connsiteX142" fmla="*/ 579946 w 911795"/>
                  <a:gd name="connsiteY142" fmla="*/ 23857 h 76393"/>
                  <a:gd name="connsiteX143" fmla="*/ 583232 w 911795"/>
                  <a:gd name="connsiteY143" fmla="*/ 24679 h 76393"/>
                  <a:gd name="connsiteX144" fmla="*/ 583232 w 911795"/>
                  <a:gd name="connsiteY144" fmla="*/ 18929 h 76393"/>
                  <a:gd name="connsiteX145" fmla="*/ 539695 w 911795"/>
                  <a:gd name="connsiteY145" fmla="*/ 23857 h 76393"/>
                  <a:gd name="connsiteX146" fmla="*/ 547088 w 911795"/>
                  <a:gd name="connsiteY146" fmla="*/ 32072 h 76393"/>
                  <a:gd name="connsiteX147" fmla="*/ 547088 w 911795"/>
                  <a:gd name="connsiteY147" fmla="*/ 34536 h 76393"/>
                  <a:gd name="connsiteX148" fmla="*/ 529838 w 911795"/>
                  <a:gd name="connsiteY148" fmla="*/ 34536 h 76393"/>
                  <a:gd name="connsiteX149" fmla="*/ 539695 w 911795"/>
                  <a:gd name="connsiteY149" fmla="*/ 23857 h 76393"/>
                  <a:gd name="connsiteX150" fmla="*/ 553660 w 911795"/>
                  <a:gd name="connsiteY150" fmla="*/ 33715 h 76393"/>
                  <a:gd name="connsiteX151" fmla="*/ 540517 w 911795"/>
                  <a:gd name="connsiteY151" fmla="*/ 18107 h 76393"/>
                  <a:gd name="connsiteX152" fmla="*/ 524088 w 911795"/>
                  <a:gd name="connsiteY152" fmla="*/ 37822 h 76393"/>
                  <a:gd name="connsiteX153" fmla="*/ 541338 w 911795"/>
                  <a:gd name="connsiteY153" fmla="*/ 58358 h 76393"/>
                  <a:gd name="connsiteX154" fmla="*/ 554481 w 911795"/>
                  <a:gd name="connsiteY154" fmla="*/ 53429 h 76393"/>
                  <a:gd name="connsiteX155" fmla="*/ 552838 w 911795"/>
                  <a:gd name="connsiteY155" fmla="*/ 48500 h 76393"/>
                  <a:gd name="connsiteX156" fmla="*/ 542981 w 911795"/>
                  <a:gd name="connsiteY156" fmla="*/ 51786 h 76393"/>
                  <a:gd name="connsiteX157" fmla="*/ 531481 w 911795"/>
                  <a:gd name="connsiteY157" fmla="*/ 38643 h 76393"/>
                  <a:gd name="connsiteX158" fmla="*/ 553660 w 911795"/>
                  <a:gd name="connsiteY158" fmla="*/ 38643 h 76393"/>
                  <a:gd name="connsiteX159" fmla="*/ 553660 w 911795"/>
                  <a:gd name="connsiteY159" fmla="*/ 33715 h 76393"/>
                  <a:gd name="connsiteX160" fmla="*/ 515052 w 911795"/>
                  <a:gd name="connsiteY160" fmla="*/ 22214 h 76393"/>
                  <a:gd name="connsiteX161" fmla="*/ 504374 w 911795"/>
                  <a:gd name="connsiteY161" fmla="*/ 18107 h 76393"/>
                  <a:gd name="connsiteX162" fmla="*/ 492052 w 911795"/>
                  <a:gd name="connsiteY162" fmla="*/ 27965 h 76393"/>
                  <a:gd name="connsiteX163" fmla="*/ 500266 w 911795"/>
                  <a:gd name="connsiteY163" fmla="*/ 39465 h 76393"/>
                  <a:gd name="connsiteX164" fmla="*/ 502731 w 911795"/>
                  <a:gd name="connsiteY164" fmla="*/ 41108 h 76393"/>
                  <a:gd name="connsiteX165" fmla="*/ 509302 w 911795"/>
                  <a:gd name="connsiteY165" fmla="*/ 48500 h 76393"/>
                  <a:gd name="connsiteX166" fmla="*/ 501909 w 911795"/>
                  <a:gd name="connsiteY166" fmla="*/ 52608 h 76393"/>
                  <a:gd name="connsiteX167" fmla="*/ 492873 w 911795"/>
                  <a:gd name="connsiteY167" fmla="*/ 48500 h 76393"/>
                  <a:gd name="connsiteX168" fmla="*/ 490409 w 911795"/>
                  <a:gd name="connsiteY168" fmla="*/ 54251 h 76393"/>
                  <a:gd name="connsiteX169" fmla="*/ 501909 w 911795"/>
                  <a:gd name="connsiteY169" fmla="*/ 58358 h 76393"/>
                  <a:gd name="connsiteX170" fmla="*/ 515874 w 911795"/>
                  <a:gd name="connsiteY170" fmla="*/ 47679 h 76393"/>
                  <a:gd name="connsiteX171" fmla="*/ 506838 w 911795"/>
                  <a:gd name="connsiteY171" fmla="*/ 35357 h 76393"/>
                  <a:gd name="connsiteX172" fmla="*/ 503552 w 911795"/>
                  <a:gd name="connsiteY172" fmla="*/ 33715 h 76393"/>
                  <a:gd name="connsiteX173" fmla="*/ 497802 w 911795"/>
                  <a:gd name="connsiteY173" fmla="*/ 27143 h 76393"/>
                  <a:gd name="connsiteX174" fmla="*/ 504374 w 911795"/>
                  <a:gd name="connsiteY174" fmla="*/ 23036 h 76393"/>
                  <a:gd name="connsiteX175" fmla="*/ 512588 w 911795"/>
                  <a:gd name="connsiteY175" fmla="*/ 26322 h 76393"/>
                  <a:gd name="connsiteX176" fmla="*/ 515052 w 911795"/>
                  <a:gd name="connsiteY176" fmla="*/ 22214 h 76393"/>
                  <a:gd name="connsiteX177" fmla="*/ 483016 w 911795"/>
                  <a:gd name="connsiteY177" fmla="*/ 59179 h 76393"/>
                  <a:gd name="connsiteX178" fmla="*/ 483016 w 911795"/>
                  <a:gd name="connsiteY178" fmla="*/ 34536 h 76393"/>
                  <a:gd name="connsiteX179" fmla="*/ 469873 w 911795"/>
                  <a:gd name="connsiteY179" fmla="*/ 18929 h 76393"/>
                  <a:gd name="connsiteX180" fmla="*/ 457552 w 911795"/>
                  <a:gd name="connsiteY180" fmla="*/ 24679 h 76393"/>
                  <a:gd name="connsiteX181" fmla="*/ 457552 w 911795"/>
                  <a:gd name="connsiteY181" fmla="*/ 20572 h 76393"/>
                  <a:gd name="connsiteX182" fmla="*/ 451802 w 911795"/>
                  <a:gd name="connsiteY182" fmla="*/ 20572 h 76393"/>
                  <a:gd name="connsiteX183" fmla="*/ 451802 w 911795"/>
                  <a:gd name="connsiteY183" fmla="*/ 59179 h 76393"/>
                  <a:gd name="connsiteX184" fmla="*/ 458373 w 911795"/>
                  <a:gd name="connsiteY184" fmla="*/ 59179 h 76393"/>
                  <a:gd name="connsiteX185" fmla="*/ 458373 w 911795"/>
                  <a:gd name="connsiteY185" fmla="*/ 29607 h 76393"/>
                  <a:gd name="connsiteX186" fmla="*/ 468230 w 911795"/>
                  <a:gd name="connsiteY186" fmla="*/ 25500 h 76393"/>
                  <a:gd name="connsiteX187" fmla="*/ 475623 w 911795"/>
                  <a:gd name="connsiteY187" fmla="*/ 36179 h 76393"/>
                  <a:gd name="connsiteX188" fmla="*/ 475623 w 911795"/>
                  <a:gd name="connsiteY188" fmla="*/ 59179 h 76393"/>
                  <a:gd name="connsiteX189" fmla="*/ 483016 w 911795"/>
                  <a:gd name="connsiteY189" fmla="*/ 59179 h 76393"/>
                  <a:gd name="connsiteX190" fmla="*/ 440301 w 911795"/>
                  <a:gd name="connsiteY190" fmla="*/ 19750 h 76393"/>
                  <a:gd name="connsiteX191" fmla="*/ 433730 w 911795"/>
                  <a:gd name="connsiteY191" fmla="*/ 19750 h 76393"/>
                  <a:gd name="connsiteX192" fmla="*/ 433730 w 911795"/>
                  <a:gd name="connsiteY192" fmla="*/ 49322 h 76393"/>
                  <a:gd name="connsiteX193" fmla="*/ 423873 w 911795"/>
                  <a:gd name="connsiteY193" fmla="*/ 53429 h 76393"/>
                  <a:gd name="connsiteX194" fmla="*/ 416480 w 911795"/>
                  <a:gd name="connsiteY194" fmla="*/ 42750 h 76393"/>
                  <a:gd name="connsiteX195" fmla="*/ 416480 w 911795"/>
                  <a:gd name="connsiteY195" fmla="*/ 19750 h 76393"/>
                  <a:gd name="connsiteX196" fmla="*/ 409908 w 911795"/>
                  <a:gd name="connsiteY196" fmla="*/ 19750 h 76393"/>
                  <a:gd name="connsiteX197" fmla="*/ 409908 w 911795"/>
                  <a:gd name="connsiteY197" fmla="*/ 43572 h 76393"/>
                  <a:gd name="connsiteX198" fmla="*/ 422230 w 911795"/>
                  <a:gd name="connsiteY198" fmla="*/ 59179 h 76393"/>
                  <a:gd name="connsiteX199" fmla="*/ 434551 w 911795"/>
                  <a:gd name="connsiteY199" fmla="*/ 53429 h 76393"/>
                  <a:gd name="connsiteX200" fmla="*/ 434551 w 911795"/>
                  <a:gd name="connsiteY200" fmla="*/ 57536 h 76393"/>
                  <a:gd name="connsiteX201" fmla="*/ 440301 w 911795"/>
                  <a:gd name="connsiteY201" fmla="*/ 57536 h 76393"/>
                  <a:gd name="connsiteX202" fmla="*/ 440301 w 911795"/>
                  <a:gd name="connsiteY202" fmla="*/ 19750 h 76393"/>
                  <a:gd name="connsiteX203" fmla="*/ 382801 w 911795"/>
                  <a:gd name="connsiteY203" fmla="*/ 19750 h 76393"/>
                  <a:gd name="connsiteX204" fmla="*/ 372122 w 911795"/>
                  <a:gd name="connsiteY204" fmla="*/ 19750 h 76393"/>
                  <a:gd name="connsiteX205" fmla="*/ 372122 w 911795"/>
                  <a:gd name="connsiteY205" fmla="*/ 9071 h 76393"/>
                  <a:gd name="connsiteX206" fmla="*/ 366372 w 911795"/>
                  <a:gd name="connsiteY206" fmla="*/ 9071 h 76393"/>
                  <a:gd name="connsiteX207" fmla="*/ 365551 w 911795"/>
                  <a:gd name="connsiteY207" fmla="*/ 19750 h 76393"/>
                  <a:gd name="connsiteX208" fmla="*/ 359801 w 911795"/>
                  <a:gd name="connsiteY208" fmla="*/ 20572 h 76393"/>
                  <a:gd name="connsiteX209" fmla="*/ 359801 w 911795"/>
                  <a:gd name="connsiteY209" fmla="*/ 25500 h 76393"/>
                  <a:gd name="connsiteX210" fmla="*/ 365551 w 911795"/>
                  <a:gd name="connsiteY210" fmla="*/ 25500 h 76393"/>
                  <a:gd name="connsiteX211" fmla="*/ 365551 w 911795"/>
                  <a:gd name="connsiteY211" fmla="*/ 46858 h 76393"/>
                  <a:gd name="connsiteX212" fmla="*/ 376229 w 911795"/>
                  <a:gd name="connsiteY212" fmla="*/ 60001 h 76393"/>
                  <a:gd name="connsiteX213" fmla="*/ 382801 w 911795"/>
                  <a:gd name="connsiteY213" fmla="*/ 58358 h 76393"/>
                  <a:gd name="connsiteX214" fmla="*/ 381979 w 911795"/>
                  <a:gd name="connsiteY214" fmla="*/ 53429 h 76393"/>
                  <a:gd name="connsiteX215" fmla="*/ 377051 w 911795"/>
                  <a:gd name="connsiteY215" fmla="*/ 54251 h 76393"/>
                  <a:gd name="connsiteX216" fmla="*/ 371301 w 911795"/>
                  <a:gd name="connsiteY216" fmla="*/ 46036 h 76393"/>
                  <a:gd name="connsiteX217" fmla="*/ 371301 w 911795"/>
                  <a:gd name="connsiteY217" fmla="*/ 26322 h 76393"/>
                  <a:gd name="connsiteX218" fmla="*/ 381158 w 911795"/>
                  <a:gd name="connsiteY218" fmla="*/ 26322 h 76393"/>
                  <a:gd name="connsiteX219" fmla="*/ 382801 w 911795"/>
                  <a:gd name="connsiteY219" fmla="*/ 19750 h 76393"/>
                  <a:gd name="connsiteX220" fmla="*/ 354872 w 911795"/>
                  <a:gd name="connsiteY220" fmla="*/ 19750 h 76393"/>
                  <a:gd name="connsiteX221" fmla="*/ 345015 w 911795"/>
                  <a:gd name="connsiteY221" fmla="*/ 19750 h 76393"/>
                  <a:gd name="connsiteX222" fmla="*/ 345015 w 911795"/>
                  <a:gd name="connsiteY222" fmla="*/ 13179 h 76393"/>
                  <a:gd name="connsiteX223" fmla="*/ 350765 w 911795"/>
                  <a:gd name="connsiteY223" fmla="*/ 5786 h 76393"/>
                  <a:gd name="connsiteX224" fmla="*/ 354872 w 911795"/>
                  <a:gd name="connsiteY224" fmla="*/ 6607 h 76393"/>
                  <a:gd name="connsiteX225" fmla="*/ 355693 w 911795"/>
                  <a:gd name="connsiteY225" fmla="*/ 857 h 76393"/>
                  <a:gd name="connsiteX226" fmla="*/ 350765 w 911795"/>
                  <a:gd name="connsiteY226" fmla="*/ 36 h 76393"/>
                  <a:gd name="connsiteX227" fmla="*/ 338443 w 911795"/>
                  <a:gd name="connsiteY227" fmla="*/ 13179 h 76393"/>
                  <a:gd name="connsiteX228" fmla="*/ 338443 w 911795"/>
                  <a:gd name="connsiteY228" fmla="*/ 19750 h 76393"/>
                  <a:gd name="connsiteX229" fmla="*/ 332693 w 911795"/>
                  <a:gd name="connsiteY229" fmla="*/ 20572 h 76393"/>
                  <a:gd name="connsiteX230" fmla="*/ 332693 w 911795"/>
                  <a:gd name="connsiteY230" fmla="*/ 25500 h 76393"/>
                  <a:gd name="connsiteX231" fmla="*/ 338443 w 911795"/>
                  <a:gd name="connsiteY231" fmla="*/ 25500 h 76393"/>
                  <a:gd name="connsiteX232" fmla="*/ 338443 w 911795"/>
                  <a:gd name="connsiteY232" fmla="*/ 58358 h 76393"/>
                  <a:gd name="connsiteX233" fmla="*/ 345015 w 911795"/>
                  <a:gd name="connsiteY233" fmla="*/ 58358 h 76393"/>
                  <a:gd name="connsiteX234" fmla="*/ 345015 w 911795"/>
                  <a:gd name="connsiteY234" fmla="*/ 25500 h 76393"/>
                  <a:gd name="connsiteX235" fmla="*/ 354051 w 911795"/>
                  <a:gd name="connsiteY235" fmla="*/ 25500 h 76393"/>
                  <a:gd name="connsiteX236" fmla="*/ 354872 w 911795"/>
                  <a:gd name="connsiteY236" fmla="*/ 19750 h 76393"/>
                  <a:gd name="connsiteX237" fmla="*/ 325300 w 911795"/>
                  <a:gd name="connsiteY237" fmla="*/ 59179 h 76393"/>
                  <a:gd name="connsiteX238" fmla="*/ 325300 w 911795"/>
                  <a:gd name="connsiteY238" fmla="*/ 34536 h 76393"/>
                  <a:gd name="connsiteX239" fmla="*/ 312157 w 911795"/>
                  <a:gd name="connsiteY239" fmla="*/ 18929 h 76393"/>
                  <a:gd name="connsiteX240" fmla="*/ 299836 w 911795"/>
                  <a:gd name="connsiteY240" fmla="*/ 24679 h 76393"/>
                  <a:gd name="connsiteX241" fmla="*/ 299836 w 911795"/>
                  <a:gd name="connsiteY241" fmla="*/ 20572 h 76393"/>
                  <a:gd name="connsiteX242" fmla="*/ 294086 w 911795"/>
                  <a:gd name="connsiteY242" fmla="*/ 20572 h 76393"/>
                  <a:gd name="connsiteX243" fmla="*/ 294086 w 911795"/>
                  <a:gd name="connsiteY243" fmla="*/ 59179 h 76393"/>
                  <a:gd name="connsiteX244" fmla="*/ 300657 w 911795"/>
                  <a:gd name="connsiteY244" fmla="*/ 59179 h 76393"/>
                  <a:gd name="connsiteX245" fmla="*/ 300657 w 911795"/>
                  <a:gd name="connsiteY245" fmla="*/ 29607 h 76393"/>
                  <a:gd name="connsiteX246" fmla="*/ 310514 w 911795"/>
                  <a:gd name="connsiteY246" fmla="*/ 25500 h 76393"/>
                  <a:gd name="connsiteX247" fmla="*/ 317907 w 911795"/>
                  <a:gd name="connsiteY247" fmla="*/ 36179 h 76393"/>
                  <a:gd name="connsiteX248" fmla="*/ 317907 w 911795"/>
                  <a:gd name="connsiteY248" fmla="*/ 59179 h 76393"/>
                  <a:gd name="connsiteX249" fmla="*/ 325300 w 911795"/>
                  <a:gd name="connsiteY249" fmla="*/ 59179 h 76393"/>
                  <a:gd name="connsiteX250" fmla="*/ 282586 w 911795"/>
                  <a:gd name="connsiteY250" fmla="*/ 19750 h 76393"/>
                  <a:gd name="connsiteX251" fmla="*/ 276014 w 911795"/>
                  <a:gd name="connsiteY251" fmla="*/ 19750 h 76393"/>
                  <a:gd name="connsiteX252" fmla="*/ 276014 w 911795"/>
                  <a:gd name="connsiteY252" fmla="*/ 49322 h 76393"/>
                  <a:gd name="connsiteX253" fmla="*/ 266157 w 911795"/>
                  <a:gd name="connsiteY253" fmla="*/ 53429 h 76393"/>
                  <a:gd name="connsiteX254" fmla="*/ 258764 w 911795"/>
                  <a:gd name="connsiteY254" fmla="*/ 42750 h 76393"/>
                  <a:gd name="connsiteX255" fmla="*/ 258764 w 911795"/>
                  <a:gd name="connsiteY255" fmla="*/ 19750 h 76393"/>
                  <a:gd name="connsiteX256" fmla="*/ 252192 w 911795"/>
                  <a:gd name="connsiteY256" fmla="*/ 19750 h 76393"/>
                  <a:gd name="connsiteX257" fmla="*/ 252192 w 911795"/>
                  <a:gd name="connsiteY257" fmla="*/ 43572 h 76393"/>
                  <a:gd name="connsiteX258" fmla="*/ 264514 w 911795"/>
                  <a:gd name="connsiteY258" fmla="*/ 59179 h 76393"/>
                  <a:gd name="connsiteX259" fmla="*/ 276835 w 911795"/>
                  <a:gd name="connsiteY259" fmla="*/ 53429 h 76393"/>
                  <a:gd name="connsiteX260" fmla="*/ 276835 w 911795"/>
                  <a:gd name="connsiteY260" fmla="*/ 57536 h 76393"/>
                  <a:gd name="connsiteX261" fmla="*/ 282586 w 911795"/>
                  <a:gd name="connsiteY261" fmla="*/ 57536 h 76393"/>
                  <a:gd name="connsiteX262" fmla="*/ 282586 w 911795"/>
                  <a:gd name="connsiteY262" fmla="*/ 19750 h 76393"/>
                  <a:gd name="connsiteX263" fmla="*/ 244799 w 911795"/>
                  <a:gd name="connsiteY263" fmla="*/ 19750 h 76393"/>
                  <a:gd name="connsiteX264" fmla="*/ 236585 w 911795"/>
                  <a:gd name="connsiteY264" fmla="*/ 19750 h 76393"/>
                  <a:gd name="connsiteX265" fmla="*/ 223442 w 911795"/>
                  <a:gd name="connsiteY265" fmla="*/ 34536 h 76393"/>
                  <a:gd name="connsiteX266" fmla="*/ 220156 w 911795"/>
                  <a:gd name="connsiteY266" fmla="*/ 34536 h 76393"/>
                  <a:gd name="connsiteX267" fmla="*/ 220156 w 911795"/>
                  <a:gd name="connsiteY267" fmla="*/ 36 h 76393"/>
                  <a:gd name="connsiteX268" fmla="*/ 213585 w 911795"/>
                  <a:gd name="connsiteY268" fmla="*/ 857 h 76393"/>
                  <a:gd name="connsiteX269" fmla="*/ 213585 w 911795"/>
                  <a:gd name="connsiteY269" fmla="*/ 58358 h 76393"/>
                  <a:gd name="connsiteX270" fmla="*/ 220156 w 911795"/>
                  <a:gd name="connsiteY270" fmla="*/ 58358 h 76393"/>
                  <a:gd name="connsiteX271" fmla="*/ 220156 w 911795"/>
                  <a:gd name="connsiteY271" fmla="*/ 40286 h 76393"/>
                  <a:gd name="connsiteX272" fmla="*/ 223442 w 911795"/>
                  <a:gd name="connsiteY272" fmla="*/ 40286 h 76393"/>
                  <a:gd name="connsiteX273" fmla="*/ 236585 w 911795"/>
                  <a:gd name="connsiteY273" fmla="*/ 58358 h 76393"/>
                  <a:gd name="connsiteX274" fmla="*/ 244799 w 911795"/>
                  <a:gd name="connsiteY274" fmla="*/ 58358 h 76393"/>
                  <a:gd name="connsiteX275" fmla="*/ 228371 w 911795"/>
                  <a:gd name="connsiteY275" fmla="*/ 37000 h 76393"/>
                  <a:gd name="connsiteX276" fmla="*/ 244799 w 911795"/>
                  <a:gd name="connsiteY276" fmla="*/ 19750 h 76393"/>
                  <a:gd name="connsiteX277" fmla="*/ 202085 w 911795"/>
                  <a:gd name="connsiteY277" fmla="*/ 19750 h 76393"/>
                  <a:gd name="connsiteX278" fmla="*/ 195513 w 911795"/>
                  <a:gd name="connsiteY278" fmla="*/ 19750 h 76393"/>
                  <a:gd name="connsiteX279" fmla="*/ 195513 w 911795"/>
                  <a:gd name="connsiteY279" fmla="*/ 49322 h 76393"/>
                  <a:gd name="connsiteX280" fmla="*/ 185656 w 911795"/>
                  <a:gd name="connsiteY280" fmla="*/ 53429 h 76393"/>
                  <a:gd name="connsiteX281" fmla="*/ 178263 w 911795"/>
                  <a:gd name="connsiteY281" fmla="*/ 42750 h 76393"/>
                  <a:gd name="connsiteX282" fmla="*/ 178263 w 911795"/>
                  <a:gd name="connsiteY282" fmla="*/ 19750 h 76393"/>
                  <a:gd name="connsiteX283" fmla="*/ 171692 w 911795"/>
                  <a:gd name="connsiteY283" fmla="*/ 19750 h 76393"/>
                  <a:gd name="connsiteX284" fmla="*/ 171692 w 911795"/>
                  <a:gd name="connsiteY284" fmla="*/ 43572 h 76393"/>
                  <a:gd name="connsiteX285" fmla="*/ 184013 w 911795"/>
                  <a:gd name="connsiteY285" fmla="*/ 59179 h 76393"/>
                  <a:gd name="connsiteX286" fmla="*/ 196335 w 911795"/>
                  <a:gd name="connsiteY286" fmla="*/ 53429 h 76393"/>
                  <a:gd name="connsiteX287" fmla="*/ 196335 w 911795"/>
                  <a:gd name="connsiteY287" fmla="*/ 57536 h 76393"/>
                  <a:gd name="connsiteX288" fmla="*/ 202085 w 911795"/>
                  <a:gd name="connsiteY288" fmla="*/ 57536 h 76393"/>
                  <a:gd name="connsiteX289" fmla="*/ 202085 w 911795"/>
                  <a:gd name="connsiteY289" fmla="*/ 19750 h 76393"/>
                  <a:gd name="connsiteX290" fmla="*/ 162656 w 911795"/>
                  <a:gd name="connsiteY290" fmla="*/ 2500 h 76393"/>
                  <a:gd name="connsiteX291" fmla="*/ 126513 w 911795"/>
                  <a:gd name="connsiteY291" fmla="*/ 2500 h 76393"/>
                  <a:gd name="connsiteX292" fmla="*/ 126513 w 911795"/>
                  <a:gd name="connsiteY292" fmla="*/ 8250 h 76393"/>
                  <a:gd name="connsiteX293" fmla="*/ 153620 w 911795"/>
                  <a:gd name="connsiteY293" fmla="*/ 8250 h 76393"/>
                  <a:gd name="connsiteX294" fmla="*/ 125691 w 911795"/>
                  <a:gd name="connsiteY294" fmla="*/ 53429 h 76393"/>
                  <a:gd name="connsiteX295" fmla="*/ 125691 w 911795"/>
                  <a:gd name="connsiteY295" fmla="*/ 57536 h 76393"/>
                  <a:gd name="connsiteX296" fmla="*/ 164299 w 911795"/>
                  <a:gd name="connsiteY296" fmla="*/ 57536 h 76393"/>
                  <a:gd name="connsiteX297" fmla="*/ 165120 w 911795"/>
                  <a:gd name="connsiteY297" fmla="*/ 51786 h 76393"/>
                  <a:gd name="connsiteX298" fmla="*/ 134727 w 911795"/>
                  <a:gd name="connsiteY298" fmla="*/ 51786 h 76393"/>
                  <a:gd name="connsiteX299" fmla="*/ 162656 w 911795"/>
                  <a:gd name="connsiteY299" fmla="*/ 6607 h 76393"/>
                  <a:gd name="connsiteX300" fmla="*/ 162656 w 911795"/>
                  <a:gd name="connsiteY300" fmla="*/ 2500 h 76393"/>
                  <a:gd name="connsiteX301" fmla="*/ 84619 w 911795"/>
                  <a:gd name="connsiteY301" fmla="*/ 23857 h 76393"/>
                  <a:gd name="connsiteX302" fmla="*/ 92012 w 911795"/>
                  <a:gd name="connsiteY302" fmla="*/ 32072 h 76393"/>
                  <a:gd name="connsiteX303" fmla="*/ 92012 w 911795"/>
                  <a:gd name="connsiteY303" fmla="*/ 34536 h 76393"/>
                  <a:gd name="connsiteX304" fmla="*/ 74762 w 911795"/>
                  <a:gd name="connsiteY304" fmla="*/ 34536 h 76393"/>
                  <a:gd name="connsiteX305" fmla="*/ 84619 w 911795"/>
                  <a:gd name="connsiteY305" fmla="*/ 23857 h 76393"/>
                  <a:gd name="connsiteX306" fmla="*/ 98584 w 911795"/>
                  <a:gd name="connsiteY306" fmla="*/ 33715 h 76393"/>
                  <a:gd name="connsiteX307" fmla="*/ 85441 w 911795"/>
                  <a:gd name="connsiteY307" fmla="*/ 18107 h 76393"/>
                  <a:gd name="connsiteX308" fmla="*/ 69012 w 911795"/>
                  <a:gd name="connsiteY308" fmla="*/ 37822 h 76393"/>
                  <a:gd name="connsiteX309" fmla="*/ 86262 w 911795"/>
                  <a:gd name="connsiteY309" fmla="*/ 58358 h 76393"/>
                  <a:gd name="connsiteX310" fmla="*/ 99405 w 911795"/>
                  <a:gd name="connsiteY310" fmla="*/ 53429 h 76393"/>
                  <a:gd name="connsiteX311" fmla="*/ 97762 w 911795"/>
                  <a:gd name="connsiteY311" fmla="*/ 48500 h 76393"/>
                  <a:gd name="connsiteX312" fmla="*/ 87905 w 911795"/>
                  <a:gd name="connsiteY312" fmla="*/ 51786 h 76393"/>
                  <a:gd name="connsiteX313" fmla="*/ 76405 w 911795"/>
                  <a:gd name="connsiteY313" fmla="*/ 38643 h 76393"/>
                  <a:gd name="connsiteX314" fmla="*/ 98584 w 911795"/>
                  <a:gd name="connsiteY314" fmla="*/ 38643 h 76393"/>
                  <a:gd name="connsiteX315" fmla="*/ 98584 w 911795"/>
                  <a:gd name="connsiteY315" fmla="*/ 33715 h 76393"/>
                  <a:gd name="connsiteX316" fmla="*/ 59155 w 911795"/>
                  <a:gd name="connsiteY316" fmla="*/ 19750 h 76393"/>
                  <a:gd name="connsiteX317" fmla="*/ 52583 w 911795"/>
                  <a:gd name="connsiteY317" fmla="*/ 19750 h 76393"/>
                  <a:gd name="connsiteX318" fmla="*/ 52583 w 911795"/>
                  <a:gd name="connsiteY318" fmla="*/ 58358 h 76393"/>
                  <a:gd name="connsiteX319" fmla="*/ 59155 w 911795"/>
                  <a:gd name="connsiteY319" fmla="*/ 58358 h 76393"/>
                  <a:gd name="connsiteX320" fmla="*/ 59155 w 911795"/>
                  <a:gd name="connsiteY320" fmla="*/ 19750 h 76393"/>
                  <a:gd name="connsiteX321" fmla="*/ 60798 w 911795"/>
                  <a:gd name="connsiteY321" fmla="*/ 5786 h 76393"/>
                  <a:gd name="connsiteX322" fmla="*/ 55869 w 911795"/>
                  <a:gd name="connsiteY322" fmla="*/ 857 h 76393"/>
                  <a:gd name="connsiteX323" fmla="*/ 50940 w 911795"/>
                  <a:gd name="connsiteY323" fmla="*/ 5786 h 76393"/>
                  <a:gd name="connsiteX324" fmla="*/ 55869 w 911795"/>
                  <a:gd name="connsiteY324" fmla="*/ 10714 h 76393"/>
                  <a:gd name="connsiteX325" fmla="*/ 60798 w 911795"/>
                  <a:gd name="connsiteY325" fmla="*/ 5786 h 76393"/>
                  <a:gd name="connsiteX326" fmla="*/ 11511 w 911795"/>
                  <a:gd name="connsiteY326" fmla="*/ 8250 h 76393"/>
                  <a:gd name="connsiteX327" fmla="*/ 34512 w 911795"/>
                  <a:gd name="connsiteY327" fmla="*/ 28786 h 76393"/>
                  <a:gd name="connsiteX328" fmla="*/ 10690 w 911795"/>
                  <a:gd name="connsiteY328" fmla="*/ 51786 h 76393"/>
                  <a:gd name="connsiteX329" fmla="*/ 7404 w 911795"/>
                  <a:gd name="connsiteY329" fmla="*/ 51786 h 76393"/>
                  <a:gd name="connsiteX330" fmla="*/ 7404 w 911795"/>
                  <a:gd name="connsiteY330" fmla="*/ 8250 h 76393"/>
                  <a:gd name="connsiteX331" fmla="*/ 11511 w 911795"/>
                  <a:gd name="connsiteY331" fmla="*/ 8250 h 76393"/>
                  <a:gd name="connsiteX332" fmla="*/ 10690 w 911795"/>
                  <a:gd name="connsiteY332" fmla="*/ 58358 h 76393"/>
                  <a:gd name="connsiteX333" fmla="*/ 41905 w 911795"/>
                  <a:gd name="connsiteY333" fmla="*/ 28786 h 76393"/>
                  <a:gd name="connsiteX334" fmla="*/ 11511 w 911795"/>
                  <a:gd name="connsiteY334" fmla="*/ 2500 h 76393"/>
                  <a:gd name="connsiteX335" fmla="*/ 11 w 911795"/>
                  <a:gd name="connsiteY335" fmla="*/ 2500 h 76393"/>
                  <a:gd name="connsiteX336" fmla="*/ 11 w 911795"/>
                  <a:gd name="connsiteY336" fmla="*/ 58358 h 76393"/>
                  <a:gd name="connsiteX337" fmla="*/ 10690 w 911795"/>
                  <a:gd name="connsiteY337" fmla="*/ 58358 h 76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</a:cxnLst>
                <a:rect l="l" t="t" r="r" b="b"/>
                <a:pathLst>
                  <a:path w="911795" h="76393">
                    <a:moveTo>
                      <a:pt x="897842" y="23857"/>
                    </a:moveTo>
                    <a:cubicBezTo>
                      <a:pt x="902770" y="23857"/>
                      <a:pt x="905235" y="27143"/>
                      <a:pt x="905235" y="32072"/>
                    </a:cubicBezTo>
                    <a:lnTo>
                      <a:pt x="905235" y="34536"/>
                    </a:lnTo>
                    <a:lnTo>
                      <a:pt x="887985" y="34536"/>
                    </a:lnTo>
                    <a:cubicBezTo>
                      <a:pt x="887985" y="27965"/>
                      <a:pt x="892092" y="23857"/>
                      <a:pt x="897842" y="23857"/>
                    </a:cubicBezTo>
                    <a:moveTo>
                      <a:pt x="910985" y="33715"/>
                    </a:moveTo>
                    <a:cubicBezTo>
                      <a:pt x="910985" y="23857"/>
                      <a:pt x="906056" y="18107"/>
                      <a:pt x="897842" y="18107"/>
                    </a:cubicBezTo>
                    <a:cubicBezTo>
                      <a:pt x="888806" y="18107"/>
                      <a:pt x="881413" y="24679"/>
                      <a:pt x="881413" y="37822"/>
                    </a:cubicBezTo>
                    <a:cubicBezTo>
                      <a:pt x="881413" y="52608"/>
                      <a:pt x="887985" y="58358"/>
                      <a:pt x="898663" y="58358"/>
                    </a:cubicBezTo>
                    <a:cubicBezTo>
                      <a:pt x="906878" y="58358"/>
                      <a:pt x="910163" y="55072"/>
                      <a:pt x="911806" y="53429"/>
                    </a:cubicBezTo>
                    <a:lnTo>
                      <a:pt x="910163" y="48500"/>
                    </a:lnTo>
                    <a:cubicBezTo>
                      <a:pt x="909342" y="49322"/>
                      <a:pt x="906056" y="51786"/>
                      <a:pt x="900306" y="51786"/>
                    </a:cubicBezTo>
                    <a:cubicBezTo>
                      <a:pt x="892913" y="51786"/>
                      <a:pt x="888806" y="47679"/>
                      <a:pt x="888806" y="38643"/>
                    </a:cubicBezTo>
                    <a:lnTo>
                      <a:pt x="910985" y="38643"/>
                    </a:lnTo>
                    <a:lnTo>
                      <a:pt x="910985" y="33715"/>
                    </a:lnTo>
                    <a:moveTo>
                      <a:pt x="871556" y="19750"/>
                    </a:moveTo>
                    <a:lnTo>
                      <a:pt x="864984" y="19750"/>
                    </a:lnTo>
                    <a:lnTo>
                      <a:pt x="864984" y="58358"/>
                    </a:lnTo>
                    <a:lnTo>
                      <a:pt x="871556" y="58358"/>
                    </a:lnTo>
                    <a:lnTo>
                      <a:pt x="871556" y="19750"/>
                    </a:lnTo>
                    <a:close/>
                    <a:moveTo>
                      <a:pt x="873199" y="5786"/>
                    </a:moveTo>
                    <a:cubicBezTo>
                      <a:pt x="873199" y="3321"/>
                      <a:pt x="870734" y="857"/>
                      <a:pt x="868270" y="857"/>
                    </a:cubicBezTo>
                    <a:cubicBezTo>
                      <a:pt x="865806" y="857"/>
                      <a:pt x="863342" y="2500"/>
                      <a:pt x="863342" y="5786"/>
                    </a:cubicBezTo>
                    <a:cubicBezTo>
                      <a:pt x="863342" y="9071"/>
                      <a:pt x="864984" y="10714"/>
                      <a:pt x="868270" y="10714"/>
                    </a:cubicBezTo>
                    <a:cubicBezTo>
                      <a:pt x="870734" y="9893"/>
                      <a:pt x="873199" y="8250"/>
                      <a:pt x="873199" y="5786"/>
                    </a:cubicBezTo>
                    <a:moveTo>
                      <a:pt x="846091" y="31250"/>
                    </a:moveTo>
                    <a:cubicBezTo>
                      <a:pt x="846091" y="37000"/>
                      <a:pt x="841984" y="38643"/>
                      <a:pt x="837877" y="38643"/>
                    </a:cubicBezTo>
                    <a:cubicBezTo>
                      <a:pt x="833770" y="38643"/>
                      <a:pt x="829663" y="36179"/>
                      <a:pt x="829663" y="31250"/>
                    </a:cubicBezTo>
                    <a:cubicBezTo>
                      <a:pt x="829663" y="25500"/>
                      <a:pt x="833770" y="23857"/>
                      <a:pt x="837877" y="23857"/>
                    </a:cubicBezTo>
                    <a:cubicBezTo>
                      <a:pt x="842806" y="23857"/>
                      <a:pt x="846091" y="26322"/>
                      <a:pt x="846091" y="31250"/>
                    </a:cubicBezTo>
                    <a:moveTo>
                      <a:pt x="834591" y="56715"/>
                    </a:moveTo>
                    <a:lnTo>
                      <a:pt x="842806" y="56715"/>
                    </a:lnTo>
                    <a:cubicBezTo>
                      <a:pt x="846913" y="56715"/>
                      <a:pt x="849377" y="58358"/>
                      <a:pt x="849377" y="61643"/>
                    </a:cubicBezTo>
                    <a:cubicBezTo>
                      <a:pt x="849377" y="65751"/>
                      <a:pt x="845270" y="69036"/>
                      <a:pt x="836234" y="69036"/>
                    </a:cubicBezTo>
                    <a:cubicBezTo>
                      <a:pt x="830484" y="69036"/>
                      <a:pt x="827198" y="67394"/>
                      <a:pt x="827198" y="62465"/>
                    </a:cubicBezTo>
                    <a:cubicBezTo>
                      <a:pt x="827198" y="58358"/>
                      <a:pt x="828841" y="56715"/>
                      <a:pt x="831305" y="55893"/>
                    </a:cubicBezTo>
                    <a:cubicBezTo>
                      <a:pt x="832127" y="56715"/>
                      <a:pt x="832948" y="56715"/>
                      <a:pt x="834591" y="56715"/>
                    </a:cubicBezTo>
                    <a:moveTo>
                      <a:pt x="857591" y="19750"/>
                    </a:moveTo>
                    <a:lnTo>
                      <a:pt x="844448" y="19750"/>
                    </a:lnTo>
                    <a:cubicBezTo>
                      <a:pt x="842806" y="18929"/>
                      <a:pt x="840341" y="18929"/>
                      <a:pt x="838698" y="18929"/>
                    </a:cubicBezTo>
                    <a:cubicBezTo>
                      <a:pt x="830484" y="18929"/>
                      <a:pt x="823913" y="23036"/>
                      <a:pt x="823913" y="32072"/>
                    </a:cubicBezTo>
                    <a:cubicBezTo>
                      <a:pt x="823913" y="37822"/>
                      <a:pt x="826377" y="41929"/>
                      <a:pt x="830484" y="43572"/>
                    </a:cubicBezTo>
                    <a:cubicBezTo>
                      <a:pt x="829663" y="44393"/>
                      <a:pt x="825555" y="46036"/>
                      <a:pt x="825555" y="50143"/>
                    </a:cubicBezTo>
                    <a:cubicBezTo>
                      <a:pt x="825555" y="52608"/>
                      <a:pt x="826377" y="54251"/>
                      <a:pt x="828020" y="55893"/>
                    </a:cubicBezTo>
                    <a:cubicBezTo>
                      <a:pt x="825555" y="56715"/>
                      <a:pt x="821448" y="59179"/>
                      <a:pt x="821448" y="65751"/>
                    </a:cubicBezTo>
                    <a:cubicBezTo>
                      <a:pt x="821448" y="72322"/>
                      <a:pt x="827198" y="76429"/>
                      <a:pt x="836234" y="76429"/>
                    </a:cubicBezTo>
                    <a:cubicBezTo>
                      <a:pt x="849377" y="76429"/>
                      <a:pt x="856770" y="69858"/>
                      <a:pt x="856770" y="62465"/>
                    </a:cubicBezTo>
                    <a:cubicBezTo>
                      <a:pt x="856770" y="55893"/>
                      <a:pt x="851841" y="51786"/>
                      <a:pt x="843627" y="51786"/>
                    </a:cubicBezTo>
                    <a:lnTo>
                      <a:pt x="835413" y="51786"/>
                    </a:lnTo>
                    <a:cubicBezTo>
                      <a:pt x="832127" y="51786"/>
                      <a:pt x="831305" y="50965"/>
                      <a:pt x="831305" y="49322"/>
                    </a:cubicBezTo>
                    <a:cubicBezTo>
                      <a:pt x="831305" y="46858"/>
                      <a:pt x="832948" y="46036"/>
                      <a:pt x="834591" y="45215"/>
                    </a:cubicBezTo>
                    <a:lnTo>
                      <a:pt x="837877" y="45215"/>
                    </a:lnTo>
                    <a:cubicBezTo>
                      <a:pt x="846913" y="45215"/>
                      <a:pt x="853484" y="40286"/>
                      <a:pt x="853484" y="32072"/>
                    </a:cubicBezTo>
                    <a:cubicBezTo>
                      <a:pt x="853484" y="29607"/>
                      <a:pt x="852663" y="27143"/>
                      <a:pt x="851020" y="24679"/>
                    </a:cubicBezTo>
                    <a:lnTo>
                      <a:pt x="856770" y="24679"/>
                    </a:lnTo>
                    <a:lnTo>
                      <a:pt x="857591" y="19750"/>
                    </a:lnTo>
                    <a:close/>
                    <a:moveTo>
                      <a:pt x="817341" y="18929"/>
                    </a:moveTo>
                    <a:cubicBezTo>
                      <a:pt x="816520" y="18929"/>
                      <a:pt x="815698" y="18107"/>
                      <a:pt x="814055" y="18107"/>
                    </a:cubicBezTo>
                    <a:cubicBezTo>
                      <a:pt x="808305" y="18107"/>
                      <a:pt x="805019" y="21393"/>
                      <a:pt x="804198" y="24679"/>
                    </a:cubicBezTo>
                    <a:lnTo>
                      <a:pt x="804198" y="18929"/>
                    </a:lnTo>
                    <a:lnTo>
                      <a:pt x="798448" y="18929"/>
                    </a:lnTo>
                    <a:lnTo>
                      <a:pt x="798448" y="57536"/>
                    </a:lnTo>
                    <a:lnTo>
                      <a:pt x="805019" y="57536"/>
                    </a:lnTo>
                    <a:lnTo>
                      <a:pt x="805019" y="29607"/>
                    </a:lnTo>
                    <a:cubicBezTo>
                      <a:pt x="805841" y="27143"/>
                      <a:pt x="809127" y="23857"/>
                      <a:pt x="814055" y="23857"/>
                    </a:cubicBezTo>
                    <a:cubicBezTo>
                      <a:pt x="816520" y="23857"/>
                      <a:pt x="817341" y="24679"/>
                      <a:pt x="817341" y="24679"/>
                    </a:cubicBezTo>
                    <a:lnTo>
                      <a:pt x="817341" y="18929"/>
                    </a:lnTo>
                    <a:close/>
                    <a:moveTo>
                      <a:pt x="773805" y="23857"/>
                    </a:moveTo>
                    <a:cubicBezTo>
                      <a:pt x="778734" y="23857"/>
                      <a:pt x="781198" y="27143"/>
                      <a:pt x="781198" y="32072"/>
                    </a:cubicBezTo>
                    <a:lnTo>
                      <a:pt x="781198" y="34536"/>
                    </a:lnTo>
                    <a:lnTo>
                      <a:pt x="763948" y="34536"/>
                    </a:lnTo>
                    <a:cubicBezTo>
                      <a:pt x="764769" y="27965"/>
                      <a:pt x="768876" y="23857"/>
                      <a:pt x="773805" y="23857"/>
                    </a:cubicBezTo>
                    <a:moveTo>
                      <a:pt x="787769" y="33715"/>
                    </a:moveTo>
                    <a:cubicBezTo>
                      <a:pt x="787769" y="23857"/>
                      <a:pt x="782841" y="18107"/>
                      <a:pt x="774626" y="18107"/>
                    </a:cubicBezTo>
                    <a:cubicBezTo>
                      <a:pt x="765590" y="18107"/>
                      <a:pt x="758198" y="24679"/>
                      <a:pt x="758198" y="37822"/>
                    </a:cubicBezTo>
                    <a:cubicBezTo>
                      <a:pt x="758198" y="52608"/>
                      <a:pt x="764769" y="58358"/>
                      <a:pt x="775448" y="58358"/>
                    </a:cubicBezTo>
                    <a:cubicBezTo>
                      <a:pt x="783662" y="58358"/>
                      <a:pt x="786948" y="55072"/>
                      <a:pt x="788591" y="53429"/>
                    </a:cubicBezTo>
                    <a:lnTo>
                      <a:pt x="786948" y="48500"/>
                    </a:lnTo>
                    <a:cubicBezTo>
                      <a:pt x="786126" y="49322"/>
                      <a:pt x="782841" y="51786"/>
                      <a:pt x="777091" y="51786"/>
                    </a:cubicBezTo>
                    <a:cubicBezTo>
                      <a:pt x="769698" y="51786"/>
                      <a:pt x="765590" y="47679"/>
                      <a:pt x="765590" y="38643"/>
                    </a:cubicBezTo>
                    <a:lnTo>
                      <a:pt x="787769" y="38643"/>
                    </a:lnTo>
                    <a:cubicBezTo>
                      <a:pt x="786948" y="38643"/>
                      <a:pt x="787769" y="36179"/>
                      <a:pt x="787769" y="33715"/>
                    </a:cubicBezTo>
                    <a:moveTo>
                      <a:pt x="748340" y="59179"/>
                    </a:moveTo>
                    <a:lnTo>
                      <a:pt x="748340" y="34536"/>
                    </a:lnTo>
                    <a:cubicBezTo>
                      <a:pt x="748340" y="23857"/>
                      <a:pt x="743412" y="18929"/>
                      <a:pt x="735197" y="18929"/>
                    </a:cubicBezTo>
                    <a:cubicBezTo>
                      <a:pt x="728626" y="18929"/>
                      <a:pt x="724519" y="22214"/>
                      <a:pt x="722876" y="24679"/>
                    </a:cubicBezTo>
                    <a:lnTo>
                      <a:pt x="722876" y="20572"/>
                    </a:lnTo>
                    <a:lnTo>
                      <a:pt x="717126" y="20572"/>
                    </a:lnTo>
                    <a:lnTo>
                      <a:pt x="717126" y="59179"/>
                    </a:lnTo>
                    <a:lnTo>
                      <a:pt x="723697" y="59179"/>
                    </a:lnTo>
                    <a:lnTo>
                      <a:pt x="723697" y="29607"/>
                    </a:lnTo>
                    <a:cubicBezTo>
                      <a:pt x="725340" y="27965"/>
                      <a:pt x="728626" y="25500"/>
                      <a:pt x="733554" y="25500"/>
                    </a:cubicBezTo>
                    <a:cubicBezTo>
                      <a:pt x="739305" y="25500"/>
                      <a:pt x="740947" y="28786"/>
                      <a:pt x="740947" y="36179"/>
                    </a:cubicBezTo>
                    <a:lnTo>
                      <a:pt x="740947" y="59179"/>
                    </a:lnTo>
                    <a:lnTo>
                      <a:pt x="748340" y="59179"/>
                    </a:lnTo>
                    <a:close/>
                    <a:moveTo>
                      <a:pt x="706447" y="2500"/>
                    </a:moveTo>
                    <a:lnTo>
                      <a:pt x="675232" y="2500"/>
                    </a:lnTo>
                    <a:lnTo>
                      <a:pt x="675232" y="58358"/>
                    </a:lnTo>
                    <a:lnTo>
                      <a:pt x="707269" y="58358"/>
                    </a:lnTo>
                    <a:lnTo>
                      <a:pt x="708090" y="52608"/>
                    </a:lnTo>
                    <a:lnTo>
                      <a:pt x="682625" y="52608"/>
                    </a:lnTo>
                    <a:lnTo>
                      <a:pt x="682625" y="32893"/>
                    </a:lnTo>
                    <a:lnTo>
                      <a:pt x="703983" y="32893"/>
                    </a:lnTo>
                    <a:lnTo>
                      <a:pt x="703983" y="27143"/>
                    </a:lnTo>
                    <a:lnTo>
                      <a:pt x="682625" y="27143"/>
                    </a:lnTo>
                    <a:lnTo>
                      <a:pt x="682625" y="8250"/>
                    </a:lnTo>
                    <a:lnTo>
                      <a:pt x="705626" y="8250"/>
                    </a:lnTo>
                    <a:lnTo>
                      <a:pt x="706447" y="2500"/>
                    </a:lnTo>
                    <a:close/>
                    <a:moveTo>
                      <a:pt x="648125" y="18929"/>
                    </a:moveTo>
                    <a:cubicBezTo>
                      <a:pt x="647304" y="18929"/>
                      <a:pt x="646482" y="18107"/>
                      <a:pt x="644839" y="18107"/>
                    </a:cubicBezTo>
                    <a:cubicBezTo>
                      <a:pt x="639089" y="18107"/>
                      <a:pt x="635803" y="21393"/>
                      <a:pt x="634982" y="24679"/>
                    </a:cubicBezTo>
                    <a:lnTo>
                      <a:pt x="634982" y="18929"/>
                    </a:lnTo>
                    <a:lnTo>
                      <a:pt x="629232" y="18929"/>
                    </a:lnTo>
                    <a:lnTo>
                      <a:pt x="629232" y="57536"/>
                    </a:lnTo>
                    <a:lnTo>
                      <a:pt x="635803" y="57536"/>
                    </a:lnTo>
                    <a:lnTo>
                      <a:pt x="635803" y="29607"/>
                    </a:lnTo>
                    <a:cubicBezTo>
                      <a:pt x="636625" y="27143"/>
                      <a:pt x="639911" y="23857"/>
                      <a:pt x="644839" y="23857"/>
                    </a:cubicBezTo>
                    <a:cubicBezTo>
                      <a:pt x="647304" y="23857"/>
                      <a:pt x="648125" y="24679"/>
                      <a:pt x="648125" y="24679"/>
                    </a:cubicBezTo>
                    <a:lnTo>
                      <a:pt x="648125" y="18929"/>
                    </a:lnTo>
                    <a:close/>
                    <a:moveTo>
                      <a:pt x="604589" y="23857"/>
                    </a:moveTo>
                    <a:cubicBezTo>
                      <a:pt x="609517" y="23857"/>
                      <a:pt x="611982" y="27143"/>
                      <a:pt x="611982" y="32072"/>
                    </a:cubicBezTo>
                    <a:lnTo>
                      <a:pt x="611982" y="34536"/>
                    </a:lnTo>
                    <a:lnTo>
                      <a:pt x="594732" y="34536"/>
                    </a:lnTo>
                    <a:cubicBezTo>
                      <a:pt x="595553" y="27965"/>
                      <a:pt x="598839" y="23857"/>
                      <a:pt x="604589" y="23857"/>
                    </a:cubicBezTo>
                    <a:moveTo>
                      <a:pt x="617732" y="33715"/>
                    </a:moveTo>
                    <a:cubicBezTo>
                      <a:pt x="617732" y="23857"/>
                      <a:pt x="612803" y="18107"/>
                      <a:pt x="604589" y="18107"/>
                    </a:cubicBezTo>
                    <a:cubicBezTo>
                      <a:pt x="595553" y="18107"/>
                      <a:pt x="588160" y="24679"/>
                      <a:pt x="588160" y="37822"/>
                    </a:cubicBezTo>
                    <a:cubicBezTo>
                      <a:pt x="588160" y="52608"/>
                      <a:pt x="594732" y="58358"/>
                      <a:pt x="605410" y="58358"/>
                    </a:cubicBezTo>
                    <a:cubicBezTo>
                      <a:pt x="613625" y="58358"/>
                      <a:pt x="616910" y="55072"/>
                      <a:pt x="618553" y="53429"/>
                    </a:cubicBezTo>
                    <a:lnTo>
                      <a:pt x="616910" y="48500"/>
                    </a:lnTo>
                    <a:cubicBezTo>
                      <a:pt x="616089" y="49322"/>
                      <a:pt x="612803" y="51786"/>
                      <a:pt x="607053" y="51786"/>
                    </a:cubicBezTo>
                    <a:cubicBezTo>
                      <a:pt x="599660" y="51786"/>
                      <a:pt x="595553" y="47679"/>
                      <a:pt x="595553" y="38643"/>
                    </a:cubicBezTo>
                    <a:lnTo>
                      <a:pt x="617732" y="38643"/>
                    </a:lnTo>
                    <a:lnTo>
                      <a:pt x="617732" y="33715"/>
                    </a:lnTo>
                    <a:moveTo>
                      <a:pt x="583232" y="18929"/>
                    </a:moveTo>
                    <a:cubicBezTo>
                      <a:pt x="582410" y="18929"/>
                      <a:pt x="581589" y="18107"/>
                      <a:pt x="579946" y="18107"/>
                    </a:cubicBezTo>
                    <a:cubicBezTo>
                      <a:pt x="574196" y="18107"/>
                      <a:pt x="570910" y="21393"/>
                      <a:pt x="570089" y="24679"/>
                    </a:cubicBezTo>
                    <a:lnTo>
                      <a:pt x="570089" y="18929"/>
                    </a:lnTo>
                    <a:lnTo>
                      <a:pt x="564338" y="18929"/>
                    </a:lnTo>
                    <a:lnTo>
                      <a:pt x="564338" y="57536"/>
                    </a:lnTo>
                    <a:lnTo>
                      <a:pt x="570910" y="57536"/>
                    </a:lnTo>
                    <a:lnTo>
                      <a:pt x="570910" y="29607"/>
                    </a:lnTo>
                    <a:cubicBezTo>
                      <a:pt x="571731" y="27143"/>
                      <a:pt x="575017" y="23857"/>
                      <a:pt x="579946" y="23857"/>
                    </a:cubicBezTo>
                    <a:cubicBezTo>
                      <a:pt x="582410" y="23857"/>
                      <a:pt x="583232" y="24679"/>
                      <a:pt x="583232" y="24679"/>
                    </a:cubicBezTo>
                    <a:lnTo>
                      <a:pt x="583232" y="18929"/>
                    </a:lnTo>
                    <a:close/>
                    <a:moveTo>
                      <a:pt x="539695" y="23857"/>
                    </a:moveTo>
                    <a:cubicBezTo>
                      <a:pt x="544624" y="23857"/>
                      <a:pt x="547088" y="27143"/>
                      <a:pt x="547088" y="32072"/>
                    </a:cubicBezTo>
                    <a:lnTo>
                      <a:pt x="547088" y="34536"/>
                    </a:lnTo>
                    <a:lnTo>
                      <a:pt x="529838" y="34536"/>
                    </a:lnTo>
                    <a:cubicBezTo>
                      <a:pt x="530660" y="27965"/>
                      <a:pt x="534767" y="23857"/>
                      <a:pt x="539695" y="23857"/>
                    </a:cubicBezTo>
                    <a:moveTo>
                      <a:pt x="553660" y="33715"/>
                    </a:moveTo>
                    <a:cubicBezTo>
                      <a:pt x="553660" y="23857"/>
                      <a:pt x="548731" y="18107"/>
                      <a:pt x="540517" y="18107"/>
                    </a:cubicBezTo>
                    <a:cubicBezTo>
                      <a:pt x="531481" y="18107"/>
                      <a:pt x="524088" y="24679"/>
                      <a:pt x="524088" y="37822"/>
                    </a:cubicBezTo>
                    <a:cubicBezTo>
                      <a:pt x="524088" y="52608"/>
                      <a:pt x="530660" y="58358"/>
                      <a:pt x="541338" y="58358"/>
                    </a:cubicBezTo>
                    <a:cubicBezTo>
                      <a:pt x="549553" y="58358"/>
                      <a:pt x="552838" y="55072"/>
                      <a:pt x="554481" y="53429"/>
                    </a:cubicBezTo>
                    <a:lnTo>
                      <a:pt x="552838" y="48500"/>
                    </a:lnTo>
                    <a:cubicBezTo>
                      <a:pt x="552017" y="49322"/>
                      <a:pt x="548731" y="51786"/>
                      <a:pt x="542981" y="51786"/>
                    </a:cubicBezTo>
                    <a:cubicBezTo>
                      <a:pt x="535588" y="51786"/>
                      <a:pt x="531481" y="47679"/>
                      <a:pt x="531481" y="38643"/>
                    </a:cubicBezTo>
                    <a:lnTo>
                      <a:pt x="553660" y="38643"/>
                    </a:lnTo>
                    <a:lnTo>
                      <a:pt x="553660" y="33715"/>
                    </a:lnTo>
                    <a:moveTo>
                      <a:pt x="515052" y="22214"/>
                    </a:moveTo>
                    <a:cubicBezTo>
                      <a:pt x="513409" y="21393"/>
                      <a:pt x="510945" y="18107"/>
                      <a:pt x="504374" y="18107"/>
                    </a:cubicBezTo>
                    <a:cubicBezTo>
                      <a:pt x="496981" y="18107"/>
                      <a:pt x="492052" y="22214"/>
                      <a:pt x="492052" y="27965"/>
                    </a:cubicBezTo>
                    <a:cubicBezTo>
                      <a:pt x="492052" y="33715"/>
                      <a:pt x="494516" y="36179"/>
                      <a:pt x="500266" y="39465"/>
                    </a:cubicBezTo>
                    <a:lnTo>
                      <a:pt x="502731" y="41108"/>
                    </a:lnTo>
                    <a:cubicBezTo>
                      <a:pt x="506838" y="43572"/>
                      <a:pt x="509302" y="45215"/>
                      <a:pt x="509302" y="48500"/>
                    </a:cubicBezTo>
                    <a:cubicBezTo>
                      <a:pt x="509302" y="50965"/>
                      <a:pt x="506838" y="52608"/>
                      <a:pt x="501909" y="52608"/>
                    </a:cubicBezTo>
                    <a:cubicBezTo>
                      <a:pt x="496981" y="52608"/>
                      <a:pt x="494516" y="50143"/>
                      <a:pt x="492873" y="48500"/>
                    </a:cubicBezTo>
                    <a:lnTo>
                      <a:pt x="490409" y="54251"/>
                    </a:lnTo>
                    <a:cubicBezTo>
                      <a:pt x="492052" y="55893"/>
                      <a:pt x="495338" y="58358"/>
                      <a:pt x="501909" y="58358"/>
                    </a:cubicBezTo>
                    <a:cubicBezTo>
                      <a:pt x="511766" y="58358"/>
                      <a:pt x="515874" y="53429"/>
                      <a:pt x="515874" y="47679"/>
                    </a:cubicBezTo>
                    <a:cubicBezTo>
                      <a:pt x="515874" y="41929"/>
                      <a:pt x="512588" y="38643"/>
                      <a:pt x="506838" y="35357"/>
                    </a:cubicBezTo>
                    <a:lnTo>
                      <a:pt x="503552" y="33715"/>
                    </a:lnTo>
                    <a:cubicBezTo>
                      <a:pt x="499445" y="31250"/>
                      <a:pt x="497802" y="30429"/>
                      <a:pt x="497802" y="27143"/>
                    </a:cubicBezTo>
                    <a:cubicBezTo>
                      <a:pt x="497802" y="24679"/>
                      <a:pt x="499445" y="23036"/>
                      <a:pt x="504374" y="23036"/>
                    </a:cubicBezTo>
                    <a:cubicBezTo>
                      <a:pt x="508481" y="23036"/>
                      <a:pt x="511766" y="25500"/>
                      <a:pt x="512588" y="26322"/>
                    </a:cubicBezTo>
                    <a:lnTo>
                      <a:pt x="515052" y="22214"/>
                    </a:lnTo>
                    <a:close/>
                    <a:moveTo>
                      <a:pt x="483016" y="59179"/>
                    </a:moveTo>
                    <a:lnTo>
                      <a:pt x="483016" y="34536"/>
                    </a:lnTo>
                    <a:cubicBezTo>
                      <a:pt x="483016" y="23857"/>
                      <a:pt x="478088" y="18929"/>
                      <a:pt x="469873" y="18929"/>
                    </a:cubicBezTo>
                    <a:cubicBezTo>
                      <a:pt x="463302" y="18929"/>
                      <a:pt x="459195" y="22214"/>
                      <a:pt x="457552" y="24679"/>
                    </a:cubicBezTo>
                    <a:lnTo>
                      <a:pt x="457552" y="20572"/>
                    </a:lnTo>
                    <a:lnTo>
                      <a:pt x="451802" y="20572"/>
                    </a:lnTo>
                    <a:lnTo>
                      <a:pt x="451802" y="59179"/>
                    </a:lnTo>
                    <a:lnTo>
                      <a:pt x="458373" y="59179"/>
                    </a:lnTo>
                    <a:lnTo>
                      <a:pt x="458373" y="29607"/>
                    </a:lnTo>
                    <a:cubicBezTo>
                      <a:pt x="460016" y="27965"/>
                      <a:pt x="463302" y="25500"/>
                      <a:pt x="468230" y="25500"/>
                    </a:cubicBezTo>
                    <a:cubicBezTo>
                      <a:pt x="473980" y="25500"/>
                      <a:pt x="475623" y="28786"/>
                      <a:pt x="475623" y="36179"/>
                    </a:cubicBezTo>
                    <a:lnTo>
                      <a:pt x="475623" y="59179"/>
                    </a:lnTo>
                    <a:lnTo>
                      <a:pt x="483016" y="59179"/>
                    </a:lnTo>
                    <a:close/>
                    <a:moveTo>
                      <a:pt x="440301" y="19750"/>
                    </a:moveTo>
                    <a:lnTo>
                      <a:pt x="433730" y="19750"/>
                    </a:lnTo>
                    <a:lnTo>
                      <a:pt x="433730" y="49322"/>
                    </a:lnTo>
                    <a:cubicBezTo>
                      <a:pt x="432087" y="50965"/>
                      <a:pt x="429623" y="53429"/>
                      <a:pt x="423873" y="53429"/>
                    </a:cubicBezTo>
                    <a:cubicBezTo>
                      <a:pt x="418944" y="53429"/>
                      <a:pt x="416480" y="50143"/>
                      <a:pt x="416480" y="42750"/>
                    </a:cubicBezTo>
                    <a:lnTo>
                      <a:pt x="416480" y="19750"/>
                    </a:lnTo>
                    <a:lnTo>
                      <a:pt x="409908" y="19750"/>
                    </a:lnTo>
                    <a:lnTo>
                      <a:pt x="409908" y="43572"/>
                    </a:lnTo>
                    <a:cubicBezTo>
                      <a:pt x="409908" y="54251"/>
                      <a:pt x="414015" y="59179"/>
                      <a:pt x="422230" y="59179"/>
                    </a:cubicBezTo>
                    <a:cubicBezTo>
                      <a:pt x="429623" y="59179"/>
                      <a:pt x="432908" y="55072"/>
                      <a:pt x="434551" y="53429"/>
                    </a:cubicBezTo>
                    <a:lnTo>
                      <a:pt x="434551" y="57536"/>
                    </a:lnTo>
                    <a:lnTo>
                      <a:pt x="440301" y="57536"/>
                    </a:lnTo>
                    <a:lnTo>
                      <a:pt x="440301" y="19750"/>
                    </a:lnTo>
                    <a:close/>
                    <a:moveTo>
                      <a:pt x="382801" y="19750"/>
                    </a:moveTo>
                    <a:lnTo>
                      <a:pt x="372122" y="19750"/>
                    </a:lnTo>
                    <a:lnTo>
                      <a:pt x="372122" y="9071"/>
                    </a:lnTo>
                    <a:lnTo>
                      <a:pt x="366372" y="9071"/>
                    </a:lnTo>
                    <a:lnTo>
                      <a:pt x="365551" y="19750"/>
                    </a:lnTo>
                    <a:lnTo>
                      <a:pt x="359801" y="20572"/>
                    </a:lnTo>
                    <a:lnTo>
                      <a:pt x="359801" y="25500"/>
                    </a:lnTo>
                    <a:lnTo>
                      <a:pt x="365551" y="25500"/>
                    </a:lnTo>
                    <a:lnTo>
                      <a:pt x="365551" y="46858"/>
                    </a:lnTo>
                    <a:cubicBezTo>
                      <a:pt x="365551" y="55893"/>
                      <a:pt x="368836" y="60001"/>
                      <a:pt x="376229" y="60001"/>
                    </a:cubicBezTo>
                    <a:cubicBezTo>
                      <a:pt x="380337" y="60001"/>
                      <a:pt x="382801" y="58358"/>
                      <a:pt x="382801" y="58358"/>
                    </a:cubicBezTo>
                    <a:lnTo>
                      <a:pt x="381979" y="53429"/>
                    </a:lnTo>
                    <a:cubicBezTo>
                      <a:pt x="381158" y="53429"/>
                      <a:pt x="379515" y="54251"/>
                      <a:pt x="377051" y="54251"/>
                    </a:cubicBezTo>
                    <a:cubicBezTo>
                      <a:pt x="372944" y="54251"/>
                      <a:pt x="371301" y="51786"/>
                      <a:pt x="371301" y="46036"/>
                    </a:cubicBezTo>
                    <a:lnTo>
                      <a:pt x="371301" y="26322"/>
                    </a:lnTo>
                    <a:lnTo>
                      <a:pt x="381158" y="26322"/>
                    </a:lnTo>
                    <a:lnTo>
                      <a:pt x="382801" y="19750"/>
                    </a:lnTo>
                    <a:close/>
                    <a:moveTo>
                      <a:pt x="354872" y="19750"/>
                    </a:moveTo>
                    <a:lnTo>
                      <a:pt x="345015" y="19750"/>
                    </a:lnTo>
                    <a:lnTo>
                      <a:pt x="345015" y="13179"/>
                    </a:lnTo>
                    <a:cubicBezTo>
                      <a:pt x="345015" y="7429"/>
                      <a:pt x="346658" y="5786"/>
                      <a:pt x="350765" y="5786"/>
                    </a:cubicBezTo>
                    <a:cubicBezTo>
                      <a:pt x="353229" y="5786"/>
                      <a:pt x="354872" y="6607"/>
                      <a:pt x="354872" y="6607"/>
                    </a:cubicBezTo>
                    <a:lnTo>
                      <a:pt x="355693" y="857"/>
                    </a:lnTo>
                    <a:cubicBezTo>
                      <a:pt x="354872" y="857"/>
                      <a:pt x="353229" y="36"/>
                      <a:pt x="350765" y="36"/>
                    </a:cubicBezTo>
                    <a:cubicBezTo>
                      <a:pt x="342550" y="36"/>
                      <a:pt x="338443" y="4143"/>
                      <a:pt x="338443" y="13179"/>
                    </a:cubicBezTo>
                    <a:lnTo>
                      <a:pt x="338443" y="19750"/>
                    </a:lnTo>
                    <a:lnTo>
                      <a:pt x="332693" y="20572"/>
                    </a:lnTo>
                    <a:lnTo>
                      <a:pt x="332693" y="25500"/>
                    </a:lnTo>
                    <a:lnTo>
                      <a:pt x="338443" y="25500"/>
                    </a:lnTo>
                    <a:lnTo>
                      <a:pt x="338443" y="58358"/>
                    </a:lnTo>
                    <a:lnTo>
                      <a:pt x="345015" y="58358"/>
                    </a:lnTo>
                    <a:lnTo>
                      <a:pt x="345015" y="25500"/>
                    </a:lnTo>
                    <a:lnTo>
                      <a:pt x="354051" y="25500"/>
                    </a:lnTo>
                    <a:lnTo>
                      <a:pt x="354872" y="19750"/>
                    </a:lnTo>
                    <a:close/>
                    <a:moveTo>
                      <a:pt x="325300" y="59179"/>
                    </a:moveTo>
                    <a:lnTo>
                      <a:pt x="325300" y="34536"/>
                    </a:lnTo>
                    <a:cubicBezTo>
                      <a:pt x="325300" y="23857"/>
                      <a:pt x="320372" y="18929"/>
                      <a:pt x="312157" y="18929"/>
                    </a:cubicBezTo>
                    <a:cubicBezTo>
                      <a:pt x="305586" y="18929"/>
                      <a:pt x="301479" y="22214"/>
                      <a:pt x="299836" y="24679"/>
                    </a:cubicBezTo>
                    <a:lnTo>
                      <a:pt x="299836" y="20572"/>
                    </a:lnTo>
                    <a:lnTo>
                      <a:pt x="294086" y="20572"/>
                    </a:lnTo>
                    <a:lnTo>
                      <a:pt x="294086" y="59179"/>
                    </a:lnTo>
                    <a:lnTo>
                      <a:pt x="300657" y="59179"/>
                    </a:lnTo>
                    <a:lnTo>
                      <a:pt x="300657" y="29607"/>
                    </a:lnTo>
                    <a:cubicBezTo>
                      <a:pt x="302300" y="27965"/>
                      <a:pt x="305586" y="25500"/>
                      <a:pt x="310514" y="25500"/>
                    </a:cubicBezTo>
                    <a:cubicBezTo>
                      <a:pt x="316264" y="25500"/>
                      <a:pt x="317907" y="28786"/>
                      <a:pt x="317907" y="36179"/>
                    </a:cubicBezTo>
                    <a:lnTo>
                      <a:pt x="317907" y="59179"/>
                    </a:lnTo>
                    <a:lnTo>
                      <a:pt x="325300" y="59179"/>
                    </a:lnTo>
                    <a:close/>
                    <a:moveTo>
                      <a:pt x="282586" y="19750"/>
                    </a:moveTo>
                    <a:lnTo>
                      <a:pt x="276014" y="19750"/>
                    </a:lnTo>
                    <a:lnTo>
                      <a:pt x="276014" y="49322"/>
                    </a:lnTo>
                    <a:cubicBezTo>
                      <a:pt x="274371" y="50965"/>
                      <a:pt x="271907" y="53429"/>
                      <a:pt x="266157" y="53429"/>
                    </a:cubicBezTo>
                    <a:cubicBezTo>
                      <a:pt x="261228" y="53429"/>
                      <a:pt x="258764" y="50143"/>
                      <a:pt x="258764" y="42750"/>
                    </a:cubicBezTo>
                    <a:lnTo>
                      <a:pt x="258764" y="19750"/>
                    </a:lnTo>
                    <a:lnTo>
                      <a:pt x="252192" y="19750"/>
                    </a:lnTo>
                    <a:lnTo>
                      <a:pt x="252192" y="43572"/>
                    </a:lnTo>
                    <a:cubicBezTo>
                      <a:pt x="252192" y="54251"/>
                      <a:pt x="256300" y="59179"/>
                      <a:pt x="264514" y="59179"/>
                    </a:cubicBezTo>
                    <a:cubicBezTo>
                      <a:pt x="271907" y="59179"/>
                      <a:pt x="275193" y="55072"/>
                      <a:pt x="276835" y="53429"/>
                    </a:cubicBezTo>
                    <a:lnTo>
                      <a:pt x="276835" y="57536"/>
                    </a:lnTo>
                    <a:lnTo>
                      <a:pt x="282586" y="57536"/>
                    </a:lnTo>
                    <a:lnTo>
                      <a:pt x="282586" y="19750"/>
                    </a:lnTo>
                    <a:close/>
                    <a:moveTo>
                      <a:pt x="244799" y="19750"/>
                    </a:moveTo>
                    <a:lnTo>
                      <a:pt x="236585" y="19750"/>
                    </a:lnTo>
                    <a:lnTo>
                      <a:pt x="223442" y="34536"/>
                    </a:lnTo>
                    <a:lnTo>
                      <a:pt x="220156" y="34536"/>
                    </a:lnTo>
                    <a:lnTo>
                      <a:pt x="220156" y="36"/>
                    </a:lnTo>
                    <a:lnTo>
                      <a:pt x="213585" y="857"/>
                    </a:lnTo>
                    <a:lnTo>
                      <a:pt x="213585" y="58358"/>
                    </a:lnTo>
                    <a:lnTo>
                      <a:pt x="220156" y="58358"/>
                    </a:lnTo>
                    <a:lnTo>
                      <a:pt x="220156" y="40286"/>
                    </a:lnTo>
                    <a:lnTo>
                      <a:pt x="223442" y="40286"/>
                    </a:lnTo>
                    <a:lnTo>
                      <a:pt x="236585" y="58358"/>
                    </a:lnTo>
                    <a:lnTo>
                      <a:pt x="244799" y="58358"/>
                    </a:lnTo>
                    <a:lnTo>
                      <a:pt x="228371" y="37000"/>
                    </a:lnTo>
                    <a:lnTo>
                      <a:pt x="244799" y="19750"/>
                    </a:lnTo>
                    <a:close/>
                    <a:moveTo>
                      <a:pt x="202085" y="19750"/>
                    </a:moveTo>
                    <a:lnTo>
                      <a:pt x="195513" y="19750"/>
                    </a:lnTo>
                    <a:lnTo>
                      <a:pt x="195513" y="49322"/>
                    </a:lnTo>
                    <a:cubicBezTo>
                      <a:pt x="193870" y="50965"/>
                      <a:pt x="191406" y="53429"/>
                      <a:pt x="185656" y="53429"/>
                    </a:cubicBezTo>
                    <a:cubicBezTo>
                      <a:pt x="180727" y="53429"/>
                      <a:pt x="178263" y="50143"/>
                      <a:pt x="178263" y="42750"/>
                    </a:cubicBezTo>
                    <a:lnTo>
                      <a:pt x="178263" y="19750"/>
                    </a:lnTo>
                    <a:lnTo>
                      <a:pt x="171692" y="19750"/>
                    </a:lnTo>
                    <a:lnTo>
                      <a:pt x="171692" y="43572"/>
                    </a:lnTo>
                    <a:cubicBezTo>
                      <a:pt x="171692" y="54251"/>
                      <a:pt x="175799" y="59179"/>
                      <a:pt x="184013" y="59179"/>
                    </a:cubicBezTo>
                    <a:cubicBezTo>
                      <a:pt x="191406" y="59179"/>
                      <a:pt x="194692" y="55072"/>
                      <a:pt x="196335" y="53429"/>
                    </a:cubicBezTo>
                    <a:lnTo>
                      <a:pt x="196335" y="57536"/>
                    </a:lnTo>
                    <a:lnTo>
                      <a:pt x="202085" y="57536"/>
                    </a:lnTo>
                    <a:lnTo>
                      <a:pt x="202085" y="19750"/>
                    </a:lnTo>
                    <a:close/>
                    <a:moveTo>
                      <a:pt x="162656" y="2500"/>
                    </a:moveTo>
                    <a:lnTo>
                      <a:pt x="126513" y="2500"/>
                    </a:lnTo>
                    <a:lnTo>
                      <a:pt x="126513" y="8250"/>
                    </a:lnTo>
                    <a:lnTo>
                      <a:pt x="153620" y="8250"/>
                    </a:lnTo>
                    <a:lnTo>
                      <a:pt x="125691" y="53429"/>
                    </a:lnTo>
                    <a:lnTo>
                      <a:pt x="125691" y="57536"/>
                    </a:lnTo>
                    <a:lnTo>
                      <a:pt x="164299" y="57536"/>
                    </a:lnTo>
                    <a:lnTo>
                      <a:pt x="165120" y="51786"/>
                    </a:lnTo>
                    <a:lnTo>
                      <a:pt x="134727" y="51786"/>
                    </a:lnTo>
                    <a:lnTo>
                      <a:pt x="162656" y="6607"/>
                    </a:lnTo>
                    <a:lnTo>
                      <a:pt x="162656" y="2500"/>
                    </a:lnTo>
                    <a:close/>
                    <a:moveTo>
                      <a:pt x="84619" y="23857"/>
                    </a:moveTo>
                    <a:cubicBezTo>
                      <a:pt x="89548" y="23857"/>
                      <a:pt x="92012" y="27143"/>
                      <a:pt x="92012" y="32072"/>
                    </a:cubicBezTo>
                    <a:lnTo>
                      <a:pt x="92012" y="34536"/>
                    </a:lnTo>
                    <a:lnTo>
                      <a:pt x="74762" y="34536"/>
                    </a:lnTo>
                    <a:cubicBezTo>
                      <a:pt x="75583" y="27965"/>
                      <a:pt x="79691" y="23857"/>
                      <a:pt x="84619" y="23857"/>
                    </a:cubicBezTo>
                    <a:moveTo>
                      <a:pt x="98584" y="33715"/>
                    </a:moveTo>
                    <a:cubicBezTo>
                      <a:pt x="98584" y="23857"/>
                      <a:pt x="93655" y="18107"/>
                      <a:pt x="85441" y="18107"/>
                    </a:cubicBezTo>
                    <a:cubicBezTo>
                      <a:pt x="76405" y="18107"/>
                      <a:pt x="69012" y="24679"/>
                      <a:pt x="69012" y="37822"/>
                    </a:cubicBezTo>
                    <a:cubicBezTo>
                      <a:pt x="69012" y="52608"/>
                      <a:pt x="75583" y="58358"/>
                      <a:pt x="86262" y="58358"/>
                    </a:cubicBezTo>
                    <a:cubicBezTo>
                      <a:pt x="94476" y="58358"/>
                      <a:pt x="97762" y="55072"/>
                      <a:pt x="99405" y="53429"/>
                    </a:cubicBezTo>
                    <a:lnTo>
                      <a:pt x="97762" y="48500"/>
                    </a:lnTo>
                    <a:cubicBezTo>
                      <a:pt x="96941" y="49322"/>
                      <a:pt x="93655" y="51786"/>
                      <a:pt x="87905" y="51786"/>
                    </a:cubicBezTo>
                    <a:cubicBezTo>
                      <a:pt x="80512" y="51786"/>
                      <a:pt x="76405" y="47679"/>
                      <a:pt x="76405" y="38643"/>
                    </a:cubicBezTo>
                    <a:lnTo>
                      <a:pt x="98584" y="38643"/>
                    </a:lnTo>
                    <a:cubicBezTo>
                      <a:pt x="97762" y="38643"/>
                      <a:pt x="98584" y="36179"/>
                      <a:pt x="98584" y="33715"/>
                    </a:cubicBezTo>
                    <a:moveTo>
                      <a:pt x="59155" y="19750"/>
                    </a:moveTo>
                    <a:lnTo>
                      <a:pt x="52583" y="19750"/>
                    </a:lnTo>
                    <a:lnTo>
                      <a:pt x="52583" y="58358"/>
                    </a:lnTo>
                    <a:lnTo>
                      <a:pt x="59155" y="58358"/>
                    </a:lnTo>
                    <a:lnTo>
                      <a:pt x="59155" y="19750"/>
                    </a:lnTo>
                    <a:close/>
                    <a:moveTo>
                      <a:pt x="60798" y="5786"/>
                    </a:moveTo>
                    <a:cubicBezTo>
                      <a:pt x="60798" y="3321"/>
                      <a:pt x="58333" y="857"/>
                      <a:pt x="55869" y="857"/>
                    </a:cubicBezTo>
                    <a:cubicBezTo>
                      <a:pt x="53405" y="857"/>
                      <a:pt x="50940" y="2500"/>
                      <a:pt x="50940" y="5786"/>
                    </a:cubicBezTo>
                    <a:cubicBezTo>
                      <a:pt x="50940" y="9071"/>
                      <a:pt x="52583" y="10714"/>
                      <a:pt x="55869" y="10714"/>
                    </a:cubicBezTo>
                    <a:cubicBezTo>
                      <a:pt x="58333" y="9893"/>
                      <a:pt x="60798" y="8250"/>
                      <a:pt x="60798" y="5786"/>
                    </a:cubicBezTo>
                    <a:moveTo>
                      <a:pt x="11511" y="8250"/>
                    </a:moveTo>
                    <a:cubicBezTo>
                      <a:pt x="26297" y="8250"/>
                      <a:pt x="34512" y="13179"/>
                      <a:pt x="34512" y="28786"/>
                    </a:cubicBezTo>
                    <a:cubicBezTo>
                      <a:pt x="34512" y="45215"/>
                      <a:pt x="26297" y="51786"/>
                      <a:pt x="10690" y="51786"/>
                    </a:cubicBezTo>
                    <a:lnTo>
                      <a:pt x="7404" y="51786"/>
                    </a:lnTo>
                    <a:lnTo>
                      <a:pt x="7404" y="8250"/>
                    </a:lnTo>
                    <a:lnTo>
                      <a:pt x="11511" y="8250"/>
                    </a:lnTo>
                    <a:close/>
                    <a:moveTo>
                      <a:pt x="10690" y="58358"/>
                    </a:moveTo>
                    <a:cubicBezTo>
                      <a:pt x="30404" y="58358"/>
                      <a:pt x="41905" y="49322"/>
                      <a:pt x="41905" y="28786"/>
                    </a:cubicBezTo>
                    <a:cubicBezTo>
                      <a:pt x="41905" y="9893"/>
                      <a:pt x="32047" y="2500"/>
                      <a:pt x="11511" y="2500"/>
                    </a:cubicBezTo>
                    <a:lnTo>
                      <a:pt x="11" y="2500"/>
                    </a:lnTo>
                    <a:lnTo>
                      <a:pt x="11" y="58358"/>
                    </a:lnTo>
                    <a:lnTo>
                      <a:pt x="10690" y="58358"/>
                    </a:lnTo>
                    <a:close/>
                  </a:path>
                </a:pathLst>
              </a:custGeom>
              <a:solidFill>
                <a:srgbClr val="57656C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" name="Freihandform: Form 44">
                <a:extLst>
                  <a:ext uri="{FF2B5EF4-FFF2-40B4-BE49-F238E27FC236}">
                    <a16:creationId xmlns:a16="http://schemas.microsoft.com/office/drawing/2014/main" id="{B9D8753B-97AA-6075-D50B-050CF9B46E8C}"/>
                  </a:ext>
                </a:extLst>
              </p:cNvPr>
              <p:cNvSpPr/>
              <p:nvPr/>
            </p:nvSpPr>
            <p:spPr>
              <a:xfrm>
                <a:off x="1232915" y="5998578"/>
                <a:ext cx="58322" cy="100215"/>
              </a:xfrm>
              <a:custGeom>
                <a:avLst/>
                <a:gdLst>
                  <a:gd name="connsiteX0" fmla="*/ 34509 w 58322"/>
                  <a:gd name="connsiteY0" fmla="*/ 40 h 100215"/>
                  <a:gd name="connsiteX1" fmla="*/ 9 w 58322"/>
                  <a:gd name="connsiteY1" fmla="*/ 50148 h 100215"/>
                  <a:gd name="connsiteX2" fmla="*/ 34509 w 58322"/>
                  <a:gd name="connsiteY2" fmla="*/ 100255 h 100215"/>
                  <a:gd name="connsiteX3" fmla="*/ 58331 w 58322"/>
                  <a:gd name="connsiteY3" fmla="*/ 100255 h 100215"/>
                  <a:gd name="connsiteX4" fmla="*/ 21366 w 58322"/>
                  <a:gd name="connsiteY4" fmla="*/ 48505 h 100215"/>
                  <a:gd name="connsiteX5" fmla="*/ 55867 w 58322"/>
                  <a:gd name="connsiteY5" fmla="*/ 40 h 100215"/>
                  <a:gd name="connsiteX6" fmla="*/ 34509 w 58322"/>
                  <a:gd name="connsiteY6" fmla="*/ 40 h 10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22" h="100215">
                    <a:moveTo>
                      <a:pt x="34509" y="40"/>
                    </a:moveTo>
                    <a:lnTo>
                      <a:pt x="9" y="50148"/>
                    </a:lnTo>
                    <a:lnTo>
                      <a:pt x="34509" y="100255"/>
                    </a:lnTo>
                    <a:lnTo>
                      <a:pt x="58331" y="100255"/>
                    </a:lnTo>
                    <a:lnTo>
                      <a:pt x="21366" y="48505"/>
                    </a:lnTo>
                    <a:lnTo>
                      <a:pt x="55867" y="40"/>
                    </a:lnTo>
                    <a:lnTo>
                      <a:pt x="34509" y="40"/>
                    </a:lnTo>
                    <a:close/>
                  </a:path>
                </a:pathLst>
              </a:custGeom>
              <a:solidFill>
                <a:srgbClr val="008DB4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" name="Freihandform: Form 45">
                <a:extLst>
                  <a:ext uri="{FF2B5EF4-FFF2-40B4-BE49-F238E27FC236}">
                    <a16:creationId xmlns:a16="http://schemas.microsoft.com/office/drawing/2014/main" id="{33D31A66-FA00-E834-7CB6-4C8EABE23037}"/>
                  </a:ext>
                </a:extLst>
              </p:cNvPr>
              <p:cNvSpPr/>
              <p:nvPr/>
            </p:nvSpPr>
            <p:spPr>
              <a:xfrm>
                <a:off x="455014" y="6162865"/>
                <a:ext cx="108429" cy="47643"/>
              </a:xfrm>
              <a:custGeom>
                <a:avLst/>
                <a:gdLst>
                  <a:gd name="connsiteX0" fmla="*/ 107630 w 108429"/>
                  <a:gd name="connsiteY0" fmla="*/ 38 h 47643"/>
                  <a:gd name="connsiteX1" fmla="*/ 97773 w 108429"/>
                  <a:gd name="connsiteY1" fmla="*/ 38 h 47643"/>
                  <a:gd name="connsiteX2" fmla="*/ 88737 w 108429"/>
                  <a:gd name="connsiteY2" fmla="*/ 15645 h 47643"/>
                  <a:gd name="connsiteX3" fmla="*/ 80522 w 108429"/>
                  <a:gd name="connsiteY3" fmla="*/ 859 h 47643"/>
                  <a:gd name="connsiteX4" fmla="*/ 69844 w 108429"/>
                  <a:gd name="connsiteY4" fmla="*/ 859 h 47643"/>
                  <a:gd name="connsiteX5" fmla="*/ 83808 w 108429"/>
                  <a:gd name="connsiteY5" fmla="*/ 23859 h 47643"/>
                  <a:gd name="connsiteX6" fmla="*/ 69844 w 108429"/>
                  <a:gd name="connsiteY6" fmla="*/ 47681 h 47643"/>
                  <a:gd name="connsiteX7" fmla="*/ 79701 w 108429"/>
                  <a:gd name="connsiteY7" fmla="*/ 47681 h 47643"/>
                  <a:gd name="connsiteX8" fmla="*/ 88737 w 108429"/>
                  <a:gd name="connsiteY8" fmla="*/ 32074 h 47643"/>
                  <a:gd name="connsiteX9" fmla="*/ 97773 w 108429"/>
                  <a:gd name="connsiteY9" fmla="*/ 47681 h 47643"/>
                  <a:gd name="connsiteX10" fmla="*/ 108451 w 108429"/>
                  <a:gd name="connsiteY10" fmla="*/ 47681 h 47643"/>
                  <a:gd name="connsiteX11" fmla="*/ 93665 w 108429"/>
                  <a:gd name="connsiteY11" fmla="*/ 23859 h 47643"/>
                  <a:gd name="connsiteX12" fmla="*/ 107630 w 108429"/>
                  <a:gd name="connsiteY12" fmla="*/ 38 h 47643"/>
                  <a:gd name="connsiteX13" fmla="*/ 63272 w 108429"/>
                  <a:gd name="connsiteY13" fmla="*/ 15645 h 47643"/>
                  <a:gd name="connsiteX14" fmla="*/ 49308 w 108429"/>
                  <a:gd name="connsiteY14" fmla="*/ 2502 h 47643"/>
                  <a:gd name="connsiteX15" fmla="*/ 36165 w 108429"/>
                  <a:gd name="connsiteY15" fmla="*/ 8252 h 47643"/>
                  <a:gd name="connsiteX16" fmla="*/ 39451 w 108429"/>
                  <a:gd name="connsiteY16" fmla="*/ 14002 h 47643"/>
                  <a:gd name="connsiteX17" fmla="*/ 48486 w 108429"/>
                  <a:gd name="connsiteY17" fmla="*/ 9895 h 47643"/>
                  <a:gd name="connsiteX18" fmla="*/ 55058 w 108429"/>
                  <a:gd name="connsiteY18" fmla="*/ 16466 h 47643"/>
                  <a:gd name="connsiteX19" fmla="*/ 37808 w 108429"/>
                  <a:gd name="connsiteY19" fmla="*/ 41931 h 47643"/>
                  <a:gd name="connsiteX20" fmla="*/ 38629 w 108429"/>
                  <a:gd name="connsiteY20" fmla="*/ 46860 h 47643"/>
                  <a:gd name="connsiteX21" fmla="*/ 64094 w 108429"/>
                  <a:gd name="connsiteY21" fmla="*/ 46860 h 47643"/>
                  <a:gd name="connsiteX22" fmla="*/ 64094 w 108429"/>
                  <a:gd name="connsiteY22" fmla="*/ 40288 h 47643"/>
                  <a:gd name="connsiteX23" fmla="*/ 48486 w 108429"/>
                  <a:gd name="connsiteY23" fmla="*/ 40288 h 47643"/>
                  <a:gd name="connsiteX24" fmla="*/ 63272 w 108429"/>
                  <a:gd name="connsiteY24" fmla="*/ 15645 h 47643"/>
                  <a:gd name="connsiteX25" fmla="*/ 21379 w 108429"/>
                  <a:gd name="connsiteY25" fmla="*/ 16466 h 47643"/>
                  <a:gd name="connsiteX26" fmla="*/ 11522 w 108429"/>
                  <a:gd name="connsiteY26" fmla="*/ 25502 h 47643"/>
                  <a:gd name="connsiteX27" fmla="*/ 9057 w 108429"/>
                  <a:gd name="connsiteY27" fmla="*/ 25502 h 47643"/>
                  <a:gd name="connsiteX28" fmla="*/ 9057 w 108429"/>
                  <a:gd name="connsiteY28" fmla="*/ 8252 h 47643"/>
                  <a:gd name="connsiteX29" fmla="*/ 11522 w 108429"/>
                  <a:gd name="connsiteY29" fmla="*/ 8252 h 47643"/>
                  <a:gd name="connsiteX30" fmla="*/ 21379 w 108429"/>
                  <a:gd name="connsiteY30" fmla="*/ 16466 h 47643"/>
                  <a:gd name="connsiteX31" fmla="*/ 31236 w 108429"/>
                  <a:gd name="connsiteY31" fmla="*/ 15645 h 47643"/>
                  <a:gd name="connsiteX32" fmla="*/ 11522 w 108429"/>
                  <a:gd name="connsiteY32" fmla="*/ 38 h 47643"/>
                  <a:gd name="connsiteX33" fmla="*/ 22 w 108429"/>
                  <a:gd name="connsiteY33" fmla="*/ 38 h 47643"/>
                  <a:gd name="connsiteX34" fmla="*/ 22 w 108429"/>
                  <a:gd name="connsiteY34" fmla="*/ 46860 h 47643"/>
                  <a:gd name="connsiteX35" fmla="*/ 9057 w 108429"/>
                  <a:gd name="connsiteY35" fmla="*/ 46860 h 47643"/>
                  <a:gd name="connsiteX36" fmla="*/ 9057 w 108429"/>
                  <a:gd name="connsiteY36" fmla="*/ 32074 h 47643"/>
                  <a:gd name="connsiteX37" fmla="*/ 11522 w 108429"/>
                  <a:gd name="connsiteY37" fmla="*/ 32074 h 47643"/>
                  <a:gd name="connsiteX38" fmla="*/ 31236 w 108429"/>
                  <a:gd name="connsiteY38" fmla="*/ 15645 h 47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08429" h="47643">
                    <a:moveTo>
                      <a:pt x="107630" y="38"/>
                    </a:moveTo>
                    <a:lnTo>
                      <a:pt x="97773" y="38"/>
                    </a:lnTo>
                    <a:lnTo>
                      <a:pt x="88737" y="15645"/>
                    </a:lnTo>
                    <a:lnTo>
                      <a:pt x="80522" y="859"/>
                    </a:lnTo>
                    <a:lnTo>
                      <a:pt x="69844" y="859"/>
                    </a:lnTo>
                    <a:lnTo>
                      <a:pt x="83808" y="23859"/>
                    </a:lnTo>
                    <a:lnTo>
                      <a:pt x="69844" y="47681"/>
                    </a:lnTo>
                    <a:lnTo>
                      <a:pt x="79701" y="47681"/>
                    </a:lnTo>
                    <a:lnTo>
                      <a:pt x="88737" y="32074"/>
                    </a:lnTo>
                    <a:lnTo>
                      <a:pt x="97773" y="47681"/>
                    </a:lnTo>
                    <a:lnTo>
                      <a:pt x="108451" y="47681"/>
                    </a:lnTo>
                    <a:lnTo>
                      <a:pt x="93665" y="23859"/>
                    </a:lnTo>
                    <a:lnTo>
                      <a:pt x="107630" y="38"/>
                    </a:lnTo>
                    <a:close/>
                    <a:moveTo>
                      <a:pt x="63272" y="15645"/>
                    </a:moveTo>
                    <a:cubicBezTo>
                      <a:pt x="63272" y="7431"/>
                      <a:pt x="57522" y="2502"/>
                      <a:pt x="49308" y="2502"/>
                    </a:cubicBezTo>
                    <a:cubicBezTo>
                      <a:pt x="41915" y="2502"/>
                      <a:pt x="37808" y="5788"/>
                      <a:pt x="36165" y="8252"/>
                    </a:cubicBezTo>
                    <a:lnTo>
                      <a:pt x="39451" y="14002"/>
                    </a:lnTo>
                    <a:cubicBezTo>
                      <a:pt x="41094" y="12359"/>
                      <a:pt x="43558" y="9895"/>
                      <a:pt x="48486" y="9895"/>
                    </a:cubicBezTo>
                    <a:cubicBezTo>
                      <a:pt x="52594" y="9895"/>
                      <a:pt x="55058" y="12359"/>
                      <a:pt x="55058" y="16466"/>
                    </a:cubicBezTo>
                    <a:cubicBezTo>
                      <a:pt x="55058" y="22216"/>
                      <a:pt x="52594" y="26324"/>
                      <a:pt x="37808" y="41931"/>
                    </a:cubicBezTo>
                    <a:lnTo>
                      <a:pt x="38629" y="46860"/>
                    </a:lnTo>
                    <a:lnTo>
                      <a:pt x="64094" y="46860"/>
                    </a:lnTo>
                    <a:lnTo>
                      <a:pt x="64094" y="40288"/>
                    </a:lnTo>
                    <a:lnTo>
                      <a:pt x="48486" y="40288"/>
                    </a:lnTo>
                    <a:cubicBezTo>
                      <a:pt x="58344" y="30431"/>
                      <a:pt x="63272" y="23859"/>
                      <a:pt x="63272" y="15645"/>
                    </a:cubicBezTo>
                    <a:moveTo>
                      <a:pt x="21379" y="16466"/>
                    </a:moveTo>
                    <a:cubicBezTo>
                      <a:pt x="21379" y="22216"/>
                      <a:pt x="18093" y="25502"/>
                      <a:pt x="11522" y="25502"/>
                    </a:cubicBezTo>
                    <a:lnTo>
                      <a:pt x="9057" y="25502"/>
                    </a:lnTo>
                    <a:lnTo>
                      <a:pt x="9057" y="8252"/>
                    </a:lnTo>
                    <a:lnTo>
                      <a:pt x="11522" y="8252"/>
                    </a:lnTo>
                    <a:cubicBezTo>
                      <a:pt x="18093" y="8252"/>
                      <a:pt x="21379" y="10716"/>
                      <a:pt x="21379" y="16466"/>
                    </a:cubicBezTo>
                    <a:moveTo>
                      <a:pt x="31236" y="15645"/>
                    </a:moveTo>
                    <a:cubicBezTo>
                      <a:pt x="31236" y="5788"/>
                      <a:pt x="24665" y="38"/>
                      <a:pt x="11522" y="38"/>
                    </a:cubicBezTo>
                    <a:lnTo>
                      <a:pt x="22" y="38"/>
                    </a:lnTo>
                    <a:lnTo>
                      <a:pt x="22" y="46860"/>
                    </a:lnTo>
                    <a:lnTo>
                      <a:pt x="9057" y="46860"/>
                    </a:lnTo>
                    <a:lnTo>
                      <a:pt x="9057" y="32074"/>
                    </a:lnTo>
                    <a:lnTo>
                      <a:pt x="11522" y="32074"/>
                    </a:lnTo>
                    <a:cubicBezTo>
                      <a:pt x="23843" y="32074"/>
                      <a:pt x="31236" y="26324"/>
                      <a:pt x="31236" y="15645"/>
                    </a:cubicBezTo>
                  </a:path>
                </a:pathLst>
              </a:custGeom>
              <a:solidFill>
                <a:srgbClr val="FFFFFF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76622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118AA0C-6705-49F9-A278-D51C9E40AC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9F9E14-3370-47EF-BB7C-88D19FAFF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10542" y="6180499"/>
            <a:ext cx="6101586" cy="263236"/>
          </a:xfrm>
        </p:spPr>
        <p:txBody>
          <a:bodyPr/>
          <a:lstStyle/>
          <a:p>
            <a:pPr algn="r"/>
            <a:r>
              <a:rPr lang="en-GB" dirty="0" err="1"/>
              <a:t>Titel</a:t>
            </a:r>
            <a:r>
              <a:rPr lang="en-GB" dirty="0"/>
              <a:t> |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5FF996-EC29-47D2-82AC-572F6F7F0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532C-327D-44D0-91D9-C41A4A609BFB}" type="slidenum">
              <a:rPr lang="en-GB" smtClean="0"/>
              <a:t>‹Nr.›</a:t>
            </a:fld>
            <a:endParaRPr lang="en-GB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0E216FD-2A60-D7E4-255E-A35720E9E1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" y="5486400"/>
            <a:ext cx="50101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80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A0507FB-D3F4-4241-8648-5EC43AA17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7" y="1021738"/>
            <a:ext cx="10968037" cy="90441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1FC228-60A5-451D-AD89-4312E6B98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187" y="1965580"/>
            <a:ext cx="10968037" cy="329081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AEFF3E-2E38-4E00-9CAA-009B3DE0F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10542" y="6180499"/>
            <a:ext cx="6101586" cy="26323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68E809-34B5-4D57-95D9-0131203E6B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52892" y="6180499"/>
            <a:ext cx="410481" cy="26323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117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0" r:id="rId3"/>
    <p:sldLayoutId id="2147483662" r:id="rId4"/>
    <p:sldLayoutId id="2147483661" r:id="rId5"/>
    <p:sldLayoutId id="2147483663" r:id="rId6"/>
    <p:sldLayoutId id="2147483664" r:id="rId7"/>
    <p:sldLayoutId id="2147483670" r:id="rId8"/>
    <p:sldLayoutId id="2147483667" r:id="rId9"/>
    <p:sldLayoutId id="2147483650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3200"/>
        </a:lnSpc>
        <a:spcBef>
          <a:spcPts val="0"/>
        </a:spcBef>
        <a:spcAft>
          <a:spcPts val="1200"/>
        </a:spcAft>
        <a:buFontTx/>
        <a:buBlip>
          <a:blip r:embed="rId12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3200"/>
        </a:lnSpc>
        <a:spcBef>
          <a:spcPts val="0"/>
        </a:spcBef>
        <a:spcAft>
          <a:spcPts val="1200"/>
        </a:spcAft>
        <a:buFontTx/>
        <a:buBlip>
          <a:blip r:embed="rId12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3200"/>
        </a:lnSpc>
        <a:spcBef>
          <a:spcPts val="0"/>
        </a:spcBef>
        <a:spcAft>
          <a:spcPts val="1200"/>
        </a:spcAft>
        <a:buFontTx/>
        <a:buBlip>
          <a:blip r:embed="rId12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3200"/>
        </a:lnSpc>
        <a:spcBef>
          <a:spcPts val="0"/>
        </a:spcBef>
        <a:spcAft>
          <a:spcPts val="1200"/>
        </a:spcAft>
        <a:buFontTx/>
        <a:buBlip>
          <a:blip r:embed="rId12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3200"/>
        </a:lnSpc>
        <a:spcBef>
          <a:spcPts val="0"/>
        </a:spcBef>
        <a:spcAft>
          <a:spcPts val="1200"/>
        </a:spcAft>
        <a:buFontTx/>
        <a:buBlip>
          <a:blip r:embed="rId12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5" userDrawn="1">
          <p15:clr>
            <a:srgbClr val="F26B43"/>
          </p15:clr>
        </p15:guide>
        <p15:guide id="2" orient="horz" pos="385" userDrawn="1">
          <p15:clr>
            <a:srgbClr val="F26B43"/>
          </p15:clr>
        </p15:guide>
        <p15:guide id="3" orient="horz" pos="3985" userDrawn="1">
          <p15:clr>
            <a:srgbClr val="F26B43"/>
          </p15:clr>
        </p15:guide>
        <p15:guide id="4" pos="729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9" Type="http://schemas.openxmlformats.org/officeDocument/2006/relationships/image" Target="../media/image49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42" Type="http://schemas.openxmlformats.org/officeDocument/2006/relationships/image" Target="../media/image52.png"/><Relationship Id="rId47" Type="http://schemas.openxmlformats.org/officeDocument/2006/relationships/image" Target="../media/image57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40" Type="http://schemas.openxmlformats.org/officeDocument/2006/relationships/image" Target="../media/image50.png"/><Relationship Id="rId45" Type="http://schemas.openxmlformats.org/officeDocument/2006/relationships/image" Target="../media/image55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4" Type="http://schemas.openxmlformats.org/officeDocument/2006/relationships/image" Target="../media/image54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Relationship Id="rId43" Type="http://schemas.openxmlformats.org/officeDocument/2006/relationships/image" Target="../media/image53.png"/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38" Type="http://schemas.openxmlformats.org/officeDocument/2006/relationships/image" Target="../media/image48.png"/><Relationship Id="rId46" Type="http://schemas.openxmlformats.org/officeDocument/2006/relationships/image" Target="../media/image56.png"/><Relationship Id="rId20" Type="http://schemas.openxmlformats.org/officeDocument/2006/relationships/image" Target="../media/image30.png"/><Relationship Id="rId41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4D296A3C-85E4-4367-B8F6-FE572408C3AB}"/>
              </a:ext>
            </a:extLst>
          </p:cNvPr>
          <p:cNvSpPr/>
          <p:nvPr/>
        </p:nvSpPr>
        <p:spPr>
          <a:xfrm>
            <a:off x="611188" y="611188"/>
            <a:ext cx="10968036" cy="5715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BF0BB9-A5BA-423D-AD3A-D5A5F7D08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Nutzen Sie für Ihre Text-Inhalte möglichst nur den hier dunkel dargestellten Bereich.</a:t>
            </a:r>
          </a:p>
          <a:p>
            <a:r>
              <a:rPr lang="de-DE" dirty="0"/>
              <a:t>Dieser Bereich ist in den Folien-Layouts durch Hilfslinien markiert.</a:t>
            </a:r>
          </a:p>
          <a:p>
            <a:r>
              <a:rPr lang="de-DE" dirty="0"/>
              <a:t>Blenden Sie diese Linien mit der Tastenkombination Alt + F9 ein. Alternative: Mit der rechten Maustaste auf einen leeren Bereich oder neben die Folie klicken und aus dem Pop-up Menü den Punkt „Raster und Führungslinien“ auswählen. Im Dialogfeld den Punkt „Führungslinien“ aktivieren.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42AAAC-9B67-49BF-B317-43E2E61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Folienraster und Layouts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01F51-2FC0-41CB-A982-A18DEAB6AA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A2D8EA-1F40-4EAB-BC98-48B188CEC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297A01-289A-4D3D-A19B-2E9212BA7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Allgemeine Bedienhinweise</a:t>
            </a:r>
            <a:endParaRPr lang="en-GB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A831381-4AC2-43DB-900F-AA540F40411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86400"/>
            <a:ext cx="5010375" cy="13716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F3BE8E0-77F9-ED1F-3881-4EA7E3E9DA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853" y="5882024"/>
            <a:ext cx="1475778" cy="57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89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BF0BB9-A5BA-423D-AD3A-D5A5F7D08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In diesem Master ist eine Reihe von Folien-Layouts hinterlegt. Ab Folie 5 finden Sie </a:t>
            </a:r>
            <a:br>
              <a:rPr lang="de-DE" dirty="0"/>
            </a:br>
            <a:r>
              <a:rPr lang="de-DE" dirty="0"/>
              <a:t>zu jedem Folientyp ein Beispiel. </a:t>
            </a:r>
          </a:p>
          <a:p>
            <a:r>
              <a:rPr lang="de-DE" dirty="0"/>
              <a:t>Um eine neue, leere Folie einzufügen, gehen Sie wie folgt vor:</a:t>
            </a:r>
          </a:p>
          <a:p>
            <a:r>
              <a:rPr lang="de-DE" dirty="0"/>
              <a:t>Klicken Sie auf den Button „Neue Folie“ und wählen Sie das gewünschte Folien-Layout im Dropdown-Menü.</a:t>
            </a:r>
          </a:p>
          <a:p>
            <a:r>
              <a:rPr lang="de-DE" dirty="0"/>
              <a:t>Mit der Funktion „Zurücksetzen“ im Reiter „Start“ werden alle Elemente auf der Folie wieder in ihren ursprünglichen Zustand versetzt.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42AAAC-9B67-49BF-B317-43E2E61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Folienraster und Layouts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01F51-2FC0-41CB-A982-A18DEAB6AA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A2D8EA-1F40-4EAB-BC98-48B188CEC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297A01-289A-4D3D-A19B-2E9212BA7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Allgemeine Bedienhinweise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258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BF0BB9-A5BA-423D-AD3A-D5A5F7D08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Wählen Sie im Reiter „Einfügen“ das Icon </a:t>
            </a:r>
            <a:br>
              <a:rPr lang="de-DE" dirty="0"/>
            </a:br>
            <a:r>
              <a:rPr lang="de-DE" dirty="0"/>
              <a:t>„Kopf- und Fußzeile“.</a:t>
            </a:r>
          </a:p>
          <a:p>
            <a:r>
              <a:rPr lang="de-DE" dirty="0"/>
              <a:t>Ändern Sie im Textfeld „Fußzeile“ den </a:t>
            </a:r>
            <a:br>
              <a:rPr lang="de-DE" dirty="0"/>
            </a:br>
            <a:r>
              <a:rPr lang="de-DE" dirty="0"/>
              <a:t>Text „Titel“ und klicken Sie auf den Button </a:t>
            </a:r>
            <a:br>
              <a:rPr lang="de-DE" dirty="0"/>
            </a:br>
            <a:r>
              <a:rPr lang="de-DE" dirty="0"/>
              <a:t>„Für alle übernehmen“.</a:t>
            </a:r>
          </a:p>
          <a:p>
            <a:r>
              <a:rPr lang="de-DE" dirty="0"/>
              <a:t>Bitte die Fußzeile </a:t>
            </a:r>
            <a:r>
              <a:rPr lang="de-DE" b="1" dirty="0"/>
              <a:t>nicht</a:t>
            </a:r>
            <a:r>
              <a:rPr lang="de-DE" dirty="0"/>
              <a:t> über den </a:t>
            </a:r>
            <a:br>
              <a:rPr lang="de-DE" dirty="0"/>
            </a:br>
            <a:r>
              <a:rPr lang="de-DE" dirty="0"/>
              <a:t>Folienmaster ändern.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42AAAC-9B67-49BF-B317-43E2E61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Fusszeilen</a:t>
            </a:r>
            <a:r>
              <a:rPr lang="de-DE" dirty="0"/>
              <a:t> und Farben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01F51-2FC0-41CB-A982-A18DEAB6AA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A2D8EA-1F40-4EAB-BC98-48B188CEC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297A01-289A-4D3D-A19B-2E9212BA7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Allgemeine Bedienhinweise</a:t>
            </a:r>
            <a:endParaRPr lang="en-GB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5777397-3B17-4B0E-BEC8-772016706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938" y="2060576"/>
            <a:ext cx="5200286" cy="33062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C9F617A6-73C7-4717-8632-181236FDCC18}"/>
              </a:ext>
            </a:extLst>
          </p:cNvPr>
          <p:cNvSpPr/>
          <p:nvPr/>
        </p:nvSpPr>
        <p:spPr>
          <a:xfrm>
            <a:off x="6752942" y="4334366"/>
            <a:ext cx="3667408" cy="2160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29DE6792-9ACB-4CA2-B536-160F133ED364}"/>
              </a:ext>
            </a:extLst>
          </p:cNvPr>
          <p:cNvSpPr/>
          <p:nvPr/>
        </p:nvSpPr>
        <p:spPr>
          <a:xfrm>
            <a:off x="9327966" y="5111122"/>
            <a:ext cx="1092384" cy="2160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057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BF0BB9-A5BA-423D-AD3A-D5A5F7D08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Bitte verwenden Sie nur die oberste Reihe </a:t>
            </a:r>
            <a:br>
              <a:rPr lang="de-DE" dirty="0"/>
            </a:br>
            <a:r>
              <a:rPr lang="de-DE" dirty="0"/>
              <a:t>der Designfarben. </a:t>
            </a:r>
          </a:p>
          <a:p>
            <a:r>
              <a:rPr lang="de-DE" dirty="0"/>
              <a:t>Die Verwendung der Abtönungen und </a:t>
            </a:r>
            <a:br>
              <a:rPr lang="de-DE" dirty="0"/>
            </a:br>
            <a:r>
              <a:rPr lang="de-DE" dirty="0"/>
              <a:t>Standardfarben ist nicht vorgesehen.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42AAAC-9B67-49BF-B317-43E2E61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Fusszeilen</a:t>
            </a:r>
            <a:r>
              <a:rPr lang="de-DE" dirty="0"/>
              <a:t> und Farben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01F51-2FC0-41CB-A982-A18DEAB6AA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A2D8EA-1F40-4EAB-BC98-48B188CEC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297A01-289A-4D3D-A19B-2E9212BA7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Allgemeine Bedienhinweise</a:t>
            </a:r>
            <a:endParaRPr lang="en-GB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2BE1006-A7B3-40CD-9DEA-F51475129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871" y="2071669"/>
            <a:ext cx="2184400" cy="19082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CAD29D2C-C5E7-430C-97F0-A23DDDC524D7}"/>
              </a:ext>
            </a:extLst>
          </p:cNvPr>
          <p:cNvGrpSpPr/>
          <p:nvPr/>
        </p:nvGrpSpPr>
        <p:grpSpPr>
          <a:xfrm>
            <a:off x="6395871" y="2359096"/>
            <a:ext cx="2184400" cy="1633921"/>
            <a:chOff x="6395871" y="2391875"/>
            <a:chExt cx="2013237" cy="1505892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2A928B1D-3B85-45FF-9979-4B8FCA34B338}"/>
                </a:ext>
              </a:extLst>
            </p:cNvPr>
            <p:cNvSpPr/>
            <p:nvPr/>
          </p:nvSpPr>
          <p:spPr>
            <a:xfrm>
              <a:off x="6395872" y="2391875"/>
              <a:ext cx="2013236" cy="201324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051396A6-7C5F-4432-963A-7FCB49ED6510}"/>
                </a:ext>
              </a:extLst>
            </p:cNvPr>
            <p:cNvGrpSpPr/>
            <p:nvPr/>
          </p:nvGrpSpPr>
          <p:grpSpPr>
            <a:xfrm>
              <a:off x="6395871" y="2612268"/>
              <a:ext cx="2013236" cy="787021"/>
              <a:chOff x="1602712" y="1195754"/>
              <a:chExt cx="1105319" cy="501022"/>
            </a:xfrm>
          </p:grpSpPr>
          <p:sp>
            <p:nvSpPr>
              <p:cNvPr id="13" name="Rechteck 12">
                <a:extLst>
                  <a:ext uri="{FF2B5EF4-FFF2-40B4-BE49-F238E27FC236}">
                    <a16:creationId xmlns:a16="http://schemas.microsoft.com/office/drawing/2014/main" id="{80B77BDB-71AF-4CBF-AB2E-898F64B4675C}"/>
                  </a:ext>
                </a:extLst>
              </p:cNvPr>
              <p:cNvSpPr/>
              <p:nvPr/>
            </p:nvSpPr>
            <p:spPr>
              <a:xfrm>
                <a:off x="1602712" y="1195754"/>
                <a:ext cx="1105319" cy="501022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14" name="Gerade Verbindung 33">
                <a:extLst>
                  <a:ext uri="{FF2B5EF4-FFF2-40B4-BE49-F238E27FC236}">
                    <a16:creationId xmlns:a16="http://schemas.microsoft.com/office/drawing/2014/main" id="{693F154C-F488-4A9A-B244-2E8360FB2DC9}"/>
                  </a:ext>
                </a:extLst>
              </p:cNvPr>
              <p:cNvCxnSpPr/>
              <p:nvPr/>
            </p:nvCxnSpPr>
            <p:spPr>
              <a:xfrm>
                <a:off x="1602712" y="1195754"/>
                <a:ext cx="1105319" cy="50102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Gerade Verbindung 34">
                <a:extLst>
                  <a:ext uri="{FF2B5EF4-FFF2-40B4-BE49-F238E27FC236}">
                    <a16:creationId xmlns:a16="http://schemas.microsoft.com/office/drawing/2014/main" id="{A000EF66-F464-469E-BADF-E3EF8D5FE1D6}"/>
                  </a:ext>
                </a:extLst>
              </p:cNvPr>
              <p:cNvCxnSpPr/>
              <p:nvPr/>
            </p:nvCxnSpPr>
            <p:spPr>
              <a:xfrm flipV="1">
                <a:off x="1602712" y="1195754"/>
                <a:ext cx="1105319" cy="50102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A2CE8F5E-71B3-461A-B6FE-963A80EAC248}"/>
                </a:ext>
              </a:extLst>
            </p:cNvPr>
            <p:cNvGrpSpPr/>
            <p:nvPr/>
          </p:nvGrpSpPr>
          <p:grpSpPr>
            <a:xfrm>
              <a:off x="6395872" y="3696443"/>
              <a:ext cx="2013236" cy="201324"/>
              <a:chOff x="1602712" y="1195754"/>
              <a:chExt cx="1105319" cy="501022"/>
            </a:xfrm>
          </p:grpSpPr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BD7F17BB-345A-49AE-B28B-A223EF1B0018}"/>
                  </a:ext>
                </a:extLst>
              </p:cNvPr>
              <p:cNvSpPr/>
              <p:nvPr/>
            </p:nvSpPr>
            <p:spPr>
              <a:xfrm>
                <a:off x="1602712" y="1195754"/>
                <a:ext cx="1105319" cy="501022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18" name="Gerade Verbindung 30">
                <a:extLst>
                  <a:ext uri="{FF2B5EF4-FFF2-40B4-BE49-F238E27FC236}">
                    <a16:creationId xmlns:a16="http://schemas.microsoft.com/office/drawing/2014/main" id="{8B9E015B-54ED-4B14-8F08-5445C57BB2E2}"/>
                  </a:ext>
                </a:extLst>
              </p:cNvPr>
              <p:cNvCxnSpPr/>
              <p:nvPr/>
            </p:nvCxnSpPr>
            <p:spPr>
              <a:xfrm>
                <a:off x="1602712" y="1195754"/>
                <a:ext cx="1105319" cy="50102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Gerade Verbindung 31">
                <a:extLst>
                  <a:ext uri="{FF2B5EF4-FFF2-40B4-BE49-F238E27FC236}">
                    <a16:creationId xmlns:a16="http://schemas.microsoft.com/office/drawing/2014/main" id="{AFD5887B-6C5F-4235-89D0-24A8C241BD2A}"/>
                  </a:ext>
                </a:extLst>
              </p:cNvPr>
              <p:cNvCxnSpPr/>
              <p:nvPr/>
            </p:nvCxnSpPr>
            <p:spPr>
              <a:xfrm flipV="1">
                <a:off x="1602712" y="1195754"/>
                <a:ext cx="1105319" cy="50102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30746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5ADC37-C116-4B96-A822-6DF50A3373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Präsentationstitel Maximal Zweizeilig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2370700-8849-4E9F-A256-B9B4A96BCF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Ort, Datum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163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00281D-53AA-499D-AB92-7BAF481186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P2X Kapitel-Headline Maximal Zweizeilig 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AED0FB1-3B0B-4CB2-93F5-D8FFBA3417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Kapitel Nr.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843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BCC1814-11F2-4F99-B28B-22A1D15B40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PeroIntuscid</a:t>
            </a:r>
            <a:r>
              <a:rPr lang="en-GB" dirty="0"/>
              <a:t> </a:t>
            </a:r>
            <a:r>
              <a:rPr lang="en-GB" dirty="0" err="1"/>
              <a:t>elestiatior</a:t>
            </a:r>
            <a:r>
              <a:rPr lang="en-GB" dirty="0"/>
              <a:t> </a:t>
            </a:r>
          </a:p>
          <a:p>
            <a:r>
              <a:rPr lang="en-GB" dirty="0" err="1"/>
              <a:t>Verit</a:t>
            </a:r>
            <a:r>
              <a:rPr lang="en-GB" dirty="0"/>
              <a:t> </a:t>
            </a:r>
            <a:r>
              <a:rPr lang="en-GB" dirty="0" err="1"/>
              <a:t>fugia</a:t>
            </a:r>
            <a:r>
              <a:rPr lang="en-GB" dirty="0"/>
              <a:t> </a:t>
            </a:r>
            <a:r>
              <a:rPr lang="en-GB" dirty="0" err="1"/>
              <a:t>pedi</a:t>
            </a:r>
            <a:r>
              <a:rPr lang="en-GB" dirty="0"/>
              <a:t> </a:t>
            </a:r>
            <a:r>
              <a:rPr lang="en-GB" dirty="0" err="1"/>
              <a:t>quaecaesedis</a:t>
            </a:r>
            <a:r>
              <a:rPr lang="en-GB" dirty="0"/>
              <a:t> </a:t>
            </a:r>
          </a:p>
          <a:p>
            <a:r>
              <a:rPr lang="en-GB" dirty="0" err="1"/>
              <a:t>Magnam</a:t>
            </a:r>
            <a:r>
              <a:rPr lang="en-GB" dirty="0"/>
              <a:t>, </a:t>
            </a:r>
            <a:r>
              <a:rPr lang="en-GB" dirty="0" err="1"/>
              <a:t>nis</a:t>
            </a:r>
            <a:r>
              <a:rPr lang="en-GB" dirty="0"/>
              <a:t> </a:t>
            </a:r>
            <a:r>
              <a:rPr lang="en-GB" dirty="0" err="1"/>
              <a:t>delicat</a:t>
            </a:r>
            <a:r>
              <a:rPr lang="en-GB" dirty="0"/>
              <a:t> </a:t>
            </a:r>
          </a:p>
          <a:p>
            <a:r>
              <a:rPr lang="en-GB" dirty="0" err="1"/>
              <a:t>Ommo</a:t>
            </a:r>
            <a:r>
              <a:rPr lang="en-GB" dirty="0"/>
              <a:t> </a:t>
            </a:r>
            <a:r>
              <a:rPr lang="en-GB" dirty="0" err="1"/>
              <a:t>idunt</a:t>
            </a:r>
            <a:r>
              <a:rPr lang="en-GB" dirty="0"/>
              <a:t> </a:t>
            </a:r>
            <a:r>
              <a:rPr lang="en-GB" dirty="0" err="1"/>
              <a:t>fuga</a:t>
            </a:r>
            <a:r>
              <a:rPr lang="en-GB" dirty="0"/>
              <a:t> </a:t>
            </a:r>
            <a:r>
              <a:rPr lang="en-GB" dirty="0" err="1"/>
              <a:t>eaquatur</a:t>
            </a:r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F58C236-C659-4035-890D-FF14B6E7D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Agenda-Headline Maximal Zweizeilig 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E10246-011C-4787-977B-4E21D542A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A4974EC-B3E0-491A-A2D5-F37487C66D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4BCD610-3D4B-4077-B89C-CBC4E587F2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Präsentationstitel maximal einzeilig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097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BF0BB9-A5BA-423D-AD3A-D5A5F7D08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PeroIntuscid</a:t>
            </a:r>
            <a:r>
              <a:rPr lang="en-GB" dirty="0"/>
              <a:t> </a:t>
            </a:r>
            <a:r>
              <a:rPr lang="en-GB" dirty="0" err="1"/>
              <a:t>elestiatior</a:t>
            </a:r>
            <a:r>
              <a:rPr lang="en-GB" dirty="0"/>
              <a:t> </a:t>
            </a:r>
            <a:r>
              <a:rPr lang="en-GB" dirty="0" err="1"/>
              <a:t>ra</a:t>
            </a:r>
            <a:r>
              <a:rPr lang="en-GB" dirty="0"/>
              <a:t> </a:t>
            </a:r>
            <a:r>
              <a:rPr lang="en-GB" dirty="0" err="1"/>
              <a:t>verit</a:t>
            </a:r>
            <a:r>
              <a:rPr lang="en-GB" dirty="0"/>
              <a:t> </a:t>
            </a:r>
            <a:r>
              <a:rPr lang="en-GB" dirty="0" err="1"/>
              <a:t>fugia</a:t>
            </a:r>
            <a:r>
              <a:rPr lang="en-GB" dirty="0"/>
              <a:t> </a:t>
            </a:r>
            <a:r>
              <a:rPr lang="en-GB" dirty="0" err="1"/>
              <a:t>pedi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ad </a:t>
            </a:r>
            <a:r>
              <a:rPr lang="en-GB" dirty="0" err="1"/>
              <a:t>quaecaesedis</a:t>
            </a:r>
            <a:r>
              <a:rPr lang="en-GB" dirty="0"/>
              <a:t> mil </a:t>
            </a:r>
            <a:r>
              <a:rPr lang="en-GB" dirty="0" err="1"/>
              <a:t>magnam</a:t>
            </a:r>
            <a:r>
              <a:rPr lang="en-GB" dirty="0"/>
              <a:t>, </a:t>
            </a:r>
            <a:r>
              <a:rPr lang="en-GB" dirty="0" err="1"/>
              <a:t>nis</a:t>
            </a:r>
            <a:r>
              <a:rPr lang="en-GB" dirty="0"/>
              <a:t> </a:t>
            </a:r>
            <a:r>
              <a:rPr lang="en-GB" dirty="0" err="1"/>
              <a:t>delicat</a:t>
            </a:r>
            <a:r>
              <a:rPr lang="en-GB" dirty="0"/>
              <a:t> </a:t>
            </a:r>
            <a:r>
              <a:rPr lang="en-GB" dirty="0" err="1"/>
              <a:t>ommo</a:t>
            </a:r>
            <a:r>
              <a:rPr lang="en-GB" dirty="0"/>
              <a:t> </a:t>
            </a:r>
            <a:r>
              <a:rPr lang="en-GB" dirty="0" err="1"/>
              <a:t>idunt</a:t>
            </a:r>
            <a:r>
              <a:rPr lang="en-GB" dirty="0"/>
              <a:t> </a:t>
            </a:r>
            <a:r>
              <a:rPr lang="en-GB" dirty="0" err="1"/>
              <a:t>fuga</a:t>
            </a:r>
            <a:r>
              <a:rPr lang="en-GB" dirty="0"/>
              <a:t>. Ut </a:t>
            </a:r>
            <a:r>
              <a:rPr lang="en-GB" dirty="0" err="1"/>
              <a:t>andignat</a:t>
            </a:r>
            <a:r>
              <a:rPr lang="en-GB" dirty="0"/>
              <a:t> </a:t>
            </a:r>
            <a:r>
              <a:rPr lang="en-GB" dirty="0" err="1"/>
              <a:t>exera</a:t>
            </a:r>
            <a:r>
              <a:rPr lang="en-GB" dirty="0"/>
              <a:t> </a:t>
            </a:r>
            <a:r>
              <a:rPr lang="en-GB" dirty="0" err="1"/>
              <a:t>dist</a:t>
            </a:r>
            <a:r>
              <a:rPr lang="en-GB" dirty="0"/>
              <a:t> </a:t>
            </a:r>
            <a:r>
              <a:rPr lang="en-GB" dirty="0" err="1"/>
              <a:t>eaquatur</a:t>
            </a:r>
            <a:r>
              <a:rPr lang="en-GB" dirty="0"/>
              <a:t> </a:t>
            </a:r>
            <a:r>
              <a:rPr lang="en-GB" dirty="0" err="1"/>
              <a:t>sequatus</a:t>
            </a:r>
            <a:r>
              <a:rPr lang="en-GB" dirty="0"/>
              <a:t>, </a:t>
            </a:r>
            <a:r>
              <a:rPr lang="en-GB" dirty="0" err="1"/>
              <a:t>acearum</a:t>
            </a:r>
            <a:r>
              <a:rPr lang="en-GB" dirty="0"/>
              <a:t> </a:t>
            </a:r>
            <a:r>
              <a:rPr lang="en-GB" dirty="0" err="1"/>
              <a:t>assuntest</a:t>
            </a:r>
            <a:r>
              <a:rPr lang="en-GB" dirty="0"/>
              <a:t>,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num</a:t>
            </a:r>
            <a:r>
              <a:rPr lang="en-GB" dirty="0"/>
              <a:t> </a:t>
            </a:r>
            <a:r>
              <a:rPr lang="en-GB" dirty="0" err="1"/>
              <a:t>hilland</a:t>
            </a:r>
            <a:r>
              <a:rPr lang="en-GB" dirty="0"/>
              <a:t> </a:t>
            </a:r>
            <a:r>
              <a:rPr lang="en-GB" dirty="0" err="1"/>
              <a:t>isinus</a:t>
            </a:r>
            <a:r>
              <a:rPr lang="en-GB" dirty="0"/>
              <a:t>, </a:t>
            </a:r>
            <a:r>
              <a:rPr lang="en-GB" dirty="0" err="1"/>
              <a:t>quibus</a:t>
            </a:r>
            <a:r>
              <a:rPr lang="en-GB" dirty="0"/>
              <a:t> </a:t>
            </a:r>
            <a:r>
              <a:rPr lang="en-GB" dirty="0" err="1"/>
              <a:t>iduciis</a:t>
            </a:r>
            <a:r>
              <a:rPr lang="en-GB" dirty="0"/>
              <a:t> </a:t>
            </a:r>
            <a:r>
              <a:rPr lang="en-GB" dirty="0" err="1"/>
              <a:t>sitatio</a:t>
            </a:r>
            <a:r>
              <a:rPr lang="en-GB" dirty="0"/>
              <a:t> </a:t>
            </a:r>
            <a:r>
              <a:rPr lang="en-GB" dirty="0" err="1"/>
              <a:t>omnimen</a:t>
            </a:r>
            <a:r>
              <a:rPr lang="en-GB" dirty="0"/>
              <a:t> </a:t>
            </a:r>
            <a:r>
              <a:rPr lang="en-GB" dirty="0" err="1"/>
              <a:t>dessinus</a:t>
            </a:r>
            <a:r>
              <a:rPr lang="en-GB" dirty="0"/>
              <a:t>. </a:t>
            </a:r>
          </a:p>
          <a:p>
            <a:r>
              <a:rPr lang="en-GB" dirty="0" err="1"/>
              <a:t>Quae</a:t>
            </a:r>
            <a:r>
              <a:rPr lang="en-GB" dirty="0"/>
              <a:t> </a:t>
            </a:r>
            <a:r>
              <a:rPr lang="en-GB" dirty="0" err="1"/>
              <a:t>eaquo</a:t>
            </a:r>
            <a:r>
              <a:rPr lang="en-GB" dirty="0"/>
              <a:t> id </a:t>
            </a:r>
            <a:r>
              <a:rPr lang="pt-BR" dirty="0"/>
              <a:t>quaeptas nos as volorehenda ventium rae non pra dolenimpero es et et, sum quossim agnissequi rererrum fugia qui utas destios ad quiberunte exerupt atia metum </a:t>
            </a:r>
            <a:r>
              <a:rPr lang="en-GB" dirty="0" err="1"/>
              <a:t>quasped</a:t>
            </a:r>
            <a:r>
              <a:rPr lang="en-GB" dirty="0"/>
              <a:t> </a:t>
            </a:r>
            <a:r>
              <a:rPr lang="en-GB" dirty="0" err="1"/>
              <a:t>moluptas</a:t>
            </a:r>
            <a:r>
              <a:rPr lang="en-GB" dirty="0"/>
              <a:t> </a:t>
            </a:r>
            <a:r>
              <a:rPr lang="en-GB" dirty="0" err="1"/>
              <a:t>iurecaborem</a:t>
            </a:r>
            <a:r>
              <a:rPr lang="en-GB" dirty="0"/>
              <a:t>. Et la pore </a:t>
            </a:r>
            <a:r>
              <a:rPr lang="en-GB" dirty="0" err="1"/>
              <a:t>deliquidusam</a:t>
            </a:r>
            <a:r>
              <a:rPr lang="en-GB" dirty="0"/>
              <a:t> con </a:t>
            </a:r>
            <a:r>
              <a:rPr lang="en-GB" dirty="0" err="1"/>
              <a:t>rerectem</a:t>
            </a:r>
            <a:r>
              <a:rPr lang="en-GB" dirty="0"/>
              <a:t>. </a:t>
            </a:r>
            <a:r>
              <a:rPr lang="en-GB" dirty="0" err="1"/>
              <a:t>Itatent</a:t>
            </a:r>
            <a:r>
              <a:rPr lang="en-GB" dirty="0"/>
              <a:t>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42AAAC-9B67-49BF-B317-43E2E61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Headline </a:t>
            </a:r>
            <a:r>
              <a:rPr lang="de-DE" dirty="0" err="1"/>
              <a:t>Fliesstext</a:t>
            </a:r>
            <a:r>
              <a:rPr lang="de-DE" dirty="0"/>
              <a:t> Maximal Zweizeilig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01F51-2FC0-41CB-A982-A18DEAB6AA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A2D8EA-1F40-4EAB-BC98-48B188CEC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297A01-289A-4D3D-A19B-2E9212BA7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Kapitelbezeichnung maximal einzeilig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0612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BF0BB9-A5BA-423D-AD3A-D5A5F7D08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PeroIntuscid</a:t>
            </a:r>
            <a:r>
              <a:rPr lang="en-GB" dirty="0"/>
              <a:t> </a:t>
            </a:r>
            <a:r>
              <a:rPr lang="en-GB" dirty="0" err="1"/>
              <a:t>elestiatior</a:t>
            </a:r>
            <a:r>
              <a:rPr lang="en-GB" dirty="0"/>
              <a:t> </a:t>
            </a:r>
            <a:r>
              <a:rPr lang="en-GB" dirty="0" err="1"/>
              <a:t>ra</a:t>
            </a:r>
            <a:r>
              <a:rPr lang="en-GB" dirty="0"/>
              <a:t> </a:t>
            </a:r>
            <a:r>
              <a:rPr lang="en-GB" dirty="0" err="1"/>
              <a:t>verit</a:t>
            </a:r>
            <a:r>
              <a:rPr lang="en-GB" dirty="0"/>
              <a:t> </a:t>
            </a:r>
            <a:r>
              <a:rPr lang="en-GB" dirty="0" err="1"/>
              <a:t>fugia</a:t>
            </a:r>
            <a:r>
              <a:rPr lang="en-GB" dirty="0"/>
              <a:t> </a:t>
            </a:r>
            <a:r>
              <a:rPr lang="en-GB" dirty="0" err="1"/>
              <a:t>pedi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ad </a:t>
            </a:r>
            <a:r>
              <a:rPr lang="en-GB" dirty="0" err="1"/>
              <a:t>quaecaesedis</a:t>
            </a:r>
            <a:r>
              <a:rPr lang="en-GB" dirty="0"/>
              <a:t> mil </a:t>
            </a:r>
            <a:r>
              <a:rPr lang="en-GB" dirty="0" err="1"/>
              <a:t>magnam</a:t>
            </a:r>
            <a:r>
              <a:rPr lang="en-GB" dirty="0"/>
              <a:t>, </a:t>
            </a:r>
            <a:r>
              <a:rPr lang="en-GB" dirty="0" err="1"/>
              <a:t>nis</a:t>
            </a:r>
            <a:r>
              <a:rPr lang="en-GB" dirty="0"/>
              <a:t> </a:t>
            </a:r>
            <a:r>
              <a:rPr lang="en-GB" dirty="0" err="1"/>
              <a:t>delicat</a:t>
            </a:r>
            <a:r>
              <a:rPr lang="en-GB" dirty="0"/>
              <a:t> </a:t>
            </a:r>
            <a:r>
              <a:rPr lang="en-GB" dirty="0" err="1"/>
              <a:t>ommo</a:t>
            </a:r>
            <a:r>
              <a:rPr lang="en-GB" dirty="0"/>
              <a:t> </a:t>
            </a:r>
            <a:r>
              <a:rPr lang="en-GB" dirty="0" err="1"/>
              <a:t>idunt</a:t>
            </a:r>
            <a:r>
              <a:rPr lang="en-GB" dirty="0"/>
              <a:t> </a:t>
            </a:r>
            <a:r>
              <a:rPr lang="en-GB" dirty="0" err="1"/>
              <a:t>fuga</a:t>
            </a:r>
            <a:r>
              <a:rPr lang="en-GB" dirty="0"/>
              <a:t>. </a:t>
            </a:r>
          </a:p>
          <a:p>
            <a:r>
              <a:rPr lang="en-GB" dirty="0" err="1"/>
              <a:t>Quae</a:t>
            </a:r>
            <a:r>
              <a:rPr lang="en-GB" dirty="0"/>
              <a:t> </a:t>
            </a:r>
            <a:r>
              <a:rPr lang="en-GB" dirty="0" err="1"/>
              <a:t>eaquo</a:t>
            </a:r>
            <a:r>
              <a:rPr lang="en-GB" dirty="0"/>
              <a:t> id </a:t>
            </a:r>
            <a:r>
              <a:rPr lang="pt-BR" dirty="0"/>
              <a:t>quaeptas nos as volorehenda ventium rae non pra dolenimpero es et et, sum quossim agnissequi rererrum fugia qui utas destios ad quiberunte exerupt atia metum </a:t>
            </a:r>
            <a:r>
              <a:rPr lang="en-GB" dirty="0" err="1"/>
              <a:t>quasped</a:t>
            </a:r>
            <a:r>
              <a:rPr lang="en-GB" dirty="0"/>
              <a:t> </a:t>
            </a:r>
            <a:r>
              <a:rPr lang="en-GB" dirty="0" err="1"/>
              <a:t>moluptas</a:t>
            </a:r>
            <a:r>
              <a:rPr lang="en-GB" dirty="0"/>
              <a:t> </a:t>
            </a:r>
            <a:r>
              <a:rPr lang="en-GB" dirty="0" err="1"/>
              <a:t>iurecaborem</a:t>
            </a:r>
            <a:r>
              <a:rPr lang="en-GB" dirty="0"/>
              <a:t>.</a:t>
            </a:r>
          </a:p>
          <a:p>
            <a:r>
              <a:rPr lang="en-GB" dirty="0"/>
              <a:t>Ut </a:t>
            </a:r>
            <a:r>
              <a:rPr lang="en-GB" dirty="0" err="1"/>
              <a:t>andignat</a:t>
            </a:r>
            <a:r>
              <a:rPr lang="en-GB" dirty="0"/>
              <a:t> </a:t>
            </a:r>
            <a:r>
              <a:rPr lang="en-GB" dirty="0" err="1"/>
              <a:t>exera</a:t>
            </a:r>
            <a:r>
              <a:rPr lang="en-GB" dirty="0"/>
              <a:t> </a:t>
            </a:r>
            <a:r>
              <a:rPr lang="en-GB" dirty="0" err="1"/>
              <a:t>dist</a:t>
            </a:r>
            <a:r>
              <a:rPr lang="en-GB" dirty="0"/>
              <a:t> </a:t>
            </a:r>
            <a:r>
              <a:rPr lang="en-GB" dirty="0" err="1"/>
              <a:t>eaquatur</a:t>
            </a:r>
            <a:r>
              <a:rPr lang="en-GB" dirty="0"/>
              <a:t> </a:t>
            </a:r>
            <a:r>
              <a:rPr lang="en-GB" dirty="0" err="1"/>
              <a:t>sequatus</a:t>
            </a:r>
            <a:r>
              <a:rPr lang="en-GB" dirty="0"/>
              <a:t>, </a:t>
            </a:r>
            <a:r>
              <a:rPr lang="en-GB" dirty="0" err="1"/>
              <a:t>acearum</a:t>
            </a:r>
            <a:r>
              <a:rPr lang="en-GB" dirty="0"/>
              <a:t> </a:t>
            </a:r>
            <a:r>
              <a:rPr lang="en-GB" dirty="0" err="1"/>
              <a:t>assuntest</a:t>
            </a:r>
            <a:r>
              <a:rPr lang="en-GB" dirty="0"/>
              <a:t>,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num</a:t>
            </a:r>
            <a:r>
              <a:rPr lang="en-GB" dirty="0"/>
              <a:t> </a:t>
            </a:r>
            <a:r>
              <a:rPr lang="en-GB" dirty="0" err="1"/>
              <a:t>hilland</a:t>
            </a:r>
            <a:r>
              <a:rPr lang="en-GB" dirty="0"/>
              <a:t> </a:t>
            </a:r>
            <a:r>
              <a:rPr lang="en-GB" dirty="0" err="1"/>
              <a:t>isinus</a:t>
            </a:r>
            <a:r>
              <a:rPr lang="en-GB" dirty="0"/>
              <a:t>, </a:t>
            </a:r>
            <a:r>
              <a:rPr lang="en-GB" dirty="0" err="1"/>
              <a:t>quibus</a:t>
            </a:r>
            <a:r>
              <a:rPr lang="en-GB" dirty="0"/>
              <a:t> </a:t>
            </a:r>
            <a:r>
              <a:rPr lang="en-GB" dirty="0" err="1"/>
              <a:t>iduciis</a:t>
            </a:r>
            <a:r>
              <a:rPr lang="en-GB" dirty="0"/>
              <a:t> </a:t>
            </a:r>
            <a:r>
              <a:rPr lang="en-GB" dirty="0" err="1"/>
              <a:t>sitatio</a:t>
            </a:r>
            <a:r>
              <a:rPr lang="en-GB" dirty="0"/>
              <a:t> </a:t>
            </a:r>
            <a:r>
              <a:rPr lang="en-GB" dirty="0" err="1"/>
              <a:t>omnimen</a:t>
            </a:r>
            <a:r>
              <a:rPr lang="en-GB" dirty="0"/>
              <a:t> </a:t>
            </a:r>
            <a:r>
              <a:rPr lang="en-GB" dirty="0" err="1"/>
              <a:t>dessinus</a:t>
            </a:r>
            <a:r>
              <a:rPr lang="en-GB" dirty="0"/>
              <a:t>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42AAAC-9B67-49BF-B317-43E2E61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Headline Aufzählung Maximal Zweizeilig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01F51-2FC0-41CB-A982-A18DEAB6AA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A2D8EA-1F40-4EAB-BC98-48B188CEC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297A01-289A-4D3D-A19B-2E9212BA7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Kapitelbezeichnung maximal einzeilig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779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1FBCD034-8826-4328-ACE2-3A43D08EC29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7" r="16727"/>
          <a:stretch/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429017B-E8D9-4D53-A2F5-DAF1F41398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PeroIntuscid</a:t>
            </a:r>
            <a:r>
              <a:rPr lang="en-GB" dirty="0"/>
              <a:t> </a:t>
            </a:r>
            <a:r>
              <a:rPr lang="en-GB" dirty="0" err="1"/>
              <a:t>elestiatior</a:t>
            </a:r>
            <a:r>
              <a:rPr lang="en-GB" dirty="0"/>
              <a:t> </a:t>
            </a:r>
            <a:r>
              <a:rPr lang="en-GB" dirty="0" err="1"/>
              <a:t>ra</a:t>
            </a:r>
            <a:r>
              <a:rPr lang="en-GB" dirty="0"/>
              <a:t> </a:t>
            </a:r>
            <a:r>
              <a:rPr lang="en-GB" dirty="0" err="1"/>
              <a:t>verit</a:t>
            </a:r>
            <a:r>
              <a:rPr lang="en-GB" dirty="0"/>
              <a:t> </a:t>
            </a:r>
            <a:r>
              <a:rPr lang="en-GB" dirty="0" err="1"/>
              <a:t>fugia</a:t>
            </a:r>
            <a:r>
              <a:rPr lang="en-GB" dirty="0"/>
              <a:t> </a:t>
            </a:r>
            <a:r>
              <a:rPr lang="en-GB" dirty="0" err="1"/>
              <a:t>pedi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ad </a:t>
            </a:r>
            <a:r>
              <a:rPr lang="en-GB" dirty="0" err="1"/>
              <a:t>quaecaesedis</a:t>
            </a:r>
            <a:r>
              <a:rPr lang="en-GB" dirty="0"/>
              <a:t> mil </a:t>
            </a:r>
            <a:r>
              <a:rPr lang="en-GB" dirty="0" err="1"/>
              <a:t>magnam</a:t>
            </a:r>
            <a:r>
              <a:rPr lang="en-GB" dirty="0"/>
              <a:t>, </a:t>
            </a:r>
            <a:r>
              <a:rPr lang="en-GB" dirty="0" err="1"/>
              <a:t>nis</a:t>
            </a:r>
            <a:r>
              <a:rPr lang="en-GB" dirty="0"/>
              <a:t> </a:t>
            </a:r>
            <a:r>
              <a:rPr lang="en-GB" dirty="0" err="1"/>
              <a:t>delicat</a:t>
            </a:r>
            <a:r>
              <a:rPr lang="en-GB" dirty="0"/>
              <a:t> </a:t>
            </a:r>
            <a:r>
              <a:rPr lang="en-GB" dirty="0" err="1"/>
              <a:t>ommo</a:t>
            </a:r>
            <a:r>
              <a:rPr lang="en-GB" dirty="0"/>
              <a:t> </a:t>
            </a:r>
            <a:r>
              <a:rPr lang="en-GB" dirty="0" err="1"/>
              <a:t>idunt</a:t>
            </a:r>
            <a:r>
              <a:rPr lang="en-GB" dirty="0"/>
              <a:t> </a:t>
            </a:r>
            <a:r>
              <a:rPr lang="en-GB" dirty="0" err="1"/>
              <a:t>fuga</a:t>
            </a:r>
            <a:r>
              <a:rPr lang="en-GB" dirty="0"/>
              <a:t>. Ut </a:t>
            </a:r>
            <a:r>
              <a:rPr lang="en-GB" dirty="0" err="1"/>
              <a:t>andignat</a:t>
            </a:r>
            <a:r>
              <a:rPr lang="en-GB" dirty="0"/>
              <a:t> </a:t>
            </a:r>
            <a:r>
              <a:rPr lang="en-GB" dirty="0" err="1"/>
              <a:t>exera</a:t>
            </a:r>
            <a:r>
              <a:rPr lang="en-GB" dirty="0"/>
              <a:t> </a:t>
            </a:r>
            <a:r>
              <a:rPr lang="en-GB" dirty="0" err="1"/>
              <a:t>dist</a:t>
            </a:r>
            <a:r>
              <a:rPr lang="en-GB" dirty="0"/>
              <a:t> </a:t>
            </a:r>
            <a:r>
              <a:rPr lang="en-GB" dirty="0" err="1"/>
              <a:t>eaquatur</a:t>
            </a:r>
            <a:r>
              <a:rPr lang="en-GB" dirty="0"/>
              <a:t> </a:t>
            </a:r>
            <a:r>
              <a:rPr lang="en-GB" dirty="0" err="1"/>
              <a:t>sequatus</a:t>
            </a:r>
            <a:r>
              <a:rPr lang="en-GB" dirty="0"/>
              <a:t>, </a:t>
            </a:r>
            <a:r>
              <a:rPr lang="en-GB" dirty="0" err="1"/>
              <a:t>acea</a:t>
            </a:r>
            <a:r>
              <a:rPr lang="en-GB" dirty="0"/>
              <a:t> </a:t>
            </a:r>
            <a:r>
              <a:rPr lang="en-GB" dirty="0" err="1"/>
              <a:t>assuntest</a:t>
            </a:r>
            <a:r>
              <a:rPr lang="en-GB" dirty="0"/>
              <a:t>,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num</a:t>
            </a:r>
            <a:r>
              <a:rPr lang="en-GB" dirty="0"/>
              <a:t> </a:t>
            </a:r>
            <a:r>
              <a:rPr lang="en-GB" dirty="0" err="1"/>
              <a:t>hilland</a:t>
            </a:r>
            <a:r>
              <a:rPr lang="en-GB" dirty="0"/>
              <a:t> </a:t>
            </a:r>
            <a:r>
              <a:rPr lang="en-GB" dirty="0" err="1"/>
              <a:t>isinus</a:t>
            </a:r>
            <a:r>
              <a:rPr lang="en-GB" dirty="0"/>
              <a:t>, </a:t>
            </a:r>
            <a:r>
              <a:rPr lang="en-GB" dirty="0" err="1"/>
              <a:t>quibus</a:t>
            </a:r>
            <a:r>
              <a:rPr lang="en-GB" dirty="0"/>
              <a:t> </a:t>
            </a:r>
            <a:r>
              <a:rPr lang="en-GB" dirty="0" err="1"/>
              <a:t>iduciis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37234DE-1D93-4A04-81CB-AEF8E62A89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D0E3198-8A03-4609-BCDD-FCDE61FDFC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11" name="SmartArt-Platzhalter 10">
            <a:extLst>
              <a:ext uri="{FF2B5EF4-FFF2-40B4-BE49-F238E27FC236}">
                <a16:creationId xmlns:a16="http://schemas.microsoft.com/office/drawing/2014/main" id="{4ECB892D-D575-26C9-F1F4-B7E56E8DD15F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/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1A1A028-3A62-8AA6-68B4-6A01676635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853" y="5882024"/>
            <a:ext cx="1475778" cy="57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05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platzhalter 7">
            <a:extLst>
              <a:ext uri="{FF2B5EF4-FFF2-40B4-BE49-F238E27FC236}">
                <a16:creationId xmlns:a16="http://schemas.microsoft.com/office/drawing/2014/main" id="{0AC8FA29-1DE2-4E5D-8720-234FB34D092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7" r="16727"/>
          <a:stretch/>
        </p:blipFill>
        <p:spPr/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37234DE-1D93-4A04-81CB-AEF8E62A89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D0E3198-8A03-4609-BCDD-FCDE61FDFC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429017B-E8D9-4D53-A2F5-DAF1F41398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PeroIntuscid</a:t>
            </a:r>
            <a:r>
              <a:rPr lang="en-GB" dirty="0"/>
              <a:t> </a:t>
            </a:r>
            <a:r>
              <a:rPr lang="en-GB" dirty="0" err="1"/>
              <a:t>elestiatior</a:t>
            </a:r>
            <a:r>
              <a:rPr lang="en-GB" dirty="0"/>
              <a:t> </a:t>
            </a:r>
            <a:r>
              <a:rPr lang="en-GB" dirty="0" err="1"/>
              <a:t>ra</a:t>
            </a:r>
            <a:r>
              <a:rPr lang="en-GB" dirty="0"/>
              <a:t> </a:t>
            </a:r>
            <a:r>
              <a:rPr lang="en-GB" dirty="0" err="1"/>
              <a:t>verit</a:t>
            </a:r>
            <a:r>
              <a:rPr lang="en-GB" dirty="0"/>
              <a:t> </a:t>
            </a:r>
            <a:r>
              <a:rPr lang="en-GB" dirty="0" err="1"/>
              <a:t>fugia</a:t>
            </a:r>
            <a:r>
              <a:rPr lang="en-GB" dirty="0"/>
              <a:t> </a:t>
            </a:r>
            <a:r>
              <a:rPr lang="en-GB" dirty="0" err="1"/>
              <a:t>pedi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</a:t>
            </a:r>
          </a:p>
          <a:p>
            <a:r>
              <a:rPr lang="en-GB" dirty="0"/>
              <a:t>Ad </a:t>
            </a:r>
            <a:r>
              <a:rPr lang="en-GB" dirty="0" err="1"/>
              <a:t>quaecaesedis</a:t>
            </a:r>
            <a:r>
              <a:rPr lang="en-GB" dirty="0"/>
              <a:t> </a:t>
            </a:r>
            <a:r>
              <a:rPr lang="en-GB" dirty="0" err="1"/>
              <a:t>milest</a:t>
            </a:r>
            <a:r>
              <a:rPr lang="en-GB" dirty="0"/>
              <a:t> </a:t>
            </a:r>
            <a:r>
              <a:rPr lang="en-GB" dirty="0" err="1"/>
              <a:t>magnam</a:t>
            </a:r>
            <a:r>
              <a:rPr lang="en-GB" dirty="0"/>
              <a:t>, </a:t>
            </a:r>
            <a:r>
              <a:rPr lang="en-GB" dirty="0" err="1"/>
              <a:t>nis</a:t>
            </a:r>
            <a:r>
              <a:rPr lang="en-GB" dirty="0"/>
              <a:t> </a:t>
            </a:r>
            <a:r>
              <a:rPr lang="en-GB" dirty="0" err="1"/>
              <a:t>delicat</a:t>
            </a:r>
            <a:r>
              <a:rPr lang="en-GB" dirty="0"/>
              <a:t> </a:t>
            </a:r>
          </a:p>
          <a:p>
            <a:r>
              <a:rPr lang="en-GB" dirty="0" err="1"/>
              <a:t>Ommo</a:t>
            </a:r>
            <a:r>
              <a:rPr lang="en-GB" dirty="0"/>
              <a:t> </a:t>
            </a:r>
            <a:r>
              <a:rPr lang="en-GB" dirty="0" err="1"/>
              <a:t>idunt</a:t>
            </a:r>
            <a:r>
              <a:rPr lang="en-GB" dirty="0"/>
              <a:t> </a:t>
            </a:r>
            <a:r>
              <a:rPr lang="en-GB" dirty="0" err="1"/>
              <a:t>fuga</a:t>
            </a:r>
            <a:r>
              <a:rPr lang="en-GB" dirty="0"/>
              <a:t>. Ut an </a:t>
            </a:r>
            <a:r>
              <a:rPr lang="en-GB" dirty="0" err="1"/>
              <a:t>dignat</a:t>
            </a:r>
            <a:r>
              <a:rPr lang="en-GB" dirty="0"/>
              <a:t> </a:t>
            </a:r>
            <a:r>
              <a:rPr lang="en-GB" dirty="0" err="1"/>
              <a:t>exera</a:t>
            </a:r>
            <a:r>
              <a:rPr lang="en-GB" dirty="0"/>
              <a:t> </a:t>
            </a:r>
            <a:r>
              <a:rPr lang="en-GB" dirty="0" err="1"/>
              <a:t>dist</a:t>
            </a:r>
            <a:endParaRPr lang="en-GB" dirty="0"/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EB8EEE70-7088-CC26-6F7C-038E93B685D8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/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BAC9BDE-17E7-9DF3-64EA-F129832285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853" y="5882024"/>
            <a:ext cx="1475778" cy="57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37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760242AA-1460-4EA6-8CEB-B7A4ABCFF02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/>
        </p:blipFill>
        <p:spPr/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5637378-5652-4671-982F-C498FDA386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E971A3-8522-4A76-A8E6-A9B98C45D3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39" name="SmartArt-Platzhalter 38">
            <a:extLst>
              <a:ext uri="{FF2B5EF4-FFF2-40B4-BE49-F238E27FC236}">
                <a16:creationId xmlns:a16="http://schemas.microsoft.com/office/drawing/2014/main" id="{9AD4F30F-9255-3EF1-CFD6-58506E695F26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/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BDA933C-99CA-D8B3-3D0C-60F08FA2F8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853" y="5882024"/>
            <a:ext cx="1475778" cy="57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59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FFAF699-EF69-8C37-7AB8-80492904A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ICONS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CB70834-76E0-D781-92DC-67B06E4D2E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80ED24-6CAD-B9C6-698D-11B0256A8A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9DF84E1-17EC-F699-4E64-9D675E1450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" name="Grafik 9" descr="Ein Bild, das Kreis, Grafiken, Logo, Schrift enthält.&#10;&#10;Automatisch generierte Beschreibung">
            <a:extLst>
              <a:ext uri="{FF2B5EF4-FFF2-40B4-BE49-F238E27FC236}">
                <a16:creationId xmlns:a16="http://schemas.microsoft.com/office/drawing/2014/main" id="{0467F51E-1325-51E1-287A-897D8FAF0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392" y="2064559"/>
            <a:ext cx="484955" cy="484955"/>
          </a:xfrm>
          <a:prstGeom prst="rect">
            <a:avLst/>
          </a:prstGeom>
        </p:spPr>
      </p:pic>
      <p:pic>
        <p:nvPicPr>
          <p:cNvPr id="12" name="Grafik 11" descr="Ein Bild, das Kreis, Grafiken, Schrift, Logo enthält.&#10;&#10;Automatisch generierte Beschreibung">
            <a:extLst>
              <a:ext uri="{FF2B5EF4-FFF2-40B4-BE49-F238E27FC236}">
                <a16:creationId xmlns:a16="http://schemas.microsoft.com/office/drawing/2014/main" id="{61950752-AF56-8AFB-F68F-73ADE68CB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552" y="2064559"/>
            <a:ext cx="484955" cy="484955"/>
          </a:xfrm>
          <a:prstGeom prst="rect">
            <a:avLst/>
          </a:prstGeom>
        </p:spPr>
      </p:pic>
      <p:pic>
        <p:nvPicPr>
          <p:cNvPr id="14" name="Grafik 13" descr="Ein Bild, das Symbol, Kreis, Grafiken, Clipart enthält.&#10;&#10;Automatisch generierte Beschreibung">
            <a:extLst>
              <a:ext uri="{FF2B5EF4-FFF2-40B4-BE49-F238E27FC236}">
                <a16:creationId xmlns:a16="http://schemas.microsoft.com/office/drawing/2014/main" id="{24B63882-50C0-FD3B-1641-B3C0D9C37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341" y="2064148"/>
            <a:ext cx="485776" cy="485776"/>
          </a:xfrm>
          <a:prstGeom prst="rect">
            <a:avLst/>
          </a:prstGeom>
        </p:spPr>
      </p:pic>
      <p:pic>
        <p:nvPicPr>
          <p:cNvPr id="16" name="Grafik 15" descr="Ein Bild, das Symbol, Design enthält.&#10;&#10;Automatisch generierte Beschreibung">
            <a:extLst>
              <a:ext uri="{FF2B5EF4-FFF2-40B4-BE49-F238E27FC236}">
                <a16:creationId xmlns:a16="http://schemas.microsoft.com/office/drawing/2014/main" id="{6FC79852-C35B-28B0-B61D-D6445AF0EB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198" y="2064579"/>
            <a:ext cx="484914" cy="484914"/>
          </a:xfrm>
          <a:prstGeom prst="rect">
            <a:avLst/>
          </a:prstGeom>
        </p:spPr>
      </p:pic>
      <p:pic>
        <p:nvPicPr>
          <p:cNvPr id="18" name="Grafik 17" descr="Ein Bild, das Kreis, Screenshot, Grafiken, Schrift enthält.&#10;&#10;Automatisch generierte Beschreibung">
            <a:extLst>
              <a:ext uri="{FF2B5EF4-FFF2-40B4-BE49-F238E27FC236}">
                <a16:creationId xmlns:a16="http://schemas.microsoft.com/office/drawing/2014/main" id="{E5AA6D21-A082-8242-D250-A17E51395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808" y="2064149"/>
            <a:ext cx="484955" cy="485775"/>
          </a:xfrm>
          <a:prstGeom prst="rect">
            <a:avLst/>
          </a:prstGeom>
        </p:spPr>
      </p:pic>
      <p:pic>
        <p:nvPicPr>
          <p:cNvPr id="20" name="Grafik 19" descr="Ein Bild, das Kreis, Screenshot, Grafiken, Schrift enthält.&#10;&#10;Automatisch generierte Beschreibung">
            <a:extLst>
              <a:ext uri="{FF2B5EF4-FFF2-40B4-BE49-F238E27FC236}">
                <a16:creationId xmlns:a16="http://schemas.microsoft.com/office/drawing/2014/main" id="{035F7724-B11A-4736-4607-92E5693B63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67" y="2064149"/>
            <a:ext cx="484955" cy="485775"/>
          </a:xfrm>
          <a:prstGeom prst="rect">
            <a:avLst/>
          </a:prstGeom>
        </p:spPr>
      </p:pic>
      <p:pic>
        <p:nvPicPr>
          <p:cNvPr id="22" name="Grafik 21" descr="Ein Bild, das Kreis, Symbol, Grafiken, Design enthält.&#10;&#10;Automatisch generierte Beschreibung">
            <a:extLst>
              <a:ext uri="{FF2B5EF4-FFF2-40B4-BE49-F238E27FC236}">
                <a16:creationId xmlns:a16="http://schemas.microsoft.com/office/drawing/2014/main" id="{70944DB1-5389-33DB-58FF-896E7C7D7C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147" y="2064579"/>
            <a:ext cx="484914" cy="484914"/>
          </a:xfrm>
          <a:prstGeom prst="rect">
            <a:avLst/>
          </a:prstGeom>
        </p:spPr>
      </p:pic>
      <p:pic>
        <p:nvPicPr>
          <p:cNvPr id="24" name="Grafik 23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BA6A15F0-1FEA-4B20-DEF6-CF47297572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266" y="2064149"/>
            <a:ext cx="484955" cy="485775"/>
          </a:xfrm>
          <a:prstGeom prst="rect">
            <a:avLst/>
          </a:prstGeom>
        </p:spPr>
      </p:pic>
      <p:pic>
        <p:nvPicPr>
          <p:cNvPr id="26" name="Grafik 25" descr="Ein Bild, das Grafiken, Symbol, Schrift, Logo enthält.&#10;&#10;Automatisch generierte Beschreibung">
            <a:extLst>
              <a:ext uri="{FF2B5EF4-FFF2-40B4-BE49-F238E27FC236}">
                <a16:creationId xmlns:a16="http://schemas.microsoft.com/office/drawing/2014/main" id="{5EFCBFAA-90C0-26B5-BF0E-0AC0BD0FFD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445" y="2064579"/>
            <a:ext cx="484914" cy="484914"/>
          </a:xfrm>
          <a:prstGeom prst="rect">
            <a:avLst/>
          </a:prstGeom>
        </p:spPr>
      </p:pic>
      <p:pic>
        <p:nvPicPr>
          <p:cNvPr id="28" name="Grafik 27" descr="Ein Bild, das Grafiken, Schrift, Symbol, Logo enthält.&#10;&#10;Automatisch generierte Beschreibung">
            <a:extLst>
              <a:ext uri="{FF2B5EF4-FFF2-40B4-BE49-F238E27FC236}">
                <a16:creationId xmlns:a16="http://schemas.microsoft.com/office/drawing/2014/main" id="{66DE42DE-E3FB-78F6-AFEE-7ADD9A7954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174" y="2064148"/>
            <a:ext cx="485776" cy="485776"/>
          </a:xfrm>
          <a:prstGeom prst="rect">
            <a:avLst/>
          </a:prstGeom>
        </p:spPr>
      </p:pic>
      <p:pic>
        <p:nvPicPr>
          <p:cNvPr id="30" name="Grafik 29" descr="Ein Bild, das Grafiken, Symbol, Schrift, Logo enthält.&#10;&#10;Automatisch generierte Beschreibung">
            <a:extLst>
              <a:ext uri="{FF2B5EF4-FFF2-40B4-BE49-F238E27FC236}">
                <a16:creationId xmlns:a16="http://schemas.microsoft.com/office/drawing/2014/main" id="{EDF12550-1E21-4C1A-C3AA-7AE74EA24D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195" y="2064579"/>
            <a:ext cx="484914" cy="484914"/>
          </a:xfrm>
          <a:prstGeom prst="rect">
            <a:avLst/>
          </a:prstGeom>
        </p:spPr>
      </p:pic>
      <p:pic>
        <p:nvPicPr>
          <p:cNvPr id="32" name="Grafik 31" descr="Ein Bild, das Kreis, Grafiken, Schrift, Symbol enthält.&#10;&#10;Automatisch generierte Beschreibung">
            <a:extLst>
              <a:ext uri="{FF2B5EF4-FFF2-40B4-BE49-F238E27FC236}">
                <a16:creationId xmlns:a16="http://schemas.microsoft.com/office/drawing/2014/main" id="{AEF09923-5C50-5856-A5F3-837C50203F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903" y="2064148"/>
            <a:ext cx="485776" cy="485776"/>
          </a:xfrm>
          <a:prstGeom prst="rect">
            <a:avLst/>
          </a:prstGeom>
        </p:spPr>
      </p:pic>
      <p:pic>
        <p:nvPicPr>
          <p:cNvPr id="34" name="Grafik 33" descr="Ein Bild, das Grafiken, Schrift, Kreis, Symbol enthält.&#10;&#10;Automatisch generierte Beschreibung">
            <a:extLst>
              <a:ext uri="{FF2B5EF4-FFF2-40B4-BE49-F238E27FC236}">
                <a16:creationId xmlns:a16="http://schemas.microsoft.com/office/drawing/2014/main" id="{9FD29563-C834-1780-0E99-BEBB168D11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673" y="2064148"/>
            <a:ext cx="485776" cy="485776"/>
          </a:xfrm>
          <a:prstGeom prst="rect">
            <a:avLst/>
          </a:prstGeom>
        </p:spPr>
      </p:pic>
      <p:pic>
        <p:nvPicPr>
          <p:cNvPr id="36" name="Grafik 35" descr="Ein Bild, das Uhr, Kreis, Symbol, Grafiken enthält.&#10;&#10;Automatisch generierte Beschreibung">
            <a:extLst>
              <a:ext uri="{FF2B5EF4-FFF2-40B4-BE49-F238E27FC236}">
                <a16:creationId xmlns:a16="http://schemas.microsoft.com/office/drawing/2014/main" id="{5FBB19D5-D180-E856-4019-A918C29C9E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536" y="2064579"/>
            <a:ext cx="484914" cy="484914"/>
          </a:xfrm>
          <a:prstGeom prst="rect">
            <a:avLst/>
          </a:prstGeom>
        </p:spPr>
      </p:pic>
      <p:pic>
        <p:nvPicPr>
          <p:cNvPr id="38" name="Grafik 37" descr="Ein Bild, das Kreis, Grafiken, Schrift, Symbol enthält.&#10;&#10;Automatisch generierte Beschreibung">
            <a:extLst>
              <a:ext uri="{FF2B5EF4-FFF2-40B4-BE49-F238E27FC236}">
                <a16:creationId xmlns:a16="http://schemas.microsoft.com/office/drawing/2014/main" id="{3257365F-FA72-513D-91BF-78BCF38FC01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187" y="4189354"/>
            <a:ext cx="484914" cy="485324"/>
          </a:xfrm>
          <a:prstGeom prst="rect">
            <a:avLst/>
          </a:prstGeom>
        </p:spPr>
      </p:pic>
      <p:pic>
        <p:nvPicPr>
          <p:cNvPr id="40" name="Grafik 39" descr="Ein Bild, das Kreis, Grafiken, Schrift, Symbol enthält.&#10;&#10;Automatisch generierte Beschreibung">
            <a:extLst>
              <a:ext uri="{FF2B5EF4-FFF2-40B4-BE49-F238E27FC236}">
                <a16:creationId xmlns:a16="http://schemas.microsoft.com/office/drawing/2014/main" id="{DD8B3546-7506-C7F8-7025-F8DFA1FF8C9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30" y="2773200"/>
            <a:ext cx="484914" cy="484914"/>
          </a:xfrm>
          <a:prstGeom prst="rect">
            <a:avLst/>
          </a:prstGeom>
        </p:spPr>
      </p:pic>
      <p:pic>
        <p:nvPicPr>
          <p:cNvPr id="42" name="Grafik 41" descr="Ein Bild, das Kreis, Grafiken, Schrift, Screenshot enthält.&#10;&#10;Automatisch generierte Beschreibung">
            <a:extLst>
              <a:ext uri="{FF2B5EF4-FFF2-40B4-BE49-F238E27FC236}">
                <a16:creationId xmlns:a16="http://schemas.microsoft.com/office/drawing/2014/main" id="{E3581BD7-462D-7E51-9E84-6FC2B6C484E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12" y="2772928"/>
            <a:ext cx="484914" cy="484914"/>
          </a:xfrm>
          <a:prstGeom prst="rect">
            <a:avLst/>
          </a:prstGeom>
        </p:spPr>
      </p:pic>
      <p:pic>
        <p:nvPicPr>
          <p:cNvPr id="44" name="Grafik 43" descr="Ein Bild, das Kreis, Grafiken, Symbol, Logo enthält.&#10;&#10;Automatisch generierte Beschreibung">
            <a:extLst>
              <a:ext uri="{FF2B5EF4-FFF2-40B4-BE49-F238E27FC236}">
                <a16:creationId xmlns:a16="http://schemas.microsoft.com/office/drawing/2014/main" id="{5FB3F15C-6D97-2512-60A8-984F5DD9DF0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572" y="2772928"/>
            <a:ext cx="484914" cy="484914"/>
          </a:xfrm>
          <a:prstGeom prst="rect">
            <a:avLst/>
          </a:prstGeom>
        </p:spPr>
      </p:pic>
      <p:pic>
        <p:nvPicPr>
          <p:cNvPr id="47" name="Grafik 46" descr="Ein Bild, das Symbol, Grafiken, Kreis, Screenshot enthält.&#10;&#10;Automatisch generierte Beschreibung">
            <a:extLst>
              <a:ext uri="{FF2B5EF4-FFF2-40B4-BE49-F238E27FC236}">
                <a16:creationId xmlns:a16="http://schemas.microsoft.com/office/drawing/2014/main" id="{30725B40-3EA5-5F4C-F1C8-CBDF4D75EF5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772" y="2772929"/>
            <a:ext cx="484914" cy="484914"/>
          </a:xfrm>
          <a:prstGeom prst="rect">
            <a:avLst/>
          </a:prstGeom>
        </p:spPr>
      </p:pic>
      <p:pic>
        <p:nvPicPr>
          <p:cNvPr id="49" name="Grafik 48" descr="Ein Bild, das Symbol, Grafiken, Kreis, Schrift enthält.&#10;&#10;Automatisch generierte Beschreibung">
            <a:extLst>
              <a:ext uri="{FF2B5EF4-FFF2-40B4-BE49-F238E27FC236}">
                <a16:creationId xmlns:a16="http://schemas.microsoft.com/office/drawing/2014/main" id="{356EE803-3C64-AE95-E5D2-34757F2A79F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198" y="2772713"/>
            <a:ext cx="484914" cy="484914"/>
          </a:xfrm>
          <a:prstGeom prst="rect">
            <a:avLst/>
          </a:prstGeom>
        </p:spPr>
      </p:pic>
      <p:pic>
        <p:nvPicPr>
          <p:cNvPr id="51" name="Grafik 50" descr="Ein Bild, das Symbol, Kreis, Grafiken, Screenshot enthält.&#10;&#10;Automatisch generierte Beschreibung">
            <a:extLst>
              <a:ext uri="{FF2B5EF4-FFF2-40B4-BE49-F238E27FC236}">
                <a16:creationId xmlns:a16="http://schemas.microsoft.com/office/drawing/2014/main" id="{2F7D0B54-EAC7-D88A-53C4-4E72F51FE1F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828" y="2772928"/>
            <a:ext cx="484914" cy="484914"/>
          </a:xfrm>
          <a:prstGeom prst="rect">
            <a:avLst/>
          </a:prstGeom>
        </p:spPr>
      </p:pic>
      <p:pic>
        <p:nvPicPr>
          <p:cNvPr id="53" name="Grafik 52" descr="Ein Bild, das Grafiken, Schrift, Clipart, Design enthält.&#10;&#10;Automatisch generierte Beschreibung">
            <a:extLst>
              <a:ext uri="{FF2B5EF4-FFF2-40B4-BE49-F238E27FC236}">
                <a16:creationId xmlns:a16="http://schemas.microsoft.com/office/drawing/2014/main" id="{A5CE34AB-5B5F-B7DF-540A-2329BB7AB27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87" y="2772928"/>
            <a:ext cx="484914" cy="484914"/>
          </a:xfrm>
          <a:prstGeom prst="rect">
            <a:avLst/>
          </a:prstGeom>
        </p:spPr>
      </p:pic>
      <p:pic>
        <p:nvPicPr>
          <p:cNvPr id="55" name="Grafik 54" descr="Ein Bild, das Symbol, Grafiken, Kreis, Schrift enthält.&#10;&#10;Automatisch generierte Beschreibung">
            <a:extLst>
              <a:ext uri="{FF2B5EF4-FFF2-40B4-BE49-F238E27FC236}">
                <a16:creationId xmlns:a16="http://schemas.microsoft.com/office/drawing/2014/main" id="{909C5E81-0AFC-7461-3970-21BFA531B17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147" y="2772928"/>
            <a:ext cx="484914" cy="484914"/>
          </a:xfrm>
          <a:prstGeom prst="rect">
            <a:avLst/>
          </a:prstGeom>
        </p:spPr>
      </p:pic>
      <p:pic>
        <p:nvPicPr>
          <p:cNvPr id="57" name="Grafik 56" descr="Ein Bild, das Kreis, Grafiken, Schrift, Logo enthält.&#10;&#10;Automatisch generierte Beschreibung">
            <a:extLst>
              <a:ext uri="{FF2B5EF4-FFF2-40B4-BE49-F238E27FC236}">
                <a16:creationId xmlns:a16="http://schemas.microsoft.com/office/drawing/2014/main" id="{7F5A2806-D917-0789-1994-DBB85B0CF77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286" y="2773144"/>
            <a:ext cx="484914" cy="484914"/>
          </a:xfrm>
          <a:prstGeom prst="rect">
            <a:avLst/>
          </a:prstGeom>
        </p:spPr>
      </p:pic>
      <p:pic>
        <p:nvPicPr>
          <p:cNvPr id="59" name="Grafik 58" descr="Ein Bild, das Kreis, Frühling, Schraubenfeder enthält.&#10;&#10;Automatisch generierte Beschreibung">
            <a:extLst>
              <a:ext uri="{FF2B5EF4-FFF2-40B4-BE49-F238E27FC236}">
                <a16:creationId xmlns:a16="http://schemas.microsoft.com/office/drawing/2014/main" id="{4F741C5E-9C4B-E20D-D76D-C0BDC45453F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445" y="2772928"/>
            <a:ext cx="484914" cy="484914"/>
          </a:xfrm>
          <a:prstGeom prst="rect">
            <a:avLst/>
          </a:prstGeom>
        </p:spPr>
      </p:pic>
      <p:pic>
        <p:nvPicPr>
          <p:cNvPr id="61" name="Grafik 60" descr="Ein Bild, das Grafiken, Kreis, Logo, Symbol enthält.&#10;&#10;Automatisch generierte Beschreibung">
            <a:extLst>
              <a:ext uri="{FF2B5EF4-FFF2-40B4-BE49-F238E27FC236}">
                <a16:creationId xmlns:a16="http://schemas.microsoft.com/office/drawing/2014/main" id="{BF82C098-E800-E7BC-2251-AE496F0D7F1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187" y="2064036"/>
            <a:ext cx="486000" cy="486000"/>
          </a:xfrm>
          <a:prstGeom prst="rect">
            <a:avLst/>
          </a:prstGeom>
        </p:spPr>
      </p:pic>
      <p:pic>
        <p:nvPicPr>
          <p:cNvPr id="69" name="Grafik 68" descr="Ein Bild, das Schrift, Grafiken, Logo, Kreis enthält.&#10;&#10;Automatisch generierte Beschreibung">
            <a:extLst>
              <a:ext uri="{FF2B5EF4-FFF2-40B4-BE49-F238E27FC236}">
                <a16:creationId xmlns:a16="http://schemas.microsoft.com/office/drawing/2014/main" id="{8C7727D1-CD7E-E919-9779-26211B25008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585" y="2772611"/>
            <a:ext cx="484955" cy="485775"/>
          </a:xfrm>
          <a:prstGeom prst="rect">
            <a:avLst/>
          </a:prstGeom>
        </p:spPr>
      </p:pic>
      <p:pic>
        <p:nvPicPr>
          <p:cNvPr id="71" name="Grafik 70" descr="Ein Bild, das Schrift, Grafiken, Logo, Kreis enthält.&#10;&#10;Automatisch generierte Beschreibung">
            <a:extLst>
              <a:ext uri="{FF2B5EF4-FFF2-40B4-BE49-F238E27FC236}">
                <a16:creationId xmlns:a16="http://schemas.microsoft.com/office/drawing/2014/main" id="{66BFCE6D-09ED-9EDC-CC17-069DA1ABB97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175" y="2772395"/>
            <a:ext cx="484955" cy="485775"/>
          </a:xfrm>
          <a:prstGeom prst="rect">
            <a:avLst/>
          </a:prstGeom>
        </p:spPr>
      </p:pic>
      <p:pic>
        <p:nvPicPr>
          <p:cNvPr id="73" name="Grafik 72" descr="Ein Bild, das Grafiken, Schrift, Symbol, Logo enthält.&#10;&#10;Automatisch generierte Beschreibung">
            <a:extLst>
              <a:ext uri="{FF2B5EF4-FFF2-40B4-BE49-F238E27FC236}">
                <a16:creationId xmlns:a16="http://schemas.microsoft.com/office/drawing/2014/main" id="{29076BA2-5F36-4A1F-1717-6D609BDBB48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334" y="2773144"/>
            <a:ext cx="484914" cy="484914"/>
          </a:xfrm>
          <a:prstGeom prst="rect">
            <a:avLst/>
          </a:prstGeom>
        </p:spPr>
      </p:pic>
      <p:pic>
        <p:nvPicPr>
          <p:cNvPr id="75" name="Grafik 74" descr="Ein Bild, das Grafiken, Kreis, Schrift, Logo enthält.&#10;&#10;Automatisch generierte Beschreibung">
            <a:extLst>
              <a:ext uri="{FF2B5EF4-FFF2-40B4-BE49-F238E27FC236}">
                <a16:creationId xmlns:a16="http://schemas.microsoft.com/office/drawing/2014/main" id="{21128CB3-C047-2F29-7E36-4019FDDDB6B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084" y="2772498"/>
            <a:ext cx="484955" cy="485775"/>
          </a:xfrm>
          <a:prstGeom prst="rect">
            <a:avLst/>
          </a:prstGeom>
        </p:spPr>
      </p:pic>
      <p:pic>
        <p:nvPicPr>
          <p:cNvPr id="77" name="Grafik 76" descr="Ein Bild, das Grafiken, Kreis, Schrift, Symbol enthält.&#10;&#10;Automatisch generierte Beschreibung">
            <a:extLst>
              <a:ext uri="{FF2B5EF4-FFF2-40B4-BE49-F238E27FC236}">
                <a16:creationId xmlns:a16="http://schemas.microsoft.com/office/drawing/2014/main" id="{4C9D1C44-A2BD-A673-007F-ACAE525C9C18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516" y="2772283"/>
            <a:ext cx="484955" cy="485775"/>
          </a:xfrm>
          <a:prstGeom prst="rect">
            <a:avLst/>
          </a:prstGeom>
        </p:spPr>
      </p:pic>
      <p:pic>
        <p:nvPicPr>
          <p:cNvPr id="79" name="Grafik 78" descr="Ein Bild, das Kreis, Grafiken, Schrift, Symbol enthält.&#10;&#10;Automatisch generierte Beschreibung">
            <a:extLst>
              <a:ext uri="{FF2B5EF4-FFF2-40B4-BE49-F238E27FC236}">
                <a16:creationId xmlns:a16="http://schemas.microsoft.com/office/drawing/2014/main" id="{B257FED7-C840-8579-A477-628331B419A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30" y="3481277"/>
            <a:ext cx="484914" cy="484914"/>
          </a:xfrm>
          <a:prstGeom prst="rect">
            <a:avLst/>
          </a:prstGeom>
        </p:spPr>
      </p:pic>
      <p:pic>
        <p:nvPicPr>
          <p:cNvPr id="81" name="Grafik 80" descr="Ein Bild, das Kreis, Grafiken, Screenshot, Logo enthält.&#10;&#10;Automatisch generierte Beschreibung">
            <a:extLst>
              <a:ext uri="{FF2B5EF4-FFF2-40B4-BE49-F238E27FC236}">
                <a16:creationId xmlns:a16="http://schemas.microsoft.com/office/drawing/2014/main" id="{84441247-6A43-BC10-ADCA-F9E3E54A11A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981" y="3481256"/>
            <a:ext cx="485776" cy="484956"/>
          </a:xfrm>
          <a:prstGeom prst="rect">
            <a:avLst/>
          </a:prstGeom>
        </p:spPr>
      </p:pic>
      <p:pic>
        <p:nvPicPr>
          <p:cNvPr id="83" name="Grafik 82" descr="Ein Bild, das Kreis, Grafiken, Schrift, Screenshot enthält.&#10;&#10;Automatisch generierte Beschreibung">
            <a:extLst>
              <a:ext uri="{FF2B5EF4-FFF2-40B4-BE49-F238E27FC236}">
                <a16:creationId xmlns:a16="http://schemas.microsoft.com/office/drawing/2014/main" id="{3310FC63-846A-113E-0A4C-0F95F1B6AE1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141" y="3481256"/>
            <a:ext cx="485776" cy="484956"/>
          </a:xfrm>
          <a:prstGeom prst="rect">
            <a:avLst/>
          </a:prstGeom>
        </p:spPr>
      </p:pic>
      <p:pic>
        <p:nvPicPr>
          <p:cNvPr id="85" name="Grafik 84" descr="Ein Bild, das Kreis, Uhr, Design enthält.&#10;&#10;Automatisch generierte Beschreibung">
            <a:extLst>
              <a:ext uri="{FF2B5EF4-FFF2-40B4-BE49-F238E27FC236}">
                <a16:creationId xmlns:a16="http://schemas.microsoft.com/office/drawing/2014/main" id="{17E8F1ED-7DDF-7C23-91B3-AD755C1A8D7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752" y="3480847"/>
            <a:ext cx="484955" cy="485775"/>
          </a:xfrm>
          <a:prstGeom prst="rect">
            <a:avLst/>
          </a:prstGeom>
        </p:spPr>
      </p:pic>
      <p:pic>
        <p:nvPicPr>
          <p:cNvPr id="87" name="Grafik 86" descr="Ein Bild, das Kreis, Uhr, gelb, Design enthält.&#10;&#10;Automatisch generierte Beschreibung">
            <a:extLst>
              <a:ext uri="{FF2B5EF4-FFF2-40B4-BE49-F238E27FC236}">
                <a16:creationId xmlns:a16="http://schemas.microsoft.com/office/drawing/2014/main" id="{22A528D5-72E0-8890-805F-680C72CC539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178" y="3480847"/>
            <a:ext cx="484955" cy="485775"/>
          </a:xfrm>
          <a:prstGeom prst="rect">
            <a:avLst/>
          </a:prstGeom>
        </p:spPr>
      </p:pic>
      <p:pic>
        <p:nvPicPr>
          <p:cNvPr id="89" name="Grafik 88" descr="Ein Bild, das Symbol, Logo, Schrift, Grafiken enthält.&#10;&#10;Automatisch generierte Beschreibung">
            <a:extLst>
              <a:ext uri="{FF2B5EF4-FFF2-40B4-BE49-F238E27FC236}">
                <a16:creationId xmlns:a16="http://schemas.microsoft.com/office/drawing/2014/main" id="{EB0EEBE0-4D1F-76F4-325F-568E2433D66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97" y="3480846"/>
            <a:ext cx="485776" cy="485776"/>
          </a:xfrm>
          <a:prstGeom prst="rect">
            <a:avLst/>
          </a:prstGeom>
        </p:spPr>
      </p:pic>
      <p:pic>
        <p:nvPicPr>
          <p:cNvPr id="91" name="Grafik 90" descr="Ein Bild, das Symbol, Logo, Schrift, Kreis enthält.&#10;&#10;Automatisch generierte Beschreibung">
            <a:extLst>
              <a:ext uri="{FF2B5EF4-FFF2-40B4-BE49-F238E27FC236}">
                <a16:creationId xmlns:a16="http://schemas.microsoft.com/office/drawing/2014/main" id="{FB7FBF69-13E4-9495-ED4E-7AA40982882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556" y="3480846"/>
            <a:ext cx="485776" cy="485776"/>
          </a:xfrm>
          <a:prstGeom prst="rect">
            <a:avLst/>
          </a:prstGeom>
        </p:spPr>
      </p:pic>
      <p:pic>
        <p:nvPicPr>
          <p:cNvPr id="93" name="Grafik 92" descr="Ein Bild, das Kreis, Uhr, Symbol, Design enthält.&#10;&#10;Automatisch generierte Beschreibung">
            <a:extLst>
              <a:ext uri="{FF2B5EF4-FFF2-40B4-BE49-F238E27FC236}">
                <a16:creationId xmlns:a16="http://schemas.microsoft.com/office/drawing/2014/main" id="{79B0D696-8058-5C5F-A094-7C5418037152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147" y="3481277"/>
            <a:ext cx="484914" cy="484914"/>
          </a:xfrm>
          <a:prstGeom prst="rect">
            <a:avLst/>
          </a:prstGeom>
        </p:spPr>
      </p:pic>
      <p:pic>
        <p:nvPicPr>
          <p:cNvPr id="95" name="Grafik 94" descr="Ein Bild, das Symbol, Kreis, Grafiken, Logo enthält.&#10;&#10;Automatisch generierte Beschreibung">
            <a:extLst>
              <a:ext uri="{FF2B5EF4-FFF2-40B4-BE49-F238E27FC236}">
                <a16:creationId xmlns:a16="http://schemas.microsoft.com/office/drawing/2014/main" id="{C6712BEF-1AEA-83DC-B31C-7B0965799606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286" y="3481277"/>
            <a:ext cx="484914" cy="484914"/>
          </a:xfrm>
          <a:prstGeom prst="rect">
            <a:avLst/>
          </a:prstGeom>
        </p:spPr>
      </p:pic>
      <p:pic>
        <p:nvPicPr>
          <p:cNvPr id="97" name="Grafik 96" descr="Ein Bild, das Kreis, Grafiken, Reihe, Symbol enthält.&#10;&#10;Automatisch generierte Beschreibung">
            <a:extLst>
              <a:ext uri="{FF2B5EF4-FFF2-40B4-BE49-F238E27FC236}">
                <a16:creationId xmlns:a16="http://schemas.microsoft.com/office/drawing/2014/main" id="{702A0463-E602-EA72-7021-7A971C88D67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445" y="3481277"/>
            <a:ext cx="484914" cy="484914"/>
          </a:xfrm>
          <a:prstGeom prst="rect">
            <a:avLst/>
          </a:prstGeom>
        </p:spPr>
      </p:pic>
      <p:pic>
        <p:nvPicPr>
          <p:cNvPr id="99" name="Grafik 98" descr="Ein Bild, das Schrift, Kreis, Grafiken, Symbol enthält.&#10;&#10;Automatisch generierte Beschreibung">
            <a:extLst>
              <a:ext uri="{FF2B5EF4-FFF2-40B4-BE49-F238E27FC236}">
                <a16:creationId xmlns:a16="http://schemas.microsoft.com/office/drawing/2014/main" id="{CCEA7D0F-E27E-0C9A-6C8C-041E0B825C98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605" y="3481072"/>
            <a:ext cx="484914" cy="485324"/>
          </a:xfrm>
          <a:prstGeom prst="rect">
            <a:avLst/>
          </a:prstGeom>
        </p:spPr>
      </p:pic>
      <p:pic>
        <p:nvPicPr>
          <p:cNvPr id="101" name="Grafik 100" descr="Ein Bild, das Grafiken, Schrift, Logo, Kreis enthält.&#10;&#10;Automatisch generierte Beschreibung">
            <a:extLst>
              <a:ext uri="{FF2B5EF4-FFF2-40B4-BE49-F238E27FC236}">
                <a16:creationId xmlns:a16="http://schemas.microsoft.com/office/drawing/2014/main" id="{85CE7F12-E31D-EA9A-7A85-EF27F7F71058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195" y="3481072"/>
            <a:ext cx="484914" cy="485324"/>
          </a:xfrm>
          <a:prstGeom prst="rect">
            <a:avLst/>
          </a:prstGeom>
        </p:spPr>
      </p:pic>
      <p:pic>
        <p:nvPicPr>
          <p:cNvPr id="103" name="Grafik 102" descr="Ein Bild, das Grafiken, Schrift, Kreis, Symbol enthält.&#10;&#10;Automatisch generierte Beschreibung">
            <a:extLst>
              <a:ext uri="{FF2B5EF4-FFF2-40B4-BE49-F238E27FC236}">
                <a16:creationId xmlns:a16="http://schemas.microsoft.com/office/drawing/2014/main" id="{CD0F685D-EBDF-05D1-3029-6326E9BE3E9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334" y="3481277"/>
            <a:ext cx="484914" cy="484914"/>
          </a:xfrm>
          <a:prstGeom prst="rect">
            <a:avLst/>
          </a:prstGeom>
        </p:spPr>
      </p:pic>
      <p:pic>
        <p:nvPicPr>
          <p:cNvPr id="105" name="Grafik 104" descr="Ein Bild, das Symbol enthält.&#10;&#10;Automatisch generierte Beschreibung">
            <a:extLst>
              <a:ext uri="{FF2B5EF4-FFF2-40B4-BE49-F238E27FC236}">
                <a16:creationId xmlns:a16="http://schemas.microsoft.com/office/drawing/2014/main" id="{61B0C7E8-ED2F-B513-FE18-F23F05224AAB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084" y="3480847"/>
            <a:ext cx="484955" cy="485775"/>
          </a:xfrm>
          <a:prstGeom prst="rect">
            <a:avLst/>
          </a:prstGeom>
        </p:spPr>
      </p:pic>
      <p:pic>
        <p:nvPicPr>
          <p:cNvPr id="107" name="Grafik 106" descr="Ein Bild, das Symbol enthält.&#10;&#10;Automatisch generierte Beschreibung">
            <a:extLst>
              <a:ext uri="{FF2B5EF4-FFF2-40B4-BE49-F238E27FC236}">
                <a16:creationId xmlns:a16="http://schemas.microsoft.com/office/drawing/2014/main" id="{D20D86AB-51FE-C0A1-2CB6-B50BCBA7A6F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516" y="3480847"/>
            <a:ext cx="48495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73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2780A5-09EB-4825-800A-1D16E8ECE1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Abschluss-Headline Maximal Zweizeilig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6421680"/>
      </p:ext>
    </p:extLst>
  </p:cSld>
  <p:clrMapOvr>
    <a:masterClrMapping/>
  </p:clrMapOvr>
</p:sld>
</file>

<file path=ppt/theme/theme1.xml><?xml version="1.0" encoding="utf-8"?>
<a:theme xmlns:a="http://schemas.openxmlformats.org/drawingml/2006/main" name="Kopernikus Projekte">
  <a:themeElements>
    <a:clrScheme name="Kopernikus Projekte">
      <a:dk1>
        <a:sysClr val="windowText" lastClr="000000"/>
      </a:dk1>
      <a:lt1>
        <a:sysClr val="window" lastClr="FFFFFF"/>
      </a:lt1>
      <a:dk2>
        <a:srgbClr val="57656C"/>
      </a:dk2>
      <a:lt2>
        <a:srgbClr val="E2E9ED"/>
      </a:lt2>
      <a:accent1>
        <a:srgbClr val="8F3547"/>
      </a:accent1>
      <a:accent2>
        <a:srgbClr val="228F9C"/>
      </a:accent2>
      <a:accent3>
        <a:srgbClr val="008DB4"/>
      </a:accent3>
      <a:accent4>
        <a:srgbClr val="004276"/>
      </a:accent4>
      <a:accent5>
        <a:srgbClr val="FFFFFF"/>
      </a:accent5>
      <a:accent6>
        <a:srgbClr val="FFFFFF"/>
      </a:accent6>
      <a:hlink>
        <a:srgbClr val="57656C"/>
      </a:hlink>
      <a:folHlink>
        <a:srgbClr val="57656C"/>
      </a:folHlink>
    </a:clrScheme>
    <a:fontScheme name="Kopernikus Projek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02993 Kopernikus Projekte PPT-Master-2.pptx" id="{091CECAC-ED8C-40F5-97C6-C5C5FC2880B9}" vid="{64CF63B5-998A-4847-81F8-919DBB5FC89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180809_BMBF_Kopernikus_Projekte_PPT-Master</Template>
  <TotalTime>0</TotalTime>
  <Words>542</Words>
  <Application>Microsoft Office PowerPoint</Application>
  <PresentationFormat>Breitbild</PresentationFormat>
  <Paragraphs>67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7" baseType="lpstr">
      <vt:lpstr>Arial</vt:lpstr>
      <vt:lpstr>Calibri</vt:lpstr>
      <vt:lpstr>Kopernikus Projekte</vt:lpstr>
      <vt:lpstr>Folienraster und Layouts</vt:lpstr>
      <vt:lpstr>Folienraster und Layouts</vt:lpstr>
      <vt:lpstr>Fusszeilen und Farben</vt:lpstr>
      <vt:lpstr>Fusszeilen und Farben</vt:lpstr>
      <vt:lpstr>Präsentationstitel Maximal Zweizeilig</vt:lpstr>
      <vt:lpstr>P2X Kapitel-Headline Maximal Zweizeilig </vt:lpstr>
      <vt:lpstr>Agenda-Headline Maximal Zweizeilig </vt:lpstr>
      <vt:lpstr>Headline Fliesstext Maximal Zweizeilig</vt:lpstr>
      <vt:lpstr>Headline Aufzählung Maximal Zweizeilig</vt:lpstr>
      <vt:lpstr>PowerPoint-Präsentation</vt:lpstr>
      <vt:lpstr>PowerPoint-Präsentation</vt:lpstr>
      <vt:lpstr>PowerPoint-Präsentation</vt:lpstr>
      <vt:lpstr>ICONS</vt:lpstr>
      <vt:lpstr>Abschluss-Headline Maximal Zweizeilig</vt:lpstr>
    </vt:vector>
  </TitlesOfParts>
  <Company>DECHEMA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Folienraster und Layouts</dc:title>
  <dc:creator>Boumrifak, Chokri</dc:creator>
  <cp:lastModifiedBy>Boumrifak, Chokri</cp:lastModifiedBy>
  <cp:revision>7</cp:revision>
  <dcterms:created xsi:type="dcterms:W3CDTF">2024-05-27T07:50:22Z</dcterms:created>
  <dcterms:modified xsi:type="dcterms:W3CDTF">2024-05-27T11:23:28Z</dcterms:modified>
</cp:coreProperties>
</file>