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0" r:id="rId2"/>
    <p:sldId id="271" r:id="rId3"/>
    <p:sldId id="272" r:id="rId4"/>
    <p:sldId id="273" r:id="rId5"/>
    <p:sldId id="258" r:id="rId6"/>
    <p:sldId id="268" r:id="rId7"/>
    <p:sldId id="259" r:id="rId8"/>
    <p:sldId id="260" r:id="rId9"/>
    <p:sldId id="261" r:id="rId10"/>
    <p:sldId id="262" r:id="rId11"/>
    <p:sldId id="263" r:id="rId12"/>
    <p:sldId id="264" r:id="rId13"/>
    <p:sldId id="274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C4CA"/>
    <a:srgbClr val="E2E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87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990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22D6DF-FB49-455A-80BA-52867E33378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de-DE"/>
        </a:p>
      </dgm:t>
    </dgm:pt>
    <dgm:pt modelId="{4CB218FA-298B-46E1-8348-EAD33D4491E6}" type="pres">
      <dgm:prSet presAssocID="{1A22D6DF-FB49-455A-80BA-52867E333786}" presName="diagram" presStyleCnt="0">
        <dgm:presLayoutVars>
          <dgm:dir/>
          <dgm:resizeHandles val="exact"/>
        </dgm:presLayoutVars>
      </dgm:prSet>
      <dgm:spPr/>
    </dgm:pt>
  </dgm:ptLst>
  <dgm:cxnLst>
    <dgm:cxn modelId="{4BA563E1-AEA3-492F-AABC-E2E7A067E39D}" type="presOf" srcId="{1A22D6DF-FB49-455A-80BA-52867E333786}" destId="{4CB218FA-298B-46E1-8348-EAD33D4491E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851BA-2E07-4B7B-9954-44DBE0EB4AC2}" type="datetimeFigureOut">
              <a:rPr lang="en-GB" smtClean="0"/>
              <a:t>06/06/2024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D1E1C-3922-4277-A5AB-D82D67483D6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48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D9DB770D-A163-4B2A-B222-486DE5CFD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0"/>
            <a:ext cx="12192000" cy="68531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8D8CE9-8E69-481B-83A3-83940C53C0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9203" y="1709124"/>
            <a:ext cx="7490022" cy="1381125"/>
          </a:xfrm>
        </p:spPr>
        <p:txBody>
          <a:bodyPr anchor="t"/>
          <a:lstStyle>
            <a:lvl1pPr algn="l">
              <a:lnSpc>
                <a:spcPct val="100000"/>
              </a:lnSpc>
              <a:defRPr sz="4000"/>
            </a:lvl1pPr>
          </a:lstStyle>
          <a:p>
            <a:r>
              <a:rPr lang="de-DE" dirty="0"/>
              <a:t>Präsentationstitel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AF3EF3B-BCB9-4E5B-A0F6-EFDB947717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9875" y="1101433"/>
            <a:ext cx="7490022" cy="494101"/>
          </a:xfrm>
        </p:spPr>
        <p:txBody>
          <a:bodyPr/>
          <a:lstStyle>
            <a:lvl1pPr marL="0" indent="0" algn="l">
              <a:buNone/>
              <a:defRPr sz="20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Ort, Datum bearbeiten</a:t>
            </a:r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D14002-6E7D-BB7B-0977-F5A09FCEDA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871224F2-A009-E08D-C991-F2EBA60917C7}"/>
              </a:ext>
            </a:extLst>
          </p:cNvPr>
          <p:cNvSpPr/>
          <p:nvPr userDrawn="1"/>
        </p:nvSpPr>
        <p:spPr>
          <a:xfrm>
            <a:off x="-1" y="5485840"/>
            <a:ext cx="4043493" cy="1380534"/>
          </a:xfrm>
          <a:custGeom>
            <a:avLst/>
            <a:gdLst>
              <a:gd name="connsiteX0" fmla="*/ 4086654 w 5003501"/>
              <a:gd name="connsiteY0" fmla="*/ -576 h 1371009"/>
              <a:gd name="connsiteX1" fmla="*/ 0 w 5003501"/>
              <a:gd name="connsiteY1" fmla="*/ -576 h 1371009"/>
              <a:gd name="connsiteX2" fmla="*/ 0 w 5003501"/>
              <a:gd name="connsiteY2" fmla="*/ 1370433 h 1371009"/>
              <a:gd name="connsiteX3" fmla="*/ 5003502 w 5003501"/>
              <a:gd name="connsiteY3" fmla="*/ 1370433 h 1371009"/>
              <a:gd name="connsiteX4" fmla="*/ 4086654 w 5003501"/>
              <a:gd name="connsiteY4" fmla="*/ -576 h 1371009"/>
              <a:gd name="connsiteX0" fmla="*/ 4086654 w 4108152"/>
              <a:gd name="connsiteY0" fmla="*/ 0 h 1371009"/>
              <a:gd name="connsiteX1" fmla="*/ 0 w 4108152"/>
              <a:gd name="connsiteY1" fmla="*/ 0 h 1371009"/>
              <a:gd name="connsiteX2" fmla="*/ 0 w 4108152"/>
              <a:gd name="connsiteY2" fmla="*/ 1371009 h 1371009"/>
              <a:gd name="connsiteX3" fmla="*/ 4108152 w 4108152"/>
              <a:gd name="connsiteY3" fmla="*/ 1351959 h 1371009"/>
              <a:gd name="connsiteX4" fmla="*/ 4086654 w 4108152"/>
              <a:gd name="connsiteY4" fmla="*/ 0 h 1371009"/>
              <a:gd name="connsiteX0" fmla="*/ 4086654 w 4089102"/>
              <a:gd name="connsiteY0" fmla="*/ 0 h 1390059"/>
              <a:gd name="connsiteX1" fmla="*/ 0 w 4089102"/>
              <a:gd name="connsiteY1" fmla="*/ 0 h 1390059"/>
              <a:gd name="connsiteX2" fmla="*/ 0 w 4089102"/>
              <a:gd name="connsiteY2" fmla="*/ 1371009 h 1390059"/>
              <a:gd name="connsiteX3" fmla="*/ 4089102 w 4089102"/>
              <a:gd name="connsiteY3" fmla="*/ 1390059 h 1390059"/>
              <a:gd name="connsiteX4" fmla="*/ 4086654 w 4089102"/>
              <a:gd name="connsiteY4" fmla="*/ 0 h 1390059"/>
              <a:gd name="connsiteX0" fmla="*/ 4086654 w 4089102"/>
              <a:gd name="connsiteY0" fmla="*/ 0 h 1380534"/>
              <a:gd name="connsiteX1" fmla="*/ 0 w 4089102"/>
              <a:gd name="connsiteY1" fmla="*/ 0 h 1380534"/>
              <a:gd name="connsiteX2" fmla="*/ 0 w 4089102"/>
              <a:gd name="connsiteY2" fmla="*/ 1371009 h 1380534"/>
              <a:gd name="connsiteX3" fmla="*/ 4089102 w 4089102"/>
              <a:gd name="connsiteY3" fmla="*/ 1380534 h 1380534"/>
              <a:gd name="connsiteX4" fmla="*/ 4086654 w 4089102"/>
              <a:gd name="connsiteY4" fmla="*/ 0 h 138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9102" h="1380534">
                <a:moveTo>
                  <a:pt x="4086654" y="0"/>
                </a:moveTo>
                <a:lnTo>
                  <a:pt x="0" y="0"/>
                </a:lnTo>
                <a:lnTo>
                  <a:pt x="0" y="1371009"/>
                </a:lnTo>
                <a:lnTo>
                  <a:pt x="4089102" y="1380534"/>
                </a:lnTo>
                <a:lnTo>
                  <a:pt x="4086654" y="0"/>
                </a:lnTo>
                <a:close/>
              </a:path>
            </a:pathLst>
          </a:custGeom>
          <a:solidFill>
            <a:srgbClr val="FFFFFF"/>
          </a:solidFill>
          <a:ln w="954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883A978C-D002-2DFC-04BD-CB81AA4B5FE8}"/>
              </a:ext>
            </a:extLst>
          </p:cNvPr>
          <p:cNvSpPr/>
          <p:nvPr/>
        </p:nvSpPr>
        <p:spPr>
          <a:xfrm>
            <a:off x="2622107" y="5980367"/>
            <a:ext cx="860865" cy="369050"/>
          </a:xfrm>
          <a:custGeom>
            <a:avLst/>
            <a:gdLst>
              <a:gd name="connsiteX0" fmla="*/ 648275 w 860865"/>
              <a:gd name="connsiteY0" fmla="*/ 301005 h 369050"/>
              <a:gd name="connsiteX1" fmla="*/ 645205 w 860865"/>
              <a:gd name="connsiteY1" fmla="*/ 291736 h 369050"/>
              <a:gd name="connsiteX2" fmla="*/ 637985 w 860865"/>
              <a:gd name="connsiteY2" fmla="*/ 288978 h 369050"/>
              <a:gd name="connsiteX3" fmla="*/ 630470 w 860865"/>
              <a:gd name="connsiteY3" fmla="*/ 291736 h 369050"/>
              <a:gd name="connsiteX4" fmla="*/ 627332 w 860865"/>
              <a:gd name="connsiteY4" fmla="*/ 301005 h 369050"/>
              <a:gd name="connsiteX5" fmla="*/ 630470 w 860865"/>
              <a:gd name="connsiteY5" fmla="*/ 310283 h 369050"/>
              <a:gd name="connsiteX6" fmla="*/ 637732 w 860865"/>
              <a:gd name="connsiteY6" fmla="*/ 313041 h 369050"/>
              <a:gd name="connsiteX7" fmla="*/ 645205 w 860865"/>
              <a:gd name="connsiteY7" fmla="*/ 310283 h 369050"/>
              <a:gd name="connsiteX8" fmla="*/ 648275 w 860865"/>
              <a:gd name="connsiteY8" fmla="*/ 301005 h 369050"/>
              <a:gd name="connsiteX9" fmla="*/ 634856 w 860865"/>
              <a:gd name="connsiteY9" fmla="*/ 340597 h 369050"/>
              <a:gd name="connsiteX10" fmla="*/ 630217 w 860865"/>
              <a:gd name="connsiteY10" fmla="*/ 340234 h 369050"/>
              <a:gd name="connsiteX11" fmla="*/ 628024 w 860865"/>
              <a:gd name="connsiteY11" fmla="*/ 341727 h 369050"/>
              <a:gd name="connsiteX12" fmla="*/ 626084 w 860865"/>
              <a:gd name="connsiteY12" fmla="*/ 343861 h 369050"/>
              <a:gd name="connsiteX13" fmla="*/ 624633 w 860865"/>
              <a:gd name="connsiteY13" fmla="*/ 346805 h 369050"/>
              <a:gd name="connsiteX14" fmla="*/ 624076 w 860865"/>
              <a:gd name="connsiteY14" fmla="*/ 350752 h 369050"/>
              <a:gd name="connsiteX15" fmla="*/ 634729 w 860865"/>
              <a:gd name="connsiteY15" fmla="*/ 360409 h 369050"/>
              <a:gd name="connsiteX16" fmla="*/ 648275 w 860865"/>
              <a:gd name="connsiteY16" fmla="*/ 356825 h 369050"/>
              <a:gd name="connsiteX17" fmla="*/ 652652 w 860865"/>
              <a:gd name="connsiteY17" fmla="*/ 348626 h 369050"/>
              <a:gd name="connsiteX18" fmla="*/ 649877 w 860865"/>
              <a:gd name="connsiteY18" fmla="*/ 342410 h 369050"/>
              <a:gd name="connsiteX19" fmla="*/ 642489 w 860865"/>
              <a:gd name="connsiteY19" fmla="*/ 340597 h 369050"/>
              <a:gd name="connsiteX20" fmla="*/ 634856 w 860865"/>
              <a:gd name="connsiteY20" fmla="*/ 340597 h 369050"/>
              <a:gd name="connsiteX21" fmla="*/ 662791 w 860865"/>
              <a:gd name="connsiteY21" fmla="*/ 290226 h 369050"/>
              <a:gd name="connsiteX22" fmla="*/ 655275 w 860865"/>
              <a:gd name="connsiteY22" fmla="*/ 290226 h 369050"/>
              <a:gd name="connsiteX23" fmla="*/ 658160 w 860865"/>
              <a:gd name="connsiteY23" fmla="*/ 301005 h 369050"/>
              <a:gd name="connsiteX24" fmla="*/ 656600 w 860865"/>
              <a:gd name="connsiteY24" fmla="*/ 309600 h 369050"/>
              <a:gd name="connsiteX25" fmla="*/ 652222 w 860865"/>
              <a:gd name="connsiteY25" fmla="*/ 316044 h 369050"/>
              <a:gd name="connsiteX26" fmla="*/ 645567 w 860865"/>
              <a:gd name="connsiteY26" fmla="*/ 320059 h 369050"/>
              <a:gd name="connsiteX27" fmla="*/ 637361 w 860865"/>
              <a:gd name="connsiteY27" fmla="*/ 321451 h 369050"/>
              <a:gd name="connsiteX28" fmla="*/ 635724 w 860865"/>
              <a:gd name="connsiteY28" fmla="*/ 321451 h 369050"/>
              <a:gd name="connsiteX29" fmla="*/ 634113 w 860865"/>
              <a:gd name="connsiteY29" fmla="*/ 321307 h 369050"/>
              <a:gd name="connsiteX30" fmla="*/ 630967 w 860865"/>
              <a:gd name="connsiteY30" fmla="*/ 323331 h 369050"/>
              <a:gd name="connsiteX31" fmla="*/ 629348 w 860865"/>
              <a:gd name="connsiteY31" fmla="*/ 326941 h 369050"/>
              <a:gd name="connsiteX32" fmla="*/ 630782 w 860865"/>
              <a:gd name="connsiteY32" fmla="*/ 330037 h 369050"/>
              <a:gd name="connsiteX33" fmla="*/ 635480 w 860865"/>
              <a:gd name="connsiteY33" fmla="*/ 331209 h 369050"/>
              <a:gd name="connsiteX34" fmla="*/ 643113 w 860865"/>
              <a:gd name="connsiteY34" fmla="*/ 331209 h 369050"/>
              <a:gd name="connsiteX35" fmla="*/ 651016 w 860865"/>
              <a:gd name="connsiteY35" fmla="*/ 332103 h 369050"/>
              <a:gd name="connsiteX36" fmla="*/ 657359 w 860865"/>
              <a:gd name="connsiteY36" fmla="*/ 334904 h 369050"/>
              <a:gd name="connsiteX37" fmla="*/ 661542 w 860865"/>
              <a:gd name="connsiteY37" fmla="*/ 339846 h 369050"/>
              <a:gd name="connsiteX38" fmla="*/ 663069 w 860865"/>
              <a:gd name="connsiteY38" fmla="*/ 347117 h 369050"/>
              <a:gd name="connsiteX39" fmla="*/ 661002 w 860865"/>
              <a:gd name="connsiteY39" fmla="*/ 356024 h 369050"/>
              <a:gd name="connsiteX40" fmla="*/ 655157 w 860865"/>
              <a:gd name="connsiteY40" fmla="*/ 362923 h 369050"/>
              <a:gd name="connsiteX41" fmla="*/ 646006 w 860865"/>
              <a:gd name="connsiteY41" fmla="*/ 367427 h 369050"/>
              <a:gd name="connsiteX42" fmla="*/ 633987 w 860865"/>
              <a:gd name="connsiteY42" fmla="*/ 369055 h 369050"/>
              <a:gd name="connsiteX43" fmla="*/ 619311 w 860865"/>
              <a:gd name="connsiteY43" fmla="*/ 364846 h 369050"/>
              <a:gd name="connsiteX44" fmla="*/ 614301 w 860865"/>
              <a:gd name="connsiteY44" fmla="*/ 352768 h 369050"/>
              <a:gd name="connsiteX45" fmla="*/ 615482 w 860865"/>
              <a:gd name="connsiteY45" fmla="*/ 346940 h 369050"/>
              <a:gd name="connsiteX46" fmla="*/ 618307 w 860865"/>
              <a:gd name="connsiteY46" fmla="*/ 342672 h 369050"/>
              <a:gd name="connsiteX47" fmla="*/ 621630 w 860865"/>
              <a:gd name="connsiteY47" fmla="*/ 339787 h 369050"/>
              <a:gd name="connsiteX48" fmla="*/ 624312 w 860865"/>
              <a:gd name="connsiteY48" fmla="*/ 338109 h 369050"/>
              <a:gd name="connsiteX49" fmla="*/ 624312 w 860865"/>
              <a:gd name="connsiteY49" fmla="*/ 337839 h 369050"/>
              <a:gd name="connsiteX50" fmla="*/ 620441 w 860865"/>
              <a:gd name="connsiteY50" fmla="*/ 329446 h 369050"/>
              <a:gd name="connsiteX51" fmla="*/ 621386 w 860865"/>
              <a:gd name="connsiteY51" fmla="*/ 325314 h 369050"/>
              <a:gd name="connsiteX52" fmla="*/ 623511 w 860865"/>
              <a:gd name="connsiteY52" fmla="*/ 322437 h 369050"/>
              <a:gd name="connsiteX53" fmla="*/ 625890 w 860865"/>
              <a:gd name="connsiteY53" fmla="*/ 320616 h 369050"/>
              <a:gd name="connsiteX54" fmla="*/ 627695 w 860865"/>
              <a:gd name="connsiteY54" fmla="*/ 319688 h 369050"/>
              <a:gd name="connsiteX55" fmla="*/ 627695 w 860865"/>
              <a:gd name="connsiteY55" fmla="*/ 319435 h 369050"/>
              <a:gd name="connsiteX56" fmla="*/ 620247 w 860865"/>
              <a:gd name="connsiteY56" fmla="*/ 312738 h 369050"/>
              <a:gd name="connsiteX57" fmla="*/ 617438 w 860865"/>
              <a:gd name="connsiteY57" fmla="*/ 301005 h 369050"/>
              <a:gd name="connsiteX58" fmla="*/ 619066 w 860865"/>
              <a:gd name="connsiteY58" fmla="*/ 292174 h 369050"/>
              <a:gd name="connsiteX59" fmla="*/ 623444 w 860865"/>
              <a:gd name="connsiteY59" fmla="*/ 285840 h 369050"/>
              <a:gd name="connsiteX60" fmla="*/ 629904 w 860865"/>
              <a:gd name="connsiteY60" fmla="*/ 282087 h 369050"/>
              <a:gd name="connsiteX61" fmla="*/ 637841 w 860865"/>
              <a:gd name="connsiteY61" fmla="*/ 280822 h 369050"/>
              <a:gd name="connsiteX62" fmla="*/ 645871 w 860865"/>
              <a:gd name="connsiteY62" fmla="*/ 282323 h 369050"/>
              <a:gd name="connsiteX63" fmla="*/ 664182 w 860865"/>
              <a:gd name="connsiteY63" fmla="*/ 282323 h 369050"/>
              <a:gd name="connsiteX64" fmla="*/ 662791 w 860865"/>
              <a:gd name="connsiteY64" fmla="*/ 290226 h 369050"/>
              <a:gd name="connsiteX65" fmla="*/ 594378 w 860865"/>
              <a:gd name="connsiteY65" fmla="*/ 342478 h 369050"/>
              <a:gd name="connsiteX66" fmla="*/ 594378 w 860865"/>
              <a:gd name="connsiteY66" fmla="*/ 303755 h 369050"/>
              <a:gd name="connsiteX67" fmla="*/ 591806 w 860865"/>
              <a:gd name="connsiteY67" fmla="*/ 292790 h 369050"/>
              <a:gd name="connsiteX68" fmla="*/ 583979 w 860865"/>
              <a:gd name="connsiteY68" fmla="*/ 289475 h 369050"/>
              <a:gd name="connsiteX69" fmla="*/ 576447 w 860865"/>
              <a:gd name="connsiteY69" fmla="*/ 291736 h 369050"/>
              <a:gd name="connsiteX70" fmla="*/ 571681 w 860865"/>
              <a:gd name="connsiteY70" fmla="*/ 296122 h 369050"/>
              <a:gd name="connsiteX71" fmla="*/ 571681 w 860865"/>
              <a:gd name="connsiteY71" fmla="*/ 342478 h 369050"/>
              <a:gd name="connsiteX72" fmla="*/ 561526 w 860865"/>
              <a:gd name="connsiteY72" fmla="*/ 342478 h 369050"/>
              <a:gd name="connsiteX73" fmla="*/ 561526 w 860865"/>
              <a:gd name="connsiteY73" fmla="*/ 282323 h 369050"/>
              <a:gd name="connsiteX74" fmla="*/ 570804 w 860865"/>
              <a:gd name="connsiteY74" fmla="*/ 282323 h 369050"/>
              <a:gd name="connsiteX75" fmla="*/ 570804 w 860865"/>
              <a:gd name="connsiteY75" fmla="*/ 289104 h 369050"/>
              <a:gd name="connsiteX76" fmla="*/ 571066 w 860865"/>
              <a:gd name="connsiteY76" fmla="*/ 289104 h 369050"/>
              <a:gd name="connsiteX77" fmla="*/ 572702 w 860865"/>
              <a:gd name="connsiteY77" fmla="*/ 286911 h 369050"/>
              <a:gd name="connsiteX78" fmla="*/ 575958 w 860865"/>
              <a:gd name="connsiteY78" fmla="*/ 284153 h 369050"/>
              <a:gd name="connsiteX79" fmla="*/ 580715 w 860865"/>
              <a:gd name="connsiteY79" fmla="*/ 281834 h 369050"/>
              <a:gd name="connsiteX80" fmla="*/ 586981 w 860865"/>
              <a:gd name="connsiteY80" fmla="*/ 280822 h 369050"/>
              <a:gd name="connsiteX81" fmla="*/ 594252 w 860865"/>
              <a:gd name="connsiteY81" fmla="*/ 282011 h 369050"/>
              <a:gd name="connsiteX82" fmla="*/ 599777 w 860865"/>
              <a:gd name="connsiteY82" fmla="*/ 285840 h 369050"/>
              <a:gd name="connsiteX83" fmla="*/ 603277 w 860865"/>
              <a:gd name="connsiteY83" fmla="*/ 292681 h 369050"/>
              <a:gd name="connsiteX84" fmla="*/ 604517 w 860865"/>
              <a:gd name="connsiteY84" fmla="*/ 303030 h 369050"/>
              <a:gd name="connsiteX85" fmla="*/ 604517 w 860865"/>
              <a:gd name="connsiteY85" fmla="*/ 342478 h 369050"/>
              <a:gd name="connsiteX86" fmla="*/ 594378 w 860865"/>
              <a:gd name="connsiteY86" fmla="*/ 342478 h 369050"/>
              <a:gd name="connsiteX87" fmla="*/ 546007 w 860865"/>
              <a:gd name="connsiteY87" fmla="*/ 342478 h 369050"/>
              <a:gd name="connsiteX88" fmla="*/ 536737 w 860865"/>
              <a:gd name="connsiteY88" fmla="*/ 342478 h 369050"/>
              <a:gd name="connsiteX89" fmla="*/ 536737 w 860865"/>
              <a:gd name="connsiteY89" fmla="*/ 335722 h 369050"/>
              <a:gd name="connsiteX90" fmla="*/ 536467 w 860865"/>
              <a:gd name="connsiteY90" fmla="*/ 335722 h 369050"/>
              <a:gd name="connsiteX91" fmla="*/ 534848 w 860865"/>
              <a:gd name="connsiteY91" fmla="*/ 337898 h 369050"/>
              <a:gd name="connsiteX92" fmla="*/ 531643 w 860865"/>
              <a:gd name="connsiteY92" fmla="*/ 340656 h 369050"/>
              <a:gd name="connsiteX93" fmla="*/ 526936 w 860865"/>
              <a:gd name="connsiteY93" fmla="*/ 342984 h 369050"/>
              <a:gd name="connsiteX94" fmla="*/ 520804 w 860865"/>
              <a:gd name="connsiteY94" fmla="*/ 343996 h 369050"/>
              <a:gd name="connsiteX95" fmla="*/ 513593 w 860865"/>
              <a:gd name="connsiteY95" fmla="*/ 342790 h 369050"/>
              <a:gd name="connsiteX96" fmla="*/ 508144 w 860865"/>
              <a:gd name="connsiteY96" fmla="*/ 338969 h 369050"/>
              <a:gd name="connsiteX97" fmla="*/ 504695 w 860865"/>
              <a:gd name="connsiteY97" fmla="*/ 332162 h 369050"/>
              <a:gd name="connsiteX98" fmla="*/ 503514 w 860865"/>
              <a:gd name="connsiteY98" fmla="*/ 321822 h 369050"/>
              <a:gd name="connsiteX99" fmla="*/ 503514 w 860865"/>
              <a:gd name="connsiteY99" fmla="*/ 282323 h 369050"/>
              <a:gd name="connsiteX100" fmla="*/ 513652 w 860865"/>
              <a:gd name="connsiteY100" fmla="*/ 282323 h 369050"/>
              <a:gd name="connsiteX101" fmla="*/ 513652 w 860865"/>
              <a:gd name="connsiteY101" fmla="*/ 321063 h 369050"/>
              <a:gd name="connsiteX102" fmla="*/ 516098 w 860865"/>
              <a:gd name="connsiteY102" fmla="*/ 331766 h 369050"/>
              <a:gd name="connsiteX103" fmla="*/ 523681 w 860865"/>
              <a:gd name="connsiteY103" fmla="*/ 334963 h 369050"/>
              <a:gd name="connsiteX104" fmla="*/ 531078 w 860865"/>
              <a:gd name="connsiteY104" fmla="*/ 332770 h 369050"/>
              <a:gd name="connsiteX105" fmla="*/ 535843 w 860865"/>
              <a:gd name="connsiteY105" fmla="*/ 328460 h 369050"/>
              <a:gd name="connsiteX106" fmla="*/ 535843 w 860865"/>
              <a:gd name="connsiteY106" fmla="*/ 282323 h 369050"/>
              <a:gd name="connsiteX107" fmla="*/ 546007 w 860865"/>
              <a:gd name="connsiteY107" fmla="*/ 282323 h 369050"/>
              <a:gd name="connsiteX108" fmla="*/ 546007 w 860865"/>
              <a:gd name="connsiteY108" fmla="*/ 342478 h 369050"/>
              <a:gd name="connsiteX109" fmla="*/ 478565 w 860865"/>
              <a:gd name="connsiteY109" fmla="*/ 342478 h 369050"/>
              <a:gd name="connsiteX110" fmla="*/ 478565 w 860865"/>
              <a:gd name="connsiteY110" fmla="*/ 303755 h 369050"/>
              <a:gd name="connsiteX111" fmla="*/ 476009 w 860865"/>
              <a:gd name="connsiteY111" fmla="*/ 292790 h 369050"/>
              <a:gd name="connsiteX112" fmla="*/ 468165 w 860865"/>
              <a:gd name="connsiteY112" fmla="*/ 289475 h 369050"/>
              <a:gd name="connsiteX113" fmla="*/ 460641 w 860865"/>
              <a:gd name="connsiteY113" fmla="*/ 291736 h 369050"/>
              <a:gd name="connsiteX114" fmla="*/ 455884 w 860865"/>
              <a:gd name="connsiteY114" fmla="*/ 296122 h 369050"/>
              <a:gd name="connsiteX115" fmla="*/ 455884 w 860865"/>
              <a:gd name="connsiteY115" fmla="*/ 342478 h 369050"/>
              <a:gd name="connsiteX116" fmla="*/ 445738 w 860865"/>
              <a:gd name="connsiteY116" fmla="*/ 342478 h 369050"/>
              <a:gd name="connsiteX117" fmla="*/ 445738 w 860865"/>
              <a:gd name="connsiteY117" fmla="*/ 253882 h 369050"/>
              <a:gd name="connsiteX118" fmla="*/ 455884 w 860865"/>
              <a:gd name="connsiteY118" fmla="*/ 252760 h 369050"/>
              <a:gd name="connsiteX119" fmla="*/ 455884 w 860865"/>
              <a:gd name="connsiteY119" fmla="*/ 288472 h 369050"/>
              <a:gd name="connsiteX120" fmla="*/ 456137 w 860865"/>
              <a:gd name="connsiteY120" fmla="*/ 288472 h 369050"/>
              <a:gd name="connsiteX121" fmla="*/ 457714 w 860865"/>
              <a:gd name="connsiteY121" fmla="*/ 286464 h 369050"/>
              <a:gd name="connsiteX122" fmla="*/ 460641 w 860865"/>
              <a:gd name="connsiteY122" fmla="*/ 283968 h 369050"/>
              <a:gd name="connsiteX123" fmla="*/ 465221 w 860865"/>
              <a:gd name="connsiteY123" fmla="*/ 281766 h 369050"/>
              <a:gd name="connsiteX124" fmla="*/ 471564 w 860865"/>
              <a:gd name="connsiteY124" fmla="*/ 280822 h 369050"/>
              <a:gd name="connsiteX125" fmla="*/ 484081 w 860865"/>
              <a:gd name="connsiteY125" fmla="*/ 285967 h 369050"/>
              <a:gd name="connsiteX126" fmla="*/ 488728 w 860865"/>
              <a:gd name="connsiteY126" fmla="*/ 303030 h 369050"/>
              <a:gd name="connsiteX127" fmla="*/ 488728 w 860865"/>
              <a:gd name="connsiteY127" fmla="*/ 342478 h 369050"/>
              <a:gd name="connsiteX128" fmla="*/ 478565 w 860865"/>
              <a:gd name="connsiteY128" fmla="*/ 342478 h 369050"/>
              <a:gd name="connsiteX129" fmla="*/ 430825 w 860865"/>
              <a:gd name="connsiteY129" fmla="*/ 293996 h 369050"/>
              <a:gd name="connsiteX130" fmla="*/ 429636 w 860865"/>
              <a:gd name="connsiteY130" fmla="*/ 292849 h 369050"/>
              <a:gd name="connsiteX131" fmla="*/ 427561 w 860865"/>
              <a:gd name="connsiteY131" fmla="*/ 291356 h 369050"/>
              <a:gd name="connsiteX132" fmla="*/ 424542 w 860865"/>
              <a:gd name="connsiteY132" fmla="*/ 290041 h 369050"/>
              <a:gd name="connsiteX133" fmla="*/ 420552 w 860865"/>
              <a:gd name="connsiteY133" fmla="*/ 289475 h 369050"/>
              <a:gd name="connsiteX134" fmla="*/ 414479 w 860865"/>
              <a:gd name="connsiteY134" fmla="*/ 290665 h 369050"/>
              <a:gd name="connsiteX135" fmla="*/ 409579 w 860865"/>
              <a:gd name="connsiteY135" fmla="*/ 294486 h 369050"/>
              <a:gd name="connsiteX136" fmla="*/ 406315 w 860865"/>
              <a:gd name="connsiteY136" fmla="*/ 301317 h 369050"/>
              <a:gd name="connsiteX137" fmla="*/ 405142 w 860865"/>
              <a:gd name="connsiteY137" fmla="*/ 311532 h 369050"/>
              <a:gd name="connsiteX138" fmla="*/ 406205 w 860865"/>
              <a:gd name="connsiteY138" fmla="*/ 322682 h 369050"/>
              <a:gd name="connsiteX139" fmla="*/ 409140 w 860865"/>
              <a:gd name="connsiteY139" fmla="*/ 329910 h 369050"/>
              <a:gd name="connsiteX140" fmla="*/ 413712 w 860865"/>
              <a:gd name="connsiteY140" fmla="*/ 333773 h 369050"/>
              <a:gd name="connsiteX141" fmla="*/ 419658 w 860865"/>
              <a:gd name="connsiteY141" fmla="*/ 334963 h 369050"/>
              <a:gd name="connsiteX142" fmla="*/ 426743 w 860865"/>
              <a:gd name="connsiteY142" fmla="*/ 333343 h 369050"/>
              <a:gd name="connsiteX143" fmla="*/ 430193 w 860865"/>
              <a:gd name="connsiteY143" fmla="*/ 330703 h 369050"/>
              <a:gd name="connsiteX144" fmla="*/ 434326 w 860865"/>
              <a:gd name="connsiteY144" fmla="*/ 337738 h 369050"/>
              <a:gd name="connsiteX145" fmla="*/ 432512 w 860865"/>
              <a:gd name="connsiteY145" fmla="*/ 339551 h 369050"/>
              <a:gd name="connsiteX146" fmla="*/ 429434 w 860865"/>
              <a:gd name="connsiteY146" fmla="*/ 341601 h 369050"/>
              <a:gd name="connsiteX147" fmla="*/ 424871 w 860865"/>
              <a:gd name="connsiteY147" fmla="*/ 343296 h 369050"/>
              <a:gd name="connsiteX148" fmla="*/ 418671 w 860865"/>
              <a:gd name="connsiteY148" fmla="*/ 343996 h 369050"/>
              <a:gd name="connsiteX149" fmla="*/ 409275 w 860865"/>
              <a:gd name="connsiteY149" fmla="*/ 342360 h 369050"/>
              <a:gd name="connsiteX150" fmla="*/ 401617 w 860865"/>
              <a:gd name="connsiteY150" fmla="*/ 336978 h 369050"/>
              <a:gd name="connsiteX151" fmla="*/ 396497 w 860865"/>
              <a:gd name="connsiteY151" fmla="*/ 327220 h 369050"/>
              <a:gd name="connsiteX152" fmla="*/ 394599 w 860865"/>
              <a:gd name="connsiteY152" fmla="*/ 312308 h 369050"/>
              <a:gd name="connsiteX153" fmla="*/ 396851 w 860865"/>
              <a:gd name="connsiteY153" fmla="*/ 297623 h 369050"/>
              <a:gd name="connsiteX154" fmla="*/ 402747 w 860865"/>
              <a:gd name="connsiteY154" fmla="*/ 287907 h 369050"/>
              <a:gd name="connsiteX155" fmla="*/ 410819 w 860865"/>
              <a:gd name="connsiteY155" fmla="*/ 282525 h 369050"/>
              <a:gd name="connsiteX156" fmla="*/ 419785 w 860865"/>
              <a:gd name="connsiteY156" fmla="*/ 280822 h 369050"/>
              <a:gd name="connsiteX157" fmla="*/ 425748 w 860865"/>
              <a:gd name="connsiteY157" fmla="*/ 281454 h 369050"/>
              <a:gd name="connsiteX158" fmla="*/ 430134 w 860865"/>
              <a:gd name="connsiteY158" fmla="*/ 283023 h 369050"/>
              <a:gd name="connsiteX159" fmla="*/ 433136 w 860865"/>
              <a:gd name="connsiteY159" fmla="*/ 285022 h 369050"/>
              <a:gd name="connsiteX160" fmla="*/ 435085 w 860865"/>
              <a:gd name="connsiteY160" fmla="*/ 286852 h 369050"/>
              <a:gd name="connsiteX161" fmla="*/ 430825 w 860865"/>
              <a:gd name="connsiteY161" fmla="*/ 293996 h 369050"/>
              <a:gd name="connsiteX162" fmla="*/ 379451 w 860865"/>
              <a:gd name="connsiteY162" fmla="*/ 294486 h 369050"/>
              <a:gd name="connsiteX163" fmla="*/ 375807 w 860865"/>
              <a:gd name="connsiteY163" fmla="*/ 291415 h 369050"/>
              <a:gd name="connsiteX164" fmla="*/ 368925 w 860865"/>
              <a:gd name="connsiteY164" fmla="*/ 289475 h 369050"/>
              <a:gd name="connsiteX165" fmla="*/ 362759 w 860865"/>
              <a:gd name="connsiteY165" fmla="*/ 291356 h 369050"/>
              <a:gd name="connsiteX166" fmla="*/ 360634 w 860865"/>
              <a:gd name="connsiteY166" fmla="*/ 295860 h 369050"/>
              <a:gd name="connsiteX167" fmla="*/ 362590 w 860865"/>
              <a:gd name="connsiteY167" fmla="*/ 301444 h 369050"/>
              <a:gd name="connsiteX168" fmla="*/ 368537 w 860865"/>
              <a:gd name="connsiteY168" fmla="*/ 306142 h 369050"/>
              <a:gd name="connsiteX169" fmla="*/ 372290 w 860865"/>
              <a:gd name="connsiteY169" fmla="*/ 308411 h 369050"/>
              <a:gd name="connsiteX170" fmla="*/ 381964 w 860865"/>
              <a:gd name="connsiteY170" fmla="*/ 316230 h 369050"/>
              <a:gd name="connsiteX171" fmla="*/ 385465 w 860865"/>
              <a:gd name="connsiteY171" fmla="*/ 327068 h 369050"/>
              <a:gd name="connsiteX172" fmla="*/ 380497 w 860865"/>
              <a:gd name="connsiteY172" fmla="*/ 339112 h 369050"/>
              <a:gd name="connsiteX173" fmla="*/ 366276 w 860865"/>
              <a:gd name="connsiteY173" fmla="*/ 343996 h 369050"/>
              <a:gd name="connsiteX174" fmla="*/ 359900 w 860865"/>
              <a:gd name="connsiteY174" fmla="*/ 343237 h 369050"/>
              <a:gd name="connsiteX175" fmla="*/ 355075 w 860865"/>
              <a:gd name="connsiteY175" fmla="*/ 341482 h 369050"/>
              <a:gd name="connsiteX176" fmla="*/ 351617 w 860865"/>
              <a:gd name="connsiteY176" fmla="*/ 339281 h 369050"/>
              <a:gd name="connsiteX177" fmla="*/ 349365 w 860865"/>
              <a:gd name="connsiteY177" fmla="*/ 337096 h 369050"/>
              <a:gd name="connsiteX178" fmla="*/ 354257 w 860865"/>
              <a:gd name="connsiteY178" fmla="*/ 329075 h 369050"/>
              <a:gd name="connsiteX179" fmla="*/ 356071 w 860865"/>
              <a:gd name="connsiteY179" fmla="*/ 330813 h 369050"/>
              <a:gd name="connsiteX180" fmla="*/ 358643 w 860865"/>
              <a:gd name="connsiteY180" fmla="*/ 332770 h 369050"/>
              <a:gd name="connsiteX181" fmla="*/ 362017 w 860865"/>
              <a:gd name="connsiteY181" fmla="*/ 334338 h 369050"/>
              <a:gd name="connsiteX182" fmla="*/ 366394 w 860865"/>
              <a:gd name="connsiteY182" fmla="*/ 334963 h 369050"/>
              <a:gd name="connsiteX183" fmla="*/ 373302 w 860865"/>
              <a:gd name="connsiteY183" fmla="*/ 332955 h 369050"/>
              <a:gd name="connsiteX184" fmla="*/ 375672 w 860865"/>
              <a:gd name="connsiteY184" fmla="*/ 328072 h 369050"/>
              <a:gd name="connsiteX185" fmla="*/ 375116 w 860865"/>
              <a:gd name="connsiteY185" fmla="*/ 324377 h 369050"/>
              <a:gd name="connsiteX186" fmla="*/ 373429 w 860865"/>
              <a:gd name="connsiteY186" fmla="*/ 321569 h 369050"/>
              <a:gd name="connsiteX187" fmla="*/ 370671 w 860865"/>
              <a:gd name="connsiteY187" fmla="*/ 319190 h 369050"/>
              <a:gd name="connsiteX188" fmla="*/ 366900 w 860865"/>
              <a:gd name="connsiteY188" fmla="*/ 316685 h 369050"/>
              <a:gd name="connsiteX189" fmla="*/ 363147 w 860865"/>
              <a:gd name="connsiteY189" fmla="*/ 314298 h 369050"/>
              <a:gd name="connsiteX190" fmla="*/ 354316 w 860865"/>
              <a:gd name="connsiteY190" fmla="*/ 306648 h 369050"/>
              <a:gd name="connsiteX191" fmla="*/ 351128 w 860865"/>
              <a:gd name="connsiteY191" fmla="*/ 296366 h 369050"/>
              <a:gd name="connsiteX192" fmla="*/ 352444 w 860865"/>
              <a:gd name="connsiteY192" fmla="*/ 290159 h 369050"/>
              <a:gd name="connsiteX193" fmla="*/ 356130 w 860865"/>
              <a:gd name="connsiteY193" fmla="*/ 285275 h 369050"/>
              <a:gd name="connsiteX194" fmla="*/ 361705 w 860865"/>
              <a:gd name="connsiteY194" fmla="*/ 282011 h 369050"/>
              <a:gd name="connsiteX195" fmla="*/ 368537 w 860865"/>
              <a:gd name="connsiteY195" fmla="*/ 280822 h 369050"/>
              <a:gd name="connsiteX196" fmla="*/ 374551 w 860865"/>
              <a:gd name="connsiteY196" fmla="*/ 281522 h 369050"/>
              <a:gd name="connsiteX197" fmla="*/ 378877 w 860865"/>
              <a:gd name="connsiteY197" fmla="*/ 283276 h 369050"/>
              <a:gd name="connsiteX198" fmla="*/ 381897 w 860865"/>
              <a:gd name="connsiteY198" fmla="*/ 285410 h 369050"/>
              <a:gd name="connsiteX199" fmla="*/ 383828 w 860865"/>
              <a:gd name="connsiteY199" fmla="*/ 287223 h 369050"/>
              <a:gd name="connsiteX200" fmla="*/ 379451 w 860865"/>
              <a:gd name="connsiteY200" fmla="*/ 294486 h 369050"/>
              <a:gd name="connsiteX201" fmla="*/ 343984 w 860865"/>
              <a:gd name="connsiteY201" fmla="*/ 291230 h 369050"/>
              <a:gd name="connsiteX202" fmla="*/ 342348 w 860865"/>
              <a:gd name="connsiteY202" fmla="*/ 290597 h 369050"/>
              <a:gd name="connsiteX203" fmla="*/ 338957 w 860865"/>
              <a:gd name="connsiteY203" fmla="*/ 290226 h 369050"/>
              <a:gd name="connsiteX204" fmla="*/ 331509 w 860865"/>
              <a:gd name="connsiteY204" fmla="*/ 292790 h 369050"/>
              <a:gd name="connsiteX205" fmla="*/ 327688 w 860865"/>
              <a:gd name="connsiteY205" fmla="*/ 298365 h 369050"/>
              <a:gd name="connsiteX206" fmla="*/ 327688 w 860865"/>
              <a:gd name="connsiteY206" fmla="*/ 342478 h 369050"/>
              <a:gd name="connsiteX207" fmla="*/ 317533 w 860865"/>
              <a:gd name="connsiteY207" fmla="*/ 342478 h 369050"/>
              <a:gd name="connsiteX208" fmla="*/ 317533 w 860865"/>
              <a:gd name="connsiteY208" fmla="*/ 282323 h 369050"/>
              <a:gd name="connsiteX209" fmla="*/ 326803 w 860865"/>
              <a:gd name="connsiteY209" fmla="*/ 282323 h 369050"/>
              <a:gd name="connsiteX210" fmla="*/ 326803 w 860865"/>
              <a:gd name="connsiteY210" fmla="*/ 290488 h 369050"/>
              <a:gd name="connsiteX211" fmla="*/ 327056 w 860865"/>
              <a:gd name="connsiteY211" fmla="*/ 290488 h 369050"/>
              <a:gd name="connsiteX212" fmla="*/ 328684 w 860865"/>
              <a:gd name="connsiteY212" fmla="*/ 287038 h 369050"/>
              <a:gd name="connsiteX213" fmla="*/ 331180 w 860865"/>
              <a:gd name="connsiteY213" fmla="*/ 284035 h 369050"/>
              <a:gd name="connsiteX214" fmla="*/ 334757 w 860865"/>
              <a:gd name="connsiteY214" fmla="*/ 281952 h 369050"/>
              <a:gd name="connsiteX215" fmla="*/ 339724 w 860865"/>
              <a:gd name="connsiteY215" fmla="*/ 281201 h 369050"/>
              <a:gd name="connsiteX216" fmla="*/ 343174 w 860865"/>
              <a:gd name="connsiteY216" fmla="*/ 281589 h 369050"/>
              <a:gd name="connsiteX217" fmla="*/ 345224 w 860865"/>
              <a:gd name="connsiteY217" fmla="*/ 282196 h 369050"/>
              <a:gd name="connsiteX218" fmla="*/ 343984 w 860865"/>
              <a:gd name="connsiteY218" fmla="*/ 291230 h 369050"/>
              <a:gd name="connsiteX219" fmla="*/ 294212 w 860865"/>
              <a:gd name="connsiteY219" fmla="*/ 312417 h 369050"/>
              <a:gd name="connsiteX220" fmla="*/ 290712 w 860865"/>
              <a:gd name="connsiteY220" fmla="*/ 294933 h 369050"/>
              <a:gd name="connsiteX221" fmla="*/ 280945 w 860865"/>
              <a:gd name="connsiteY221" fmla="*/ 289475 h 369050"/>
              <a:gd name="connsiteX222" fmla="*/ 271220 w 860865"/>
              <a:gd name="connsiteY222" fmla="*/ 294933 h 369050"/>
              <a:gd name="connsiteX223" fmla="*/ 267778 w 860865"/>
              <a:gd name="connsiteY223" fmla="*/ 312417 h 369050"/>
              <a:gd name="connsiteX224" fmla="*/ 271287 w 860865"/>
              <a:gd name="connsiteY224" fmla="*/ 329699 h 369050"/>
              <a:gd name="connsiteX225" fmla="*/ 281071 w 860865"/>
              <a:gd name="connsiteY225" fmla="*/ 334963 h 369050"/>
              <a:gd name="connsiteX226" fmla="*/ 290771 w 860865"/>
              <a:gd name="connsiteY226" fmla="*/ 329699 h 369050"/>
              <a:gd name="connsiteX227" fmla="*/ 294212 w 860865"/>
              <a:gd name="connsiteY227" fmla="*/ 312417 h 369050"/>
              <a:gd name="connsiteX228" fmla="*/ 257252 w 860865"/>
              <a:gd name="connsiteY228" fmla="*/ 312417 h 369050"/>
              <a:gd name="connsiteX229" fmla="*/ 259201 w 860865"/>
              <a:gd name="connsiteY229" fmla="*/ 298121 h 369050"/>
              <a:gd name="connsiteX230" fmla="*/ 264455 w 860865"/>
              <a:gd name="connsiteY230" fmla="*/ 288295 h 369050"/>
              <a:gd name="connsiteX231" fmla="*/ 272114 w 860865"/>
              <a:gd name="connsiteY231" fmla="*/ 282652 h 369050"/>
              <a:gd name="connsiteX232" fmla="*/ 281316 w 860865"/>
              <a:gd name="connsiteY232" fmla="*/ 280822 h 369050"/>
              <a:gd name="connsiteX233" fmla="*/ 290594 w 860865"/>
              <a:gd name="connsiteY233" fmla="*/ 282652 h 369050"/>
              <a:gd name="connsiteX234" fmla="*/ 297982 w 860865"/>
              <a:gd name="connsiteY234" fmla="*/ 288295 h 369050"/>
              <a:gd name="connsiteX235" fmla="*/ 302933 w 860865"/>
              <a:gd name="connsiteY235" fmla="*/ 298121 h 369050"/>
              <a:gd name="connsiteX236" fmla="*/ 304747 w 860865"/>
              <a:gd name="connsiteY236" fmla="*/ 312417 h 369050"/>
              <a:gd name="connsiteX237" fmla="*/ 302874 w 860865"/>
              <a:gd name="connsiteY237" fmla="*/ 326832 h 369050"/>
              <a:gd name="connsiteX238" fmla="*/ 297670 w 860865"/>
              <a:gd name="connsiteY238" fmla="*/ 336658 h 369050"/>
              <a:gd name="connsiteX239" fmla="*/ 289961 w 860865"/>
              <a:gd name="connsiteY239" fmla="*/ 342242 h 369050"/>
              <a:gd name="connsiteX240" fmla="*/ 280692 w 860865"/>
              <a:gd name="connsiteY240" fmla="*/ 343996 h 369050"/>
              <a:gd name="connsiteX241" fmla="*/ 271414 w 860865"/>
              <a:gd name="connsiteY241" fmla="*/ 342242 h 369050"/>
              <a:gd name="connsiteX242" fmla="*/ 264017 w 860865"/>
              <a:gd name="connsiteY242" fmla="*/ 336658 h 369050"/>
              <a:gd name="connsiteX243" fmla="*/ 259066 w 860865"/>
              <a:gd name="connsiteY243" fmla="*/ 326891 h 369050"/>
              <a:gd name="connsiteX244" fmla="*/ 257252 w 860865"/>
              <a:gd name="connsiteY244" fmla="*/ 312417 h 369050"/>
              <a:gd name="connsiteX245" fmla="*/ 207118 w 860865"/>
              <a:gd name="connsiteY245" fmla="*/ 342478 h 369050"/>
              <a:gd name="connsiteX246" fmla="*/ 207118 w 860865"/>
              <a:gd name="connsiteY246" fmla="*/ 256007 h 369050"/>
              <a:gd name="connsiteX247" fmla="*/ 249602 w 860865"/>
              <a:gd name="connsiteY247" fmla="*/ 256007 h 369050"/>
              <a:gd name="connsiteX248" fmla="*/ 248860 w 860865"/>
              <a:gd name="connsiteY248" fmla="*/ 264653 h 369050"/>
              <a:gd name="connsiteX249" fmla="*/ 218015 w 860865"/>
              <a:gd name="connsiteY249" fmla="*/ 264653 h 369050"/>
              <a:gd name="connsiteX250" fmla="*/ 218015 w 860865"/>
              <a:gd name="connsiteY250" fmla="*/ 296628 h 369050"/>
              <a:gd name="connsiteX251" fmla="*/ 246473 w 860865"/>
              <a:gd name="connsiteY251" fmla="*/ 296628 h 369050"/>
              <a:gd name="connsiteX252" fmla="*/ 246473 w 860865"/>
              <a:gd name="connsiteY252" fmla="*/ 305273 h 369050"/>
              <a:gd name="connsiteX253" fmla="*/ 218015 w 860865"/>
              <a:gd name="connsiteY253" fmla="*/ 305273 h 369050"/>
              <a:gd name="connsiteX254" fmla="*/ 218015 w 860865"/>
              <a:gd name="connsiteY254" fmla="*/ 342478 h 369050"/>
              <a:gd name="connsiteX255" fmla="*/ 207118 w 860865"/>
              <a:gd name="connsiteY255" fmla="*/ 342478 h 369050"/>
              <a:gd name="connsiteX256" fmla="*/ 141447 w 860865"/>
              <a:gd name="connsiteY256" fmla="*/ 334963 h 369050"/>
              <a:gd name="connsiteX257" fmla="*/ 145706 w 860865"/>
              <a:gd name="connsiteY257" fmla="*/ 334338 h 369050"/>
              <a:gd name="connsiteX258" fmla="*/ 148970 w 860865"/>
              <a:gd name="connsiteY258" fmla="*/ 332770 h 369050"/>
              <a:gd name="connsiteX259" fmla="*/ 151290 w 860865"/>
              <a:gd name="connsiteY259" fmla="*/ 330813 h 369050"/>
              <a:gd name="connsiteX260" fmla="*/ 152724 w 860865"/>
              <a:gd name="connsiteY260" fmla="*/ 329075 h 369050"/>
              <a:gd name="connsiteX261" fmla="*/ 152724 w 860865"/>
              <a:gd name="connsiteY261" fmla="*/ 291980 h 369050"/>
              <a:gd name="connsiteX262" fmla="*/ 149527 w 860865"/>
              <a:gd name="connsiteY262" fmla="*/ 290488 h 369050"/>
              <a:gd name="connsiteX263" fmla="*/ 144955 w 860865"/>
              <a:gd name="connsiteY263" fmla="*/ 289863 h 369050"/>
              <a:gd name="connsiteX264" fmla="*/ 138377 w 860865"/>
              <a:gd name="connsiteY264" fmla="*/ 291044 h 369050"/>
              <a:gd name="connsiteX265" fmla="*/ 133046 w 860865"/>
              <a:gd name="connsiteY265" fmla="*/ 294983 h 369050"/>
              <a:gd name="connsiteX266" fmla="*/ 129478 w 860865"/>
              <a:gd name="connsiteY266" fmla="*/ 302136 h 369050"/>
              <a:gd name="connsiteX267" fmla="*/ 128162 w 860865"/>
              <a:gd name="connsiteY267" fmla="*/ 312915 h 369050"/>
              <a:gd name="connsiteX268" fmla="*/ 129234 w 860865"/>
              <a:gd name="connsiteY268" fmla="*/ 323399 h 369050"/>
              <a:gd name="connsiteX269" fmla="*/ 132177 w 860865"/>
              <a:gd name="connsiteY269" fmla="*/ 330138 h 369050"/>
              <a:gd name="connsiteX270" fmla="*/ 136437 w 860865"/>
              <a:gd name="connsiteY270" fmla="*/ 333832 h 369050"/>
              <a:gd name="connsiteX271" fmla="*/ 141447 w 860865"/>
              <a:gd name="connsiteY271" fmla="*/ 334963 h 369050"/>
              <a:gd name="connsiteX272" fmla="*/ 117636 w 860865"/>
              <a:gd name="connsiteY272" fmla="*/ 313294 h 369050"/>
              <a:gd name="connsiteX273" fmla="*/ 120023 w 860865"/>
              <a:gd name="connsiteY273" fmla="*/ 298003 h 369050"/>
              <a:gd name="connsiteX274" fmla="*/ 126163 w 860865"/>
              <a:gd name="connsiteY274" fmla="*/ 288109 h 369050"/>
              <a:gd name="connsiteX275" fmla="*/ 134682 w 860865"/>
              <a:gd name="connsiteY275" fmla="*/ 282778 h 369050"/>
              <a:gd name="connsiteX276" fmla="*/ 144213 w 860865"/>
              <a:gd name="connsiteY276" fmla="*/ 281201 h 369050"/>
              <a:gd name="connsiteX277" fmla="*/ 149215 w 860865"/>
              <a:gd name="connsiteY277" fmla="*/ 281648 h 369050"/>
              <a:gd name="connsiteX278" fmla="*/ 152724 w 860865"/>
              <a:gd name="connsiteY278" fmla="*/ 282719 h 369050"/>
              <a:gd name="connsiteX279" fmla="*/ 152724 w 860865"/>
              <a:gd name="connsiteY279" fmla="*/ 253882 h 369050"/>
              <a:gd name="connsiteX280" fmla="*/ 162879 w 860865"/>
              <a:gd name="connsiteY280" fmla="*/ 252760 h 369050"/>
              <a:gd name="connsiteX281" fmla="*/ 162879 w 860865"/>
              <a:gd name="connsiteY281" fmla="*/ 342478 h 369050"/>
              <a:gd name="connsiteX282" fmla="*/ 153601 w 860865"/>
              <a:gd name="connsiteY282" fmla="*/ 342478 h 369050"/>
              <a:gd name="connsiteX283" fmla="*/ 153601 w 860865"/>
              <a:gd name="connsiteY283" fmla="*/ 336093 h 369050"/>
              <a:gd name="connsiteX284" fmla="*/ 153348 w 860865"/>
              <a:gd name="connsiteY284" fmla="*/ 336093 h 369050"/>
              <a:gd name="connsiteX285" fmla="*/ 151981 w 860865"/>
              <a:gd name="connsiteY285" fmla="*/ 338176 h 369050"/>
              <a:gd name="connsiteX286" fmla="*/ 149215 w 860865"/>
              <a:gd name="connsiteY286" fmla="*/ 340799 h 369050"/>
              <a:gd name="connsiteX287" fmla="*/ 144829 w 860865"/>
              <a:gd name="connsiteY287" fmla="*/ 343060 h 369050"/>
              <a:gd name="connsiteX288" fmla="*/ 138689 w 860865"/>
              <a:gd name="connsiteY288" fmla="*/ 343996 h 369050"/>
              <a:gd name="connsiteX289" fmla="*/ 130600 w 860865"/>
              <a:gd name="connsiteY289" fmla="*/ 342292 h 369050"/>
              <a:gd name="connsiteX290" fmla="*/ 123903 w 860865"/>
              <a:gd name="connsiteY290" fmla="*/ 336911 h 369050"/>
              <a:gd name="connsiteX291" fmla="*/ 119331 w 860865"/>
              <a:gd name="connsiteY291" fmla="*/ 327388 h 369050"/>
              <a:gd name="connsiteX292" fmla="*/ 117636 w 860865"/>
              <a:gd name="connsiteY292" fmla="*/ 313294 h 369050"/>
              <a:gd name="connsiteX293" fmla="*/ 95082 w 860865"/>
              <a:gd name="connsiteY293" fmla="*/ 342478 h 369050"/>
              <a:gd name="connsiteX294" fmla="*/ 95082 w 860865"/>
              <a:gd name="connsiteY294" fmla="*/ 303755 h 369050"/>
              <a:gd name="connsiteX295" fmla="*/ 92510 w 860865"/>
              <a:gd name="connsiteY295" fmla="*/ 292790 h 369050"/>
              <a:gd name="connsiteX296" fmla="*/ 84674 w 860865"/>
              <a:gd name="connsiteY296" fmla="*/ 289475 h 369050"/>
              <a:gd name="connsiteX297" fmla="*/ 77159 w 860865"/>
              <a:gd name="connsiteY297" fmla="*/ 291736 h 369050"/>
              <a:gd name="connsiteX298" fmla="*/ 72402 w 860865"/>
              <a:gd name="connsiteY298" fmla="*/ 296122 h 369050"/>
              <a:gd name="connsiteX299" fmla="*/ 72402 w 860865"/>
              <a:gd name="connsiteY299" fmla="*/ 342478 h 369050"/>
              <a:gd name="connsiteX300" fmla="*/ 62247 w 860865"/>
              <a:gd name="connsiteY300" fmla="*/ 342478 h 369050"/>
              <a:gd name="connsiteX301" fmla="*/ 62247 w 860865"/>
              <a:gd name="connsiteY301" fmla="*/ 282323 h 369050"/>
              <a:gd name="connsiteX302" fmla="*/ 71516 w 860865"/>
              <a:gd name="connsiteY302" fmla="*/ 282323 h 369050"/>
              <a:gd name="connsiteX303" fmla="*/ 71516 w 860865"/>
              <a:gd name="connsiteY303" fmla="*/ 289104 h 369050"/>
              <a:gd name="connsiteX304" fmla="*/ 71769 w 860865"/>
              <a:gd name="connsiteY304" fmla="*/ 289104 h 369050"/>
              <a:gd name="connsiteX305" fmla="*/ 73397 w 860865"/>
              <a:gd name="connsiteY305" fmla="*/ 286911 h 369050"/>
              <a:gd name="connsiteX306" fmla="*/ 76653 w 860865"/>
              <a:gd name="connsiteY306" fmla="*/ 284153 h 369050"/>
              <a:gd name="connsiteX307" fmla="*/ 81427 w 860865"/>
              <a:gd name="connsiteY307" fmla="*/ 281834 h 369050"/>
              <a:gd name="connsiteX308" fmla="*/ 87677 w 860865"/>
              <a:gd name="connsiteY308" fmla="*/ 280822 h 369050"/>
              <a:gd name="connsiteX309" fmla="*/ 94956 w 860865"/>
              <a:gd name="connsiteY309" fmla="*/ 282011 h 369050"/>
              <a:gd name="connsiteX310" fmla="*/ 100464 w 860865"/>
              <a:gd name="connsiteY310" fmla="*/ 285840 h 369050"/>
              <a:gd name="connsiteX311" fmla="*/ 103972 w 860865"/>
              <a:gd name="connsiteY311" fmla="*/ 292681 h 369050"/>
              <a:gd name="connsiteX312" fmla="*/ 105237 w 860865"/>
              <a:gd name="connsiteY312" fmla="*/ 303030 h 369050"/>
              <a:gd name="connsiteX313" fmla="*/ 105237 w 860865"/>
              <a:gd name="connsiteY313" fmla="*/ 342478 h 369050"/>
              <a:gd name="connsiteX314" fmla="*/ 95082 w 860865"/>
              <a:gd name="connsiteY314" fmla="*/ 342478 h 369050"/>
              <a:gd name="connsiteX315" fmla="*/ 46702 w 860865"/>
              <a:gd name="connsiteY315" fmla="*/ 342478 h 369050"/>
              <a:gd name="connsiteX316" fmla="*/ 37424 w 860865"/>
              <a:gd name="connsiteY316" fmla="*/ 342478 h 369050"/>
              <a:gd name="connsiteX317" fmla="*/ 37424 w 860865"/>
              <a:gd name="connsiteY317" fmla="*/ 335722 h 369050"/>
              <a:gd name="connsiteX318" fmla="*/ 37180 w 860865"/>
              <a:gd name="connsiteY318" fmla="*/ 335722 h 369050"/>
              <a:gd name="connsiteX319" fmla="*/ 35552 w 860865"/>
              <a:gd name="connsiteY319" fmla="*/ 337898 h 369050"/>
              <a:gd name="connsiteX320" fmla="*/ 32355 w 860865"/>
              <a:gd name="connsiteY320" fmla="*/ 340656 h 369050"/>
              <a:gd name="connsiteX321" fmla="*/ 27657 w 860865"/>
              <a:gd name="connsiteY321" fmla="*/ 342984 h 369050"/>
              <a:gd name="connsiteX322" fmla="*/ 21517 w 860865"/>
              <a:gd name="connsiteY322" fmla="*/ 343996 h 369050"/>
              <a:gd name="connsiteX323" fmla="*/ 14305 w 860865"/>
              <a:gd name="connsiteY323" fmla="*/ 342790 h 369050"/>
              <a:gd name="connsiteX324" fmla="*/ 8865 w 860865"/>
              <a:gd name="connsiteY324" fmla="*/ 338969 h 369050"/>
              <a:gd name="connsiteX325" fmla="*/ 5415 w 860865"/>
              <a:gd name="connsiteY325" fmla="*/ 332162 h 369050"/>
              <a:gd name="connsiteX326" fmla="*/ 4218 w 860865"/>
              <a:gd name="connsiteY326" fmla="*/ 321822 h 369050"/>
              <a:gd name="connsiteX327" fmla="*/ 4218 w 860865"/>
              <a:gd name="connsiteY327" fmla="*/ 282323 h 369050"/>
              <a:gd name="connsiteX328" fmla="*/ 14373 w 860865"/>
              <a:gd name="connsiteY328" fmla="*/ 282323 h 369050"/>
              <a:gd name="connsiteX329" fmla="*/ 14373 w 860865"/>
              <a:gd name="connsiteY329" fmla="*/ 321063 h 369050"/>
              <a:gd name="connsiteX330" fmla="*/ 16810 w 860865"/>
              <a:gd name="connsiteY330" fmla="*/ 331766 h 369050"/>
              <a:gd name="connsiteX331" fmla="*/ 24401 w 860865"/>
              <a:gd name="connsiteY331" fmla="*/ 334963 h 369050"/>
              <a:gd name="connsiteX332" fmla="*/ 31790 w 860865"/>
              <a:gd name="connsiteY332" fmla="*/ 332770 h 369050"/>
              <a:gd name="connsiteX333" fmla="*/ 36547 w 860865"/>
              <a:gd name="connsiteY333" fmla="*/ 328460 h 369050"/>
              <a:gd name="connsiteX334" fmla="*/ 36547 w 860865"/>
              <a:gd name="connsiteY334" fmla="*/ 282323 h 369050"/>
              <a:gd name="connsiteX335" fmla="*/ 46702 w 860865"/>
              <a:gd name="connsiteY335" fmla="*/ 282323 h 369050"/>
              <a:gd name="connsiteX336" fmla="*/ 46702 w 860865"/>
              <a:gd name="connsiteY336" fmla="*/ 342478 h 369050"/>
              <a:gd name="connsiteX337" fmla="*/ 477569 w 860865"/>
              <a:gd name="connsiteY337" fmla="*/ 174623 h 369050"/>
              <a:gd name="connsiteX338" fmla="*/ 474491 w 860865"/>
              <a:gd name="connsiteY338" fmla="*/ 165354 h 369050"/>
              <a:gd name="connsiteX339" fmla="*/ 467288 w 860865"/>
              <a:gd name="connsiteY339" fmla="*/ 162604 h 369050"/>
              <a:gd name="connsiteX340" fmla="*/ 459773 w 860865"/>
              <a:gd name="connsiteY340" fmla="*/ 165354 h 369050"/>
              <a:gd name="connsiteX341" fmla="*/ 456635 w 860865"/>
              <a:gd name="connsiteY341" fmla="*/ 174623 h 369050"/>
              <a:gd name="connsiteX342" fmla="*/ 459773 w 860865"/>
              <a:gd name="connsiteY342" fmla="*/ 183901 h 369050"/>
              <a:gd name="connsiteX343" fmla="*/ 467043 w 860865"/>
              <a:gd name="connsiteY343" fmla="*/ 186659 h 369050"/>
              <a:gd name="connsiteX344" fmla="*/ 474491 w 860865"/>
              <a:gd name="connsiteY344" fmla="*/ 183901 h 369050"/>
              <a:gd name="connsiteX345" fmla="*/ 477569 w 860865"/>
              <a:gd name="connsiteY345" fmla="*/ 174623 h 369050"/>
              <a:gd name="connsiteX346" fmla="*/ 464158 w 860865"/>
              <a:gd name="connsiteY346" fmla="*/ 214223 h 369050"/>
              <a:gd name="connsiteX347" fmla="*/ 459519 w 860865"/>
              <a:gd name="connsiteY347" fmla="*/ 213852 h 369050"/>
              <a:gd name="connsiteX348" fmla="*/ 457335 w 860865"/>
              <a:gd name="connsiteY348" fmla="*/ 215353 h 369050"/>
              <a:gd name="connsiteX349" fmla="*/ 455378 w 860865"/>
              <a:gd name="connsiteY349" fmla="*/ 217487 h 369050"/>
              <a:gd name="connsiteX350" fmla="*/ 453944 w 860865"/>
              <a:gd name="connsiteY350" fmla="*/ 220431 h 369050"/>
              <a:gd name="connsiteX351" fmla="*/ 453388 w 860865"/>
              <a:gd name="connsiteY351" fmla="*/ 224378 h 369050"/>
              <a:gd name="connsiteX352" fmla="*/ 464032 w 860865"/>
              <a:gd name="connsiteY352" fmla="*/ 234027 h 369050"/>
              <a:gd name="connsiteX353" fmla="*/ 477569 w 860865"/>
              <a:gd name="connsiteY353" fmla="*/ 230468 h 369050"/>
              <a:gd name="connsiteX354" fmla="*/ 481947 w 860865"/>
              <a:gd name="connsiteY354" fmla="*/ 222253 h 369050"/>
              <a:gd name="connsiteX355" fmla="*/ 479197 w 860865"/>
              <a:gd name="connsiteY355" fmla="*/ 216053 h 369050"/>
              <a:gd name="connsiteX356" fmla="*/ 471800 w 860865"/>
              <a:gd name="connsiteY356" fmla="*/ 214223 h 369050"/>
              <a:gd name="connsiteX357" fmla="*/ 464158 w 860865"/>
              <a:gd name="connsiteY357" fmla="*/ 214223 h 369050"/>
              <a:gd name="connsiteX358" fmla="*/ 492102 w 860865"/>
              <a:gd name="connsiteY358" fmla="*/ 163852 h 369050"/>
              <a:gd name="connsiteX359" fmla="*/ 484578 w 860865"/>
              <a:gd name="connsiteY359" fmla="*/ 163852 h 369050"/>
              <a:gd name="connsiteX360" fmla="*/ 487471 w 860865"/>
              <a:gd name="connsiteY360" fmla="*/ 174623 h 369050"/>
              <a:gd name="connsiteX361" fmla="*/ 485911 w 860865"/>
              <a:gd name="connsiteY361" fmla="*/ 183209 h 369050"/>
              <a:gd name="connsiteX362" fmla="*/ 481525 w 860865"/>
              <a:gd name="connsiteY362" fmla="*/ 189670 h 369050"/>
              <a:gd name="connsiteX363" fmla="*/ 474879 w 860865"/>
              <a:gd name="connsiteY363" fmla="*/ 193685 h 369050"/>
              <a:gd name="connsiteX364" fmla="*/ 466680 w 860865"/>
              <a:gd name="connsiteY364" fmla="*/ 195060 h 369050"/>
              <a:gd name="connsiteX365" fmla="*/ 465027 w 860865"/>
              <a:gd name="connsiteY365" fmla="*/ 195060 h 369050"/>
              <a:gd name="connsiteX366" fmla="*/ 463416 w 860865"/>
              <a:gd name="connsiteY366" fmla="*/ 194925 h 369050"/>
              <a:gd name="connsiteX367" fmla="*/ 460262 w 860865"/>
              <a:gd name="connsiteY367" fmla="*/ 196932 h 369050"/>
              <a:gd name="connsiteX368" fmla="*/ 458651 w 860865"/>
              <a:gd name="connsiteY368" fmla="*/ 200576 h 369050"/>
              <a:gd name="connsiteX369" fmla="*/ 460085 w 860865"/>
              <a:gd name="connsiteY369" fmla="*/ 203646 h 369050"/>
              <a:gd name="connsiteX370" fmla="*/ 464791 w 860865"/>
              <a:gd name="connsiteY370" fmla="*/ 204835 h 369050"/>
              <a:gd name="connsiteX371" fmla="*/ 472433 w 860865"/>
              <a:gd name="connsiteY371" fmla="*/ 204835 h 369050"/>
              <a:gd name="connsiteX372" fmla="*/ 480327 w 860865"/>
              <a:gd name="connsiteY372" fmla="*/ 205704 h 369050"/>
              <a:gd name="connsiteX373" fmla="*/ 486645 w 860865"/>
              <a:gd name="connsiteY373" fmla="*/ 208521 h 369050"/>
              <a:gd name="connsiteX374" fmla="*/ 490862 w 860865"/>
              <a:gd name="connsiteY374" fmla="*/ 213472 h 369050"/>
              <a:gd name="connsiteX375" fmla="*/ 492363 w 860865"/>
              <a:gd name="connsiteY375" fmla="*/ 220751 h 369050"/>
              <a:gd name="connsiteX376" fmla="*/ 490288 w 860865"/>
              <a:gd name="connsiteY376" fmla="*/ 229650 h 369050"/>
              <a:gd name="connsiteX377" fmla="*/ 484452 w 860865"/>
              <a:gd name="connsiteY377" fmla="*/ 236532 h 369050"/>
              <a:gd name="connsiteX378" fmla="*/ 475317 w 860865"/>
              <a:gd name="connsiteY378" fmla="*/ 241053 h 369050"/>
              <a:gd name="connsiteX379" fmla="*/ 463281 w 860865"/>
              <a:gd name="connsiteY379" fmla="*/ 242689 h 369050"/>
              <a:gd name="connsiteX380" fmla="*/ 448622 w 860865"/>
              <a:gd name="connsiteY380" fmla="*/ 238481 h 369050"/>
              <a:gd name="connsiteX381" fmla="*/ 443612 w 860865"/>
              <a:gd name="connsiteY381" fmla="*/ 226385 h 369050"/>
              <a:gd name="connsiteX382" fmla="*/ 444793 w 860865"/>
              <a:gd name="connsiteY382" fmla="*/ 220557 h 369050"/>
              <a:gd name="connsiteX383" fmla="*/ 447627 w 860865"/>
              <a:gd name="connsiteY383" fmla="*/ 216298 h 369050"/>
              <a:gd name="connsiteX384" fmla="*/ 450933 w 860865"/>
              <a:gd name="connsiteY384" fmla="*/ 213413 h 369050"/>
              <a:gd name="connsiteX385" fmla="*/ 453641 w 860865"/>
              <a:gd name="connsiteY385" fmla="*/ 211735 h 369050"/>
              <a:gd name="connsiteX386" fmla="*/ 453641 w 860865"/>
              <a:gd name="connsiteY386" fmla="*/ 211473 h 369050"/>
              <a:gd name="connsiteX387" fmla="*/ 449752 w 860865"/>
              <a:gd name="connsiteY387" fmla="*/ 203073 h 369050"/>
              <a:gd name="connsiteX388" fmla="*/ 450689 w 860865"/>
              <a:gd name="connsiteY388" fmla="*/ 198940 h 369050"/>
              <a:gd name="connsiteX389" fmla="*/ 452806 w 860865"/>
              <a:gd name="connsiteY389" fmla="*/ 196055 h 369050"/>
              <a:gd name="connsiteX390" fmla="*/ 455201 w 860865"/>
              <a:gd name="connsiteY390" fmla="*/ 194242 h 369050"/>
              <a:gd name="connsiteX391" fmla="*/ 457023 w 860865"/>
              <a:gd name="connsiteY391" fmla="*/ 193297 h 369050"/>
              <a:gd name="connsiteX392" fmla="*/ 457023 w 860865"/>
              <a:gd name="connsiteY392" fmla="*/ 193052 h 369050"/>
              <a:gd name="connsiteX393" fmla="*/ 449567 w 860865"/>
              <a:gd name="connsiteY393" fmla="*/ 186347 h 369050"/>
              <a:gd name="connsiteX394" fmla="*/ 446724 w 860865"/>
              <a:gd name="connsiteY394" fmla="*/ 174623 h 369050"/>
              <a:gd name="connsiteX395" fmla="*/ 448369 w 860865"/>
              <a:gd name="connsiteY395" fmla="*/ 165792 h 369050"/>
              <a:gd name="connsiteX396" fmla="*/ 452747 w 860865"/>
              <a:gd name="connsiteY396" fmla="*/ 159458 h 369050"/>
              <a:gd name="connsiteX397" fmla="*/ 459216 w 860865"/>
              <a:gd name="connsiteY397" fmla="*/ 155696 h 369050"/>
              <a:gd name="connsiteX398" fmla="*/ 467178 w 860865"/>
              <a:gd name="connsiteY398" fmla="*/ 154448 h 369050"/>
              <a:gd name="connsiteX399" fmla="*/ 475182 w 860865"/>
              <a:gd name="connsiteY399" fmla="*/ 155958 h 369050"/>
              <a:gd name="connsiteX400" fmla="*/ 493502 w 860865"/>
              <a:gd name="connsiteY400" fmla="*/ 155958 h 369050"/>
              <a:gd name="connsiteX401" fmla="*/ 492102 w 860865"/>
              <a:gd name="connsiteY401" fmla="*/ 163852 h 369050"/>
              <a:gd name="connsiteX402" fmla="*/ 423681 w 860865"/>
              <a:gd name="connsiteY402" fmla="*/ 216112 h 369050"/>
              <a:gd name="connsiteX403" fmla="*/ 423681 w 860865"/>
              <a:gd name="connsiteY403" fmla="*/ 177390 h 369050"/>
              <a:gd name="connsiteX404" fmla="*/ 421092 w 860865"/>
              <a:gd name="connsiteY404" fmla="*/ 166416 h 369050"/>
              <a:gd name="connsiteX405" fmla="*/ 413290 w 860865"/>
              <a:gd name="connsiteY405" fmla="*/ 163102 h 369050"/>
              <a:gd name="connsiteX406" fmla="*/ 405775 w 860865"/>
              <a:gd name="connsiteY406" fmla="*/ 165354 h 369050"/>
              <a:gd name="connsiteX407" fmla="*/ 401001 w 860865"/>
              <a:gd name="connsiteY407" fmla="*/ 169748 h 369050"/>
              <a:gd name="connsiteX408" fmla="*/ 401001 w 860865"/>
              <a:gd name="connsiteY408" fmla="*/ 216112 h 369050"/>
              <a:gd name="connsiteX409" fmla="*/ 390846 w 860865"/>
              <a:gd name="connsiteY409" fmla="*/ 216112 h 369050"/>
              <a:gd name="connsiteX410" fmla="*/ 390846 w 860865"/>
              <a:gd name="connsiteY410" fmla="*/ 155958 h 369050"/>
              <a:gd name="connsiteX411" fmla="*/ 400115 w 860865"/>
              <a:gd name="connsiteY411" fmla="*/ 155958 h 369050"/>
              <a:gd name="connsiteX412" fmla="*/ 400115 w 860865"/>
              <a:gd name="connsiteY412" fmla="*/ 162730 h 369050"/>
              <a:gd name="connsiteX413" fmla="*/ 400377 w 860865"/>
              <a:gd name="connsiteY413" fmla="*/ 162730 h 369050"/>
              <a:gd name="connsiteX414" fmla="*/ 401996 w 860865"/>
              <a:gd name="connsiteY414" fmla="*/ 160529 h 369050"/>
              <a:gd name="connsiteX415" fmla="*/ 405269 w 860865"/>
              <a:gd name="connsiteY415" fmla="*/ 157771 h 369050"/>
              <a:gd name="connsiteX416" fmla="*/ 410026 w 860865"/>
              <a:gd name="connsiteY416" fmla="*/ 155452 h 369050"/>
              <a:gd name="connsiteX417" fmla="*/ 416284 w 860865"/>
              <a:gd name="connsiteY417" fmla="*/ 154448 h 369050"/>
              <a:gd name="connsiteX418" fmla="*/ 423563 w 860865"/>
              <a:gd name="connsiteY418" fmla="*/ 155637 h 369050"/>
              <a:gd name="connsiteX419" fmla="*/ 429063 w 860865"/>
              <a:gd name="connsiteY419" fmla="*/ 159458 h 369050"/>
              <a:gd name="connsiteX420" fmla="*/ 432580 w 860865"/>
              <a:gd name="connsiteY420" fmla="*/ 166290 h 369050"/>
              <a:gd name="connsiteX421" fmla="*/ 433828 w 860865"/>
              <a:gd name="connsiteY421" fmla="*/ 176631 h 369050"/>
              <a:gd name="connsiteX422" fmla="*/ 433828 w 860865"/>
              <a:gd name="connsiteY422" fmla="*/ 216112 h 369050"/>
              <a:gd name="connsiteX423" fmla="*/ 423681 w 860865"/>
              <a:gd name="connsiteY423" fmla="*/ 216112 h 369050"/>
              <a:gd name="connsiteX424" fmla="*/ 375310 w 860865"/>
              <a:gd name="connsiteY424" fmla="*/ 216112 h 369050"/>
              <a:gd name="connsiteX425" fmla="*/ 366032 w 860865"/>
              <a:gd name="connsiteY425" fmla="*/ 216112 h 369050"/>
              <a:gd name="connsiteX426" fmla="*/ 366032 w 860865"/>
              <a:gd name="connsiteY426" fmla="*/ 209348 h 369050"/>
              <a:gd name="connsiteX427" fmla="*/ 365779 w 860865"/>
              <a:gd name="connsiteY427" fmla="*/ 209348 h 369050"/>
              <a:gd name="connsiteX428" fmla="*/ 364151 w 860865"/>
              <a:gd name="connsiteY428" fmla="*/ 211541 h 369050"/>
              <a:gd name="connsiteX429" fmla="*/ 360954 w 860865"/>
              <a:gd name="connsiteY429" fmla="*/ 214299 h 369050"/>
              <a:gd name="connsiteX430" fmla="*/ 356248 w 860865"/>
              <a:gd name="connsiteY430" fmla="*/ 216610 h 369050"/>
              <a:gd name="connsiteX431" fmla="*/ 350107 w 860865"/>
              <a:gd name="connsiteY431" fmla="*/ 217614 h 369050"/>
              <a:gd name="connsiteX432" fmla="*/ 342921 w 860865"/>
              <a:gd name="connsiteY432" fmla="*/ 216416 h 369050"/>
              <a:gd name="connsiteX433" fmla="*/ 337464 w 860865"/>
              <a:gd name="connsiteY433" fmla="*/ 212595 h 369050"/>
              <a:gd name="connsiteX434" fmla="*/ 334014 w 860865"/>
              <a:gd name="connsiteY434" fmla="*/ 205772 h 369050"/>
              <a:gd name="connsiteX435" fmla="*/ 332825 w 860865"/>
              <a:gd name="connsiteY435" fmla="*/ 195439 h 369050"/>
              <a:gd name="connsiteX436" fmla="*/ 332825 w 860865"/>
              <a:gd name="connsiteY436" fmla="*/ 155958 h 369050"/>
              <a:gd name="connsiteX437" fmla="*/ 342980 w 860865"/>
              <a:gd name="connsiteY437" fmla="*/ 155958 h 369050"/>
              <a:gd name="connsiteX438" fmla="*/ 342980 w 860865"/>
              <a:gd name="connsiteY438" fmla="*/ 194680 h 369050"/>
              <a:gd name="connsiteX439" fmla="*/ 345418 w 860865"/>
              <a:gd name="connsiteY439" fmla="*/ 205392 h 369050"/>
              <a:gd name="connsiteX440" fmla="*/ 353000 w 860865"/>
              <a:gd name="connsiteY440" fmla="*/ 208589 h 369050"/>
              <a:gd name="connsiteX441" fmla="*/ 360397 w 860865"/>
              <a:gd name="connsiteY441" fmla="*/ 206396 h 369050"/>
              <a:gd name="connsiteX442" fmla="*/ 365146 w 860865"/>
              <a:gd name="connsiteY442" fmla="*/ 202069 h 369050"/>
              <a:gd name="connsiteX443" fmla="*/ 365146 w 860865"/>
              <a:gd name="connsiteY443" fmla="*/ 155958 h 369050"/>
              <a:gd name="connsiteX444" fmla="*/ 375310 w 860865"/>
              <a:gd name="connsiteY444" fmla="*/ 155958 h 369050"/>
              <a:gd name="connsiteX445" fmla="*/ 375310 w 860865"/>
              <a:gd name="connsiteY445" fmla="*/ 216112 h 369050"/>
              <a:gd name="connsiteX446" fmla="*/ 296228 w 860865"/>
              <a:gd name="connsiteY446" fmla="*/ 208589 h 369050"/>
              <a:gd name="connsiteX447" fmla="*/ 300487 w 860865"/>
              <a:gd name="connsiteY447" fmla="*/ 207965 h 369050"/>
              <a:gd name="connsiteX448" fmla="*/ 303751 w 860865"/>
              <a:gd name="connsiteY448" fmla="*/ 206396 h 369050"/>
              <a:gd name="connsiteX449" fmla="*/ 306071 w 860865"/>
              <a:gd name="connsiteY449" fmla="*/ 204447 h 369050"/>
              <a:gd name="connsiteX450" fmla="*/ 307513 w 860865"/>
              <a:gd name="connsiteY450" fmla="*/ 202701 h 369050"/>
              <a:gd name="connsiteX451" fmla="*/ 307513 w 860865"/>
              <a:gd name="connsiteY451" fmla="*/ 165598 h 369050"/>
              <a:gd name="connsiteX452" fmla="*/ 304317 w 860865"/>
              <a:gd name="connsiteY452" fmla="*/ 164097 h 369050"/>
              <a:gd name="connsiteX453" fmla="*/ 299745 w 860865"/>
              <a:gd name="connsiteY453" fmla="*/ 163481 h 369050"/>
              <a:gd name="connsiteX454" fmla="*/ 293166 w 860865"/>
              <a:gd name="connsiteY454" fmla="*/ 164662 h 369050"/>
              <a:gd name="connsiteX455" fmla="*/ 287836 w 860865"/>
              <a:gd name="connsiteY455" fmla="*/ 168618 h 369050"/>
              <a:gd name="connsiteX456" fmla="*/ 284268 w 860865"/>
              <a:gd name="connsiteY456" fmla="*/ 175753 h 369050"/>
              <a:gd name="connsiteX457" fmla="*/ 282944 w 860865"/>
              <a:gd name="connsiteY457" fmla="*/ 186533 h 369050"/>
              <a:gd name="connsiteX458" fmla="*/ 284006 w 860865"/>
              <a:gd name="connsiteY458" fmla="*/ 197000 h 369050"/>
              <a:gd name="connsiteX459" fmla="*/ 286958 w 860865"/>
              <a:gd name="connsiteY459" fmla="*/ 203764 h 369050"/>
              <a:gd name="connsiteX460" fmla="*/ 291209 w 860865"/>
              <a:gd name="connsiteY460" fmla="*/ 207459 h 369050"/>
              <a:gd name="connsiteX461" fmla="*/ 296228 w 860865"/>
              <a:gd name="connsiteY461" fmla="*/ 208589 h 369050"/>
              <a:gd name="connsiteX462" fmla="*/ 272417 w 860865"/>
              <a:gd name="connsiteY462" fmla="*/ 186904 h 369050"/>
              <a:gd name="connsiteX463" fmla="*/ 274796 w 860865"/>
              <a:gd name="connsiteY463" fmla="*/ 171612 h 369050"/>
              <a:gd name="connsiteX464" fmla="*/ 280945 w 860865"/>
              <a:gd name="connsiteY464" fmla="*/ 161718 h 369050"/>
              <a:gd name="connsiteX465" fmla="*/ 289455 w 860865"/>
              <a:gd name="connsiteY465" fmla="*/ 156388 h 369050"/>
              <a:gd name="connsiteX466" fmla="*/ 298986 w 860865"/>
              <a:gd name="connsiteY466" fmla="*/ 154827 h 369050"/>
              <a:gd name="connsiteX467" fmla="*/ 303996 w 860865"/>
              <a:gd name="connsiteY467" fmla="*/ 155266 h 369050"/>
              <a:gd name="connsiteX468" fmla="*/ 307513 w 860865"/>
              <a:gd name="connsiteY468" fmla="*/ 156329 h 369050"/>
              <a:gd name="connsiteX469" fmla="*/ 307513 w 860865"/>
              <a:gd name="connsiteY469" fmla="*/ 127508 h 369050"/>
              <a:gd name="connsiteX470" fmla="*/ 317660 w 860865"/>
              <a:gd name="connsiteY470" fmla="*/ 126378 h 369050"/>
              <a:gd name="connsiteX471" fmla="*/ 317660 w 860865"/>
              <a:gd name="connsiteY471" fmla="*/ 216112 h 369050"/>
              <a:gd name="connsiteX472" fmla="*/ 308382 w 860865"/>
              <a:gd name="connsiteY472" fmla="*/ 216112 h 369050"/>
              <a:gd name="connsiteX473" fmla="*/ 308382 w 860865"/>
              <a:gd name="connsiteY473" fmla="*/ 209711 h 369050"/>
              <a:gd name="connsiteX474" fmla="*/ 308137 w 860865"/>
              <a:gd name="connsiteY474" fmla="*/ 209711 h 369050"/>
              <a:gd name="connsiteX475" fmla="*/ 306763 w 860865"/>
              <a:gd name="connsiteY475" fmla="*/ 211794 h 369050"/>
              <a:gd name="connsiteX476" fmla="*/ 303996 w 860865"/>
              <a:gd name="connsiteY476" fmla="*/ 214425 h 369050"/>
              <a:gd name="connsiteX477" fmla="*/ 299610 w 860865"/>
              <a:gd name="connsiteY477" fmla="*/ 216677 h 369050"/>
              <a:gd name="connsiteX478" fmla="*/ 293470 w 860865"/>
              <a:gd name="connsiteY478" fmla="*/ 217614 h 369050"/>
              <a:gd name="connsiteX479" fmla="*/ 285390 w 860865"/>
              <a:gd name="connsiteY479" fmla="*/ 215927 h 369050"/>
              <a:gd name="connsiteX480" fmla="*/ 278684 w 860865"/>
              <a:gd name="connsiteY480" fmla="*/ 210537 h 369050"/>
              <a:gd name="connsiteX481" fmla="*/ 274113 w 860865"/>
              <a:gd name="connsiteY481" fmla="*/ 201006 h 369050"/>
              <a:gd name="connsiteX482" fmla="*/ 272417 w 860865"/>
              <a:gd name="connsiteY482" fmla="*/ 186904 h 369050"/>
              <a:gd name="connsiteX483" fmla="*/ 256636 w 860865"/>
              <a:gd name="connsiteY483" fmla="*/ 202069 h 369050"/>
              <a:gd name="connsiteX484" fmla="*/ 257691 w 860865"/>
              <a:gd name="connsiteY484" fmla="*/ 207340 h 369050"/>
              <a:gd name="connsiteX485" fmla="*/ 261393 w 860865"/>
              <a:gd name="connsiteY485" fmla="*/ 208833 h 369050"/>
              <a:gd name="connsiteX486" fmla="*/ 263713 w 860865"/>
              <a:gd name="connsiteY486" fmla="*/ 208589 h 369050"/>
              <a:gd name="connsiteX487" fmla="*/ 265138 w 860865"/>
              <a:gd name="connsiteY487" fmla="*/ 208091 h 369050"/>
              <a:gd name="connsiteX488" fmla="*/ 266032 w 860865"/>
              <a:gd name="connsiteY488" fmla="*/ 215615 h 369050"/>
              <a:gd name="connsiteX489" fmla="*/ 263274 w 860865"/>
              <a:gd name="connsiteY489" fmla="*/ 216610 h 369050"/>
              <a:gd name="connsiteX490" fmla="*/ 257876 w 860865"/>
              <a:gd name="connsiteY490" fmla="*/ 217242 h 369050"/>
              <a:gd name="connsiteX491" fmla="*/ 249602 w 860865"/>
              <a:gd name="connsiteY491" fmla="*/ 214105 h 369050"/>
              <a:gd name="connsiteX492" fmla="*/ 246473 w 860865"/>
              <a:gd name="connsiteY492" fmla="*/ 202946 h 369050"/>
              <a:gd name="connsiteX493" fmla="*/ 246473 w 860865"/>
              <a:gd name="connsiteY493" fmla="*/ 127508 h 369050"/>
              <a:gd name="connsiteX494" fmla="*/ 256636 w 860865"/>
              <a:gd name="connsiteY494" fmla="*/ 126378 h 369050"/>
              <a:gd name="connsiteX495" fmla="*/ 256636 w 860865"/>
              <a:gd name="connsiteY495" fmla="*/ 202069 h 369050"/>
              <a:gd name="connsiteX496" fmla="*/ 226045 w 860865"/>
              <a:gd name="connsiteY496" fmla="*/ 141408 h 369050"/>
              <a:gd name="connsiteX497" fmla="*/ 221034 w 860865"/>
              <a:gd name="connsiteY497" fmla="*/ 139418 h 369050"/>
              <a:gd name="connsiteX498" fmla="*/ 219145 w 860865"/>
              <a:gd name="connsiteY498" fmla="*/ 134138 h 369050"/>
              <a:gd name="connsiteX499" fmla="*/ 221034 w 860865"/>
              <a:gd name="connsiteY499" fmla="*/ 129001 h 369050"/>
              <a:gd name="connsiteX500" fmla="*/ 226045 w 860865"/>
              <a:gd name="connsiteY500" fmla="*/ 127002 h 369050"/>
              <a:gd name="connsiteX501" fmla="*/ 230928 w 860865"/>
              <a:gd name="connsiteY501" fmla="*/ 129001 h 369050"/>
              <a:gd name="connsiteX502" fmla="*/ 232809 w 860865"/>
              <a:gd name="connsiteY502" fmla="*/ 134138 h 369050"/>
              <a:gd name="connsiteX503" fmla="*/ 230928 w 860865"/>
              <a:gd name="connsiteY503" fmla="*/ 139418 h 369050"/>
              <a:gd name="connsiteX504" fmla="*/ 226045 w 860865"/>
              <a:gd name="connsiteY504" fmla="*/ 141408 h 369050"/>
              <a:gd name="connsiteX505" fmla="*/ 231055 w 860865"/>
              <a:gd name="connsiteY505" fmla="*/ 216112 h 369050"/>
              <a:gd name="connsiteX506" fmla="*/ 220900 w 860865"/>
              <a:gd name="connsiteY506" fmla="*/ 216112 h 369050"/>
              <a:gd name="connsiteX507" fmla="*/ 220900 w 860865"/>
              <a:gd name="connsiteY507" fmla="*/ 155958 h 369050"/>
              <a:gd name="connsiteX508" fmla="*/ 231055 w 860865"/>
              <a:gd name="connsiteY508" fmla="*/ 155958 h 369050"/>
              <a:gd name="connsiteX509" fmla="*/ 231055 w 860865"/>
              <a:gd name="connsiteY509" fmla="*/ 216112 h 369050"/>
              <a:gd name="connsiteX510" fmla="*/ 195841 w 860865"/>
              <a:gd name="connsiteY510" fmla="*/ 191931 h 369050"/>
              <a:gd name="connsiteX511" fmla="*/ 191261 w 860865"/>
              <a:gd name="connsiteY511" fmla="*/ 180831 h 369050"/>
              <a:gd name="connsiteX512" fmla="*/ 178170 w 860865"/>
              <a:gd name="connsiteY512" fmla="*/ 176757 h 369050"/>
              <a:gd name="connsiteX513" fmla="*/ 170773 w 860865"/>
              <a:gd name="connsiteY513" fmla="*/ 176757 h 369050"/>
              <a:gd name="connsiteX514" fmla="*/ 170773 w 860865"/>
              <a:gd name="connsiteY514" fmla="*/ 207079 h 369050"/>
              <a:gd name="connsiteX515" fmla="*/ 177546 w 860865"/>
              <a:gd name="connsiteY515" fmla="*/ 207079 h 369050"/>
              <a:gd name="connsiteX516" fmla="*/ 191514 w 860865"/>
              <a:gd name="connsiteY516" fmla="*/ 203267 h 369050"/>
              <a:gd name="connsiteX517" fmla="*/ 195841 w 860865"/>
              <a:gd name="connsiteY517" fmla="*/ 191931 h 369050"/>
              <a:gd name="connsiteX518" fmla="*/ 194204 w 860865"/>
              <a:gd name="connsiteY518" fmla="*/ 152069 h 369050"/>
              <a:gd name="connsiteX519" fmla="*/ 189953 w 860865"/>
              <a:gd name="connsiteY519" fmla="*/ 142176 h 369050"/>
              <a:gd name="connsiteX520" fmla="*/ 176543 w 860865"/>
              <a:gd name="connsiteY520" fmla="*/ 138279 h 369050"/>
              <a:gd name="connsiteX521" fmla="*/ 170773 w 860865"/>
              <a:gd name="connsiteY521" fmla="*/ 138279 h 369050"/>
              <a:gd name="connsiteX522" fmla="*/ 170773 w 860865"/>
              <a:gd name="connsiteY522" fmla="*/ 168112 h 369050"/>
              <a:gd name="connsiteX523" fmla="*/ 176424 w 860865"/>
              <a:gd name="connsiteY523" fmla="*/ 168112 h 369050"/>
              <a:gd name="connsiteX524" fmla="*/ 189700 w 860865"/>
              <a:gd name="connsiteY524" fmla="*/ 163852 h 369050"/>
              <a:gd name="connsiteX525" fmla="*/ 194204 w 860865"/>
              <a:gd name="connsiteY525" fmla="*/ 152069 h 369050"/>
              <a:gd name="connsiteX526" fmla="*/ 205237 w 860865"/>
              <a:gd name="connsiteY526" fmla="*/ 151690 h 369050"/>
              <a:gd name="connsiteX527" fmla="*/ 204115 w 860865"/>
              <a:gd name="connsiteY527" fmla="*/ 159584 h 369050"/>
              <a:gd name="connsiteX528" fmla="*/ 201036 w 860865"/>
              <a:gd name="connsiteY528" fmla="*/ 165421 h 369050"/>
              <a:gd name="connsiteX529" fmla="*/ 196532 w 860865"/>
              <a:gd name="connsiteY529" fmla="*/ 169360 h 369050"/>
              <a:gd name="connsiteX530" fmla="*/ 191202 w 860865"/>
              <a:gd name="connsiteY530" fmla="*/ 171612 h 369050"/>
              <a:gd name="connsiteX531" fmla="*/ 191202 w 860865"/>
              <a:gd name="connsiteY531" fmla="*/ 171873 h 369050"/>
              <a:gd name="connsiteX532" fmla="*/ 197528 w 860865"/>
              <a:gd name="connsiteY532" fmla="*/ 174252 h 369050"/>
              <a:gd name="connsiteX533" fmla="*/ 202673 w 860865"/>
              <a:gd name="connsiteY533" fmla="*/ 178638 h 369050"/>
              <a:gd name="connsiteX534" fmla="*/ 206181 w 860865"/>
              <a:gd name="connsiteY534" fmla="*/ 184854 h 369050"/>
              <a:gd name="connsiteX535" fmla="*/ 207497 w 860865"/>
              <a:gd name="connsiteY535" fmla="*/ 192690 h 369050"/>
              <a:gd name="connsiteX536" fmla="*/ 205751 w 860865"/>
              <a:gd name="connsiteY536" fmla="*/ 202069 h 369050"/>
              <a:gd name="connsiteX537" fmla="*/ 200294 w 860865"/>
              <a:gd name="connsiteY537" fmla="*/ 209466 h 369050"/>
              <a:gd name="connsiteX538" fmla="*/ 190957 w 860865"/>
              <a:gd name="connsiteY538" fmla="*/ 214358 h 369050"/>
              <a:gd name="connsiteX539" fmla="*/ 177546 w 860865"/>
              <a:gd name="connsiteY539" fmla="*/ 216112 h 369050"/>
              <a:gd name="connsiteX540" fmla="*/ 159876 w 860865"/>
              <a:gd name="connsiteY540" fmla="*/ 216112 h 369050"/>
              <a:gd name="connsiteX541" fmla="*/ 159876 w 860865"/>
              <a:gd name="connsiteY541" fmla="*/ 129634 h 369050"/>
              <a:gd name="connsiteX542" fmla="*/ 176543 w 860865"/>
              <a:gd name="connsiteY542" fmla="*/ 129634 h 369050"/>
              <a:gd name="connsiteX543" fmla="*/ 189633 w 860865"/>
              <a:gd name="connsiteY543" fmla="*/ 131194 h 369050"/>
              <a:gd name="connsiteX544" fmla="*/ 198599 w 860865"/>
              <a:gd name="connsiteY544" fmla="*/ 135647 h 369050"/>
              <a:gd name="connsiteX545" fmla="*/ 203676 w 860865"/>
              <a:gd name="connsiteY545" fmla="*/ 142606 h 369050"/>
              <a:gd name="connsiteX546" fmla="*/ 205237 w 860865"/>
              <a:gd name="connsiteY546" fmla="*/ 151690 h 369050"/>
              <a:gd name="connsiteX547" fmla="*/ 124029 w 860865"/>
              <a:gd name="connsiteY547" fmla="*/ 164856 h 369050"/>
              <a:gd name="connsiteX548" fmla="*/ 122402 w 860865"/>
              <a:gd name="connsiteY548" fmla="*/ 164223 h 369050"/>
              <a:gd name="connsiteX549" fmla="*/ 119019 w 860865"/>
              <a:gd name="connsiteY549" fmla="*/ 163852 h 369050"/>
              <a:gd name="connsiteX550" fmla="*/ 111563 w 860865"/>
              <a:gd name="connsiteY550" fmla="*/ 166416 h 369050"/>
              <a:gd name="connsiteX551" fmla="*/ 107734 w 860865"/>
              <a:gd name="connsiteY551" fmla="*/ 171992 h 369050"/>
              <a:gd name="connsiteX552" fmla="*/ 107734 w 860865"/>
              <a:gd name="connsiteY552" fmla="*/ 216112 h 369050"/>
              <a:gd name="connsiteX553" fmla="*/ 97579 w 860865"/>
              <a:gd name="connsiteY553" fmla="*/ 216112 h 369050"/>
              <a:gd name="connsiteX554" fmla="*/ 97579 w 860865"/>
              <a:gd name="connsiteY554" fmla="*/ 155958 h 369050"/>
              <a:gd name="connsiteX555" fmla="*/ 106857 w 860865"/>
              <a:gd name="connsiteY555" fmla="*/ 155958 h 369050"/>
              <a:gd name="connsiteX556" fmla="*/ 106857 w 860865"/>
              <a:gd name="connsiteY556" fmla="*/ 164097 h 369050"/>
              <a:gd name="connsiteX557" fmla="*/ 107118 w 860865"/>
              <a:gd name="connsiteY557" fmla="*/ 164097 h 369050"/>
              <a:gd name="connsiteX558" fmla="*/ 108746 w 860865"/>
              <a:gd name="connsiteY558" fmla="*/ 160656 h 369050"/>
              <a:gd name="connsiteX559" fmla="*/ 111243 w 860865"/>
              <a:gd name="connsiteY559" fmla="*/ 157644 h 369050"/>
              <a:gd name="connsiteX560" fmla="*/ 114811 w 860865"/>
              <a:gd name="connsiteY560" fmla="*/ 155578 h 369050"/>
              <a:gd name="connsiteX561" fmla="*/ 119770 w 860865"/>
              <a:gd name="connsiteY561" fmla="*/ 154827 h 369050"/>
              <a:gd name="connsiteX562" fmla="*/ 123211 w 860865"/>
              <a:gd name="connsiteY562" fmla="*/ 155198 h 369050"/>
              <a:gd name="connsiteX563" fmla="*/ 125278 w 860865"/>
              <a:gd name="connsiteY563" fmla="*/ 155823 h 369050"/>
              <a:gd name="connsiteX564" fmla="*/ 124029 w 860865"/>
              <a:gd name="connsiteY564" fmla="*/ 164856 h 369050"/>
              <a:gd name="connsiteX565" fmla="*/ 76408 w 860865"/>
              <a:gd name="connsiteY565" fmla="*/ 138658 h 369050"/>
              <a:gd name="connsiteX566" fmla="*/ 74662 w 860865"/>
              <a:gd name="connsiteY566" fmla="*/ 143297 h 369050"/>
              <a:gd name="connsiteX567" fmla="*/ 70395 w 860865"/>
              <a:gd name="connsiteY567" fmla="*/ 145060 h 369050"/>
              <a:gd name="connsiteX568" fmla="*/ 66127 w 860865"/>
              <a:gd name="connsiteY568" fmla="*/ 143297 h 369050"/>
              <a:gd name="connsiteX569" fmla="*/ 64364 w 860865"/>
              <a:gd name="connsiteY569" fmla="*/ 138658 h 369050"/>
              <a:gd name="connsiteX570" fmla="*/ 66127 w 860865"/>
              <a:gd name="connsiteY570" fmla="*/ 134019 h 369050"/>
              <a:gd name="connsiteX571" fmla="*/ 70395 w 860865"/>
              <a:gd name="connsiteY571" fmla="*/ 132265 h 369050"/>
              <a:gd name="connsiteX572" fmla="*/ 74662 w 860865"/>
              <a:gd name="connsiteY572" fmla="*/ 134019 h 369050"/>
              <a:gd name="connsiteX573" fmla="*/ 76408 w 860865"/>
              <a:gd name="connsiteY573" fmla="*/ 138658 h 369050"/>
              <a:gd name="connsiteX574" fmla="*/ 57110 w 860865"/>
              <a:gd name="connsiteY574" fmla="*/ 138658 h 369050"/>
              <a:gd name="connsiteX575" fmla="*/ 55347 w 860865"/>
              <a:gd name="connsiteY575" fmla="*/ 143297 h 369050"/>
              <a:gd name="connsiteX576" fmla="*/ 51088 w 860865"/>
              <a:gd name="connsiteY576" fmla="*/ 145060 h 369050"/>
              <a:gd name="connsiteX577" fmla="*/ 46829 w 860865"/>
              <a:gd name="connsiteY577" fmla="*/ 143297 h 369050"/>
              <a:gd name="connsiteX578" fmla="*/ 45066 w 860865"/>
              <a:gd name="connsiteY578" fmla="*/ 138658 h 369050"/>
              <a:gd name="connsiteX579" fmla="*/ 46829 w 860865"/>
              <a:gd name="connsiteY579" fmla="*/ 134019 h 369050"/>
              <a:gd name="connsiteX580" fmla="*/ 51088 w 860865"/>
              <a:gd name="connsiteY580" fmla="*/ 132265 h 369050"/>
              <a:gd name="connsiteX581" fmla="*/ 55347 w 860865"/>
              <a:gd name="connsiteY581" fmla="*/ 134019 h 369050"/>
              <a:gd name="connsiteX582" fmla="*/ 57110 w 860865"/>
              <a:gd name="connsiteY582" fmla="*/ 138658 h 369050"/>
              <a:gd name="connsiteX583" fmla="*/ 82043 w 860865"/>
              <a:gd name="connsiteY583" fmla="*/ 216112 h 369050"/>
              <a:gd name="connsiteX584" fmla="*/ 72773 w 860865"/>
              <a:gd name="connsiteY584" fmla="*/ 216112 h 369050"/>
              <a:gd name="connsiteX585" fmla="*/ 72773 w 860865"/>
              <a:gd name="connsiteY585" fmla="*/ 209348 h 369050"/>
              <a:gd name="connsiteX586" fmla="*/ 72528 w 860865"/>
              <a:gd name="connsiteY586" fmla="*/ 209348 h 369050"/>
              <a:gd name="connsiteX587" fmla="*/ 70892 w 860865"/>
              <a:gd name="connsiteY587" fmla="*/ 211541 h 369050"/>
              <a:gd name="connsiteX588" fmla="*/ 67687 w 860865"/>
              <a:gd name="connsiteY588" fmla="*/ 214299 h 369050"/>
              <a:gd name="connsiteX589" fmla="*/ 62998 w 860865"/>
              <a:gd name="connsiteY589" fmla="*/ 216610 h 369050"/>
              <a:gd name="connsiteX590" fmla="*/ 56849 w 860865"/>
              <a:gd name="connsiteY590" fmla="*/ 217614 h 369050"/>
              <a:gd name="connsiteX591" fmla="*/ 49654 w 860865"/>
              <a:gd name="connsiteY591" fmla="*/ 216416 h 369050"/>
              <a:gd name="connsiteX592" fmla="*/ 44197 w 860865"/>
              <a:gd name="connsiteY592" fmla="*/ 212595 h 369050"/>
              <a:gd name="connsiteX593" fmla="*/ 40747 w 860865"/>
              <a:gd name="connsiteY593" fmla="*/ 205772 h 369050"/>
              <a:gd name="connsiteX594" fmla="*/ 39567 w 860865"/>
              <a:gd name="connsiteY594" fmla="*/ 195439 h 369050"/>
              <a:gd name="connsiteX595" fmla="*/ 39567 w 860865"/>
              <a:gd name="connsiteY595" fmla="*/ 155958 h 369050"/>
              <a:gd name="connsiteX596" fmla="*/ 49713 w 860865"/>
              <a:gd name="connsiteY596" fmla="*/ 155958 h 369050"/>
              <a:gd name="connsiteX597" fmla="*/ 49713 w 860865"/>
              <a:gd name="connsiteY597" fmla="*/ 194680 h 369050"/>
              <a:gd name="connsiteX598" fmla="*/ 52159 w 860865"/>
              <a:gd name="connsiteY598" fmla="*/ 205392 h 369050"/>
              <a:gd name="connsiteX599" fmla="*/ 59733 w 860865"/>
              <a:gd name="connsiteY599" fmla="*/ 208589 h 369050"/>
              <a:gd name="connsiteX600" fmla="*/ 67122 w 860865"/>
              <a:gd name="connsiteY600" fmla="*/ 206396 h 369050"/>
              <a:gd name="connsiteX601" fmla="*/ 71896 w 860865"/>
              <a:gd name="connsiteY601" fmla="*/ 202069 h 369050"/>
              <a:gd name="connsiteX602" fmla="*/ 71896 w 860865"/>
              <a:gd name="connsiteY602" fmla="*/ 155958 h 369050"/>
              <a:gd name="connsiteX603" fmla="*/ 82043 w 860865"/>
              <a:gd name="connsiteY603" fmla="*/ 155958 h 369050"/>
              <a:gd name="connsiteX604" fmla="*/ 82043 w 860865"/>
              <a:gd name="connsiteY604" fmla="*/ 216112 h 369050"/>
              <a:gd name="connsiteX605" fmla="*/ 29909 w 860865"/>
              <a:gd name="connsiteY605" fmla="*/ 164223 h 369050"/>
              <a:gd name="connsiteX606" fmla="*/ 17628 w 860865"/>
              <a:gd name="connsiteY606" fmla="*/ 164223 h 369050"/>
              <a:gd name="connsiteX607" fmla="*/ 17628 w 860865"/>
              <a:gd name="connsiteY607" fmla="*/ 216112 h 369050"/>
              <a:gd name="connsiteX608" fmla="*/ 7473 w 860865"/>
              <a:gd name="connsiteY608" fmla="*/ 216112 h 369050"/>
              <a:gd name="connsiteX609" fmla="*/ 7473 w 860865"/>
              <a:gd name="connsiteY609" fmla="*/ 164223 h 369050"/>
              <a:gd name="connsiteX610" fmla="*/ 203 w 860865"/>
              <a:gd name="connsiteY610" fmla="*/ 164223 h 369050"/>
              <a:gd name="connsiteX611" fmla="*/ 203 w 860865"/>
              <a:gd name="connsiteY611" fmla="*/ 157450 h 369050"/>
              <a:gd name="connsiteX612" fmla="*/ 7473 w 860865"/>
              <a:gd name="connsiteY612" fmla="*/ 156076 h 369050"/>
              <a:gd name="connsiteX613" fmla="*/ 7473 w 860865"/>
              <a:gd name="connsiteY613" fmla="*/ 144048 h 369050"/>
              <a:gd name="connsiteX614" fmla="*/ 8865 w 860865"/>
              <a:gd name="connsiteY614" fmla="*/ 135647 h 369050"/>
              <a:gd name="connsiteX615" fmla="*/ 12483 w 860865"/>
              <a:gd name="connsiteY615" fmla="*/ 129895 h 369050"/>
              <a:gd name="connsiteX616" fmla="*/ 17755 w 860865"/>
              <a:gd name="connsiteY616" fmla="*/ 126622 h 369050"/>
              <a:gd name="connsiteX617" fmla="*/ 24148 w 860865"/>
              <a:gd name="connsiteY617" fmla="*/ 125627 h 369050"/>
              <a:gd name="connsiteX618" fmla="*/ 29656 w 860865"/>
              <a:gd name="connsiteY618" fmla="*/ 126504 h 369050"/>
              <a:gd name="connsiteX619" fmla="*/ 32667 w 860865"/>
              <a:gd name="connsiteY619" fmla="*/ 127879 h 369050"/>
              <a:gd name="connsiteX620" fmla="*/ 30542 w 860865"/>
              <a:gd name="connsiteY620" fmla="*/ 136280 h 369050"/>
              <a:gd name="connsiteX621" fmla="*/ 28408 w 860865"/>
              <a:gd name="connsiteY621" fmla="*/ 135209 h 369050"/>
              <a:gd name="connsiteX622" fmla="*/ 25026 w 860865"/>
              <a:gd name="connsiteY622" fmla="*/ 134652 h 369050"/>
              <a:gd name="connsiteX623" fmla="*/ 19501 w 860865"/>
              <a:gd name="connsiteY623" fmla="*/ 136896 h 369050"/>
              <a:gd name="connsiteX624" fmla="*/ 17628 w 860865"/>
              <a:gd name="connsiteY624" fmla="*/ 145178 h 369050"/>
              <a:gd name="connsiteX625" fmla="*/ 17628 w 860865"/>
              <a:gd name="connsiteY625" fmla="*/ 155958 h 369050"/>
              <a:gd name="connsiteX626" fmla="*/ 31166 w 860865"/>
              <a:gd name="connsiteY626" fmla="*/ 155958 h 369050"/>
              <a:gd name="connsiteX627" fmla="*/ 29909 w 860865"/>
              <a:gd name="connsiteY627" fmla="*/ 164223 h 369050"/>
              <a:gd name="connsiteX628" fmla="*/ 819326 w 860865"/>
              <a:gd name="connsiteY628" fmla="*/ 89730 h 369050"/>
              <a:gd name="connsiteX629" fmla="*/ 819326 w 860865"/>
              <a:gd name="connsiteY629" fmla="*/ 50999 h 369050"/>
              <a:gd name="connsiteX630" fmla="*/ 817192 w 860865"/>
              <a:gd name="connsiteY630" fmla="*/ 40355 h 369050"/>
              <a:gd name="connsiteX631" fmla="*/ 810310 w 860865"/>
              <a:gd name="connsiteY631" fmla="*/ 37090 h 369050"/>
              <a:gd name="connsiteX632" fmla="*/ 805839 w 860865"/>
              <a:gd name="connsiteY632" fmla="*/ 37723 h 369050"/>
              <a:gd name="connsiteX633" fmla="*/ 802415 w 860865"/>
              <a:gd name="connsiteY633" fmla="*/ 39292 h 369050"/>
              <a:gd name="connsiteX634" fmla="*/ 799783 w 860865"/>
              <a:gd name="connsiteY634" fmla="*/ 41358 h 369050"/>
              <a:gd name="connsiteX635" fmla="*/ 797902 w 860865"/>
              <a:gd name="connsiteY635" fmla="*/ 43366 h 369050"/>
              <a:gd name="connsiteX636" fmla="*/ 797902 w 860865"/>
              <a:gd name="connsiteY636" fmla="*/ 89730 h 369050"/>
              <a:gd name="connsiteX637" fmla="*/ 787739 w 860865"/>
              <a:gd name="connsiteY637" fmla="*/ 89730 h 369050"/>
              <a:gd name="connsiteX638" fmla="*/ 787739 w 860865"/>
              <a:gd name="connsiteY638" fmla="*/ 29575 h 369050"/>
              <a:gd name="connsiteX639" fmla="*/ 797017 w 860865"/>
              <a:gd name="connsiteY639" fmla="*/ 29575 h 369050"/>
              <a:gd name="connsiteX640" fmla="*/ 797017 w 860865"/>
              <a:gd name="connsiteY640" fmla="*/ 36340 h 369050"/>
              <a:gd name="connsiteX641" fmla="*/ 797278 w 860865"/>
              <a:gd name="connsiteY641" fmla="*/ 36340 h 369050"/>
              <a:gd name="connsiteX642" fmla="*/ 799142 w 860865"/>
              <a:gd name="connsiteY642" fmla="*/ 33902 h 369050"/>
              <a:gd name="connsiteX643" fmla="*/ 802288 w 860865"/>
              <a:gd name="connsiteY643" fmla="*/ 31136 h 369050"/>
              <a:gd name="connsiteX644" fmla="*/ 806666 w 860865"/>
              <a:gd name="connsiteY644" fmla="*/ 28943 h 369050"/>
              <a:gd name="connsiteX645" fmla="*/ 812317 w 860865"/>
              <a:gd name="connsiteY645" fmla="*/ 28074 h 369050"/>
              <a:gd name="connsiteX646" fmla="*/ 826850 w 860865"/>
              <a:gd name="connsiteY646" fmla="*/ 36095 h 369050"/>
              <a:gd name="connsiteX647" fmla="*/ 829245 w 860865"/>
              <a:gd name="connsiteY647" fmla="*/ 33388 h 369050"/>
              <a:gd name="connsiteX648" fmla="*/ 832728 w 860865"/>
              <a:gd name="connsiteY648" fmla="*/ 30765 h 369050"/>
              <a:gd name="connsiteX649" fmla="*/ 837249 w 860865"/>
              <a:gd name="connsiteY649" fmla="*/ 28833 h 369050"/>
              <a:gd name="connsiteX650" fmla="*/ 842774 w 860865"/>
              <a:gd name="connsiteY650" fmla="*/ 28074 h 369050"/>
              <a:gd name="connsiteX651" fmla="*/ 861068 w 860865"/>
              <a:gd name="connsiteY651" fmla="*/ 49371 h 369050"/>
              <a:gd name="connsiteX652" fmla="*/ 861068 w 860865"/>
              <a:gd name="connsiteY652" fmla="*/ 89730 h 369050"/>
              <a:gd name="connsiteX653" fmla="*/ 850913 w 860865"/>
              <a:gd name="connsiteY653" fmla="*/ 89730 h 369050"/>
              <a:gd name="connsiteX654" fmla="*/ 850913 w 860865"/>
              <a:gd name="connsiteY654" fmla="*/ 50999 h 369050"/>
              <a:gd name="connsiteX655" fmla="*/ 848290 w 860865"/>
              <a:gd name="connsiteY655" fmla="*/ 40355 h 369050"/>
              <a:gd name="connsiteX656" fmla="*/ 840505 w 860865"/>
              <a:gd name="connsiteY656" fmla="*/ 37090 h 369050"/>
              <a:gd name="connsiteX657" fmla="*/ 833437 w 860865"/>
              <a:gd name="connsiteY657" fmla="*/ 39157 h 369050"/>
              <a:gd name="connsiteX658" fmla="*/ 828992 w 860865"/>
              <a:gd name="connsiteY658" fmla="*/ 43113 h 369050"/>
              <a:gd name="connsiteX659" fmla="*/ 829363 w 860865"/>
              <a:gd name="connsiteY659" fmla="*/ 46056 h 369050"/>
              <a:gd name="connsiteX660" fmla="*/ 829481 w 860865"/>
              <a:gd name="connsiteY660" fmla="*/ 49371 h 369050"/>
              <a:gd name="connsiteX661" fmla="*/ 829481 w 860865"/>
              <a:gd name="connsiteY661" fmla="*/ 89730 h 369050"/>
              <a:gd name="connsiteX662" fmla="*/ 819326 w 860865"/>
              <a:gd name="connsiteY662" fmla="*/ 89730 h 369050"/>
              <a:gd name="connsiteX663" fmla="*/ 772211 w 860865"/>
              <a:gd name="connsiteY663" fmla="*/ 89730 h 369050"/>
              <a:gd name="connsiteX664" fmla="*/ 762942 w 860865"/>
              <a:gd name="connsiteY664" fmla="*/ 89730 h 369050"/>
              <a:gd name="connsiteX665" fmla="*/ 762942 w 860865"/>
              <a:gd name="connsiteY665" fmla="*/ 82966 h 369050"/>
              <a:gd name="connsiteX666" fmla="*/ 762680 w 860865"/>
              <a:gd name="connsiteY666" fmla="*/ 82966 h 369050"/>
              <a:gd name="connsiteX667" fmla="*/ 761069 w 860865"/>
              <a:gd name="connsiteY667" fmla="*/ 85150 h 369050"/>
              <a:gd name="connsiteX668" fmla="*/ 757856 w 860865"/>
              <a:gd name="connsiteY668" fmla="*/ 87925 h 369050"/>
              <a:gd name="connsiteX669" fmla="*/ 753158 w 860865"/>
              <a:gd name="connsiteY669" fmla="*/ 90236 h 369050"/>
              <a:gd name="connsiteX670" fmla="*/ 747034 w 860865"/>
              <a:gd name="connsiteY670" fmla="*/ 91240 h 369050"/>
              <a:gd name="connsiteX671" fmla="*/ 739797 w 860865"/>
              <a:gd name="connsiteY671" fmla="*/ 90042 h 369050"/>
              <a:gd name="connsiteX672" fmla="*/ 734349 w 860865"/>
              <a:gd name="connsiteY672" fmla="*/ 86221 h 369050"/>
              <a:gd name="connsiteX673" fmla="*/ 730899 w 860865"/>
              <a:gd name="connsiteY673" fmla="*/ 79389 h 369050"/>
              <a:gd name="connsiteX674" fmla="*/ 729710 w 860865"/>
              <a:gd name="connsiteY674" fmla="*/ 69057 h 369050"/>
              <a:gd name="connsiteX675" fmla="*/ 729710 w 860865"/>
              <a:gd name="connsiteY675" fmla="*/ 29575 h 369050"/>
              <a:gd name="connsiteX676" fmla="*/ 739865 w 860865"/>
              <a:gd name="connsiteY676" fmla="*/ 29575 h 369050"/>
              <a:gd name="connsiteX677" fmla="*/ 739865 w 860865"/>
              <a:gd name="connsiteY677" fmla="*/ 68298 h 369050"/>
              <a:gd name="connsiteX678" fmla="*/ 742311 w 860865"/>
              <a:gd name="connsiteY678" fmla="*/ 79010 h 369050"/>
              <a:gd name="connsiteX679" fmla="*/ 749902 w 860865"/>
              <a:gd name="connsiteY679" fmla="*/ 82215 h 369050"/>
              <a:gd name="connsiteX680" fmla="*/ 757290 w 860865"/>
              <a:gd name="connsiteY680" fmla="*/ 80013 h 369050"/>
              <a:gd name="connsiteX681" fmla="*/ 762056 w 860865"/>
              <a:gd name="connsiteY681" fmla="*/ 75687 h 369050"/>
              <a:gd name="connsiteX682" fmla="*/ 762056 w 860865"/>
              <a:gd name="connsiteY682" fmla="*/ 29575 h 369050"/>
              <a:gd name="connsiteX683" fmla="*/ 772211 w 860865"/>
              <a:gd name="connsiteY683" fmla="*/ 29575 h 369050"/>
              <a:gd name="connsiteX684" fmla="*/ 772211 w 860865"/>
              <a:gd name="connsiteY684" fmla="*/ 89730 h 369050"/>
              <a:gd name="connsiteX685" fmla="*/ 709560 w 860865"/>
              <a:gd name="connsiteY685" fmla="*/ 15043 h 369050"/>
              <a:gd name="connsiteX686" fmla="*/ 704524 w 860865"/>
              <a:gd name="connsiteY686" fmla="*/ 13035 h 369050"/>
              <a:gd name="connsiteX687" fmla="*/ 702643 w 860865"/>
              <a:gd name="connsiteY687" fmla="*/ 7772 h 369050"/>
              <a:gd name="connsiteX688" fmla="*/ 704524 w 860865"/>
              <a:gd name="connsiteY688" fmla="*/ 2636 h 369050"/>
              <a:gd name="connsiteX689" fmla="*/ 709560 w 860865"/>
              <a:gd name="connsiteY689" fmla="*/ 628 h 369050"/>
              <a:gd name="connsiteX690" fmla="*/ 714443 w 860865"/>
              <a:gd name="connsiteY690" fmla="*/ 2636 h 369050"/>
              <a:gd name="connsiteX691" fmla="*/ 716316 w 860865"/>
              <a:gd name="connsiteY691" fmla="*/ 7772 h 369050"/>
              <a:gd name="connsiteX692" fmla="*/ 714443 w 860865"/>
              <a:gd name="connsiteY692" fmla="*/ 13035 h 369050"/>
              <a:gd name="connsiteX693" fmla="*/ 709560 w 860865"/>
              <a:gd name="connsiteY693" fmla="*/ 15043 h 369050"/>
              <a:gd name="connsiteX694" fmla="*/ 714561 w 860865"/>
              <a:gd name="connsiteY694" fmla="*/ 89730 h 369050"/>
              <a:gd name="connsiteX695" fmla="*/ 704398 w 860865"/>
              <a:gd name="connsiteY695" fmla="*/ 89730 h 369050"/>
              <a:gd name="connsiteX696" fmla="*/ 704398 w 860865"/>
              <a:gd name="connsiteY696" fmla="*/ 29575 h 369050"/>
              <a:gd name="connsiteX697" fmla="*/ 714561 w 860865"/>
              <a:gd name="connsiteY697" fmla="*/ 29575 h 369050"/>
              <a:gd name="connsiteX698" fmla="*/ 714561 w 860865"/>
              <a:gd name="connsiteY698" fmla="*/ 89730 h 369050"/>
              <a:gd name="connsiteX699" fmla="*/ 694386 w 860865"/>
              <a:gd name="connsiteY699" fmla="*/ 38465 h 369050"/>
              <a:gd name="connsiteX700" fmla="*/ 692767 w 860865"/>
              <a:gd name="connsiteY700" fmla="*/ 37850 h 369050"/>
              <a:gd name="connsiteX701" fmla="*/ 689376 w 860865"/>
              <a:gd name="connsiteY701" fmla="*/ 37470 h 369050"/>
              <a:gd name="connsiteX702" fmla="*/ 681911 w 860865"/>
              <a:gd name="connsiteY702" fmla="*/ 40034 h 369050"/>
              <a:gd name="connsiteX703" fmla="*/ 678091 w 860865"/>
              <a:gd name="connsiteY703" fmla="*/ 45618 h 369050"/>
              <a:gd name="connsiteX704" fmla="*/ 678091 w 860865"/>
              <a:gd name="connsiteY704" fmla="*/ 89730 h 369050"/>
              <a:gd name="connsiteX705" fmla="*/ 667944 w 860865"/>
              <a:gd name="connsiteY705" fmla="*/ 89730 h 369050"/>
              <a:gd name="connsiteX706" fmla="*/ 667944 w 860865"/>
              <a:gd name="connsiteY706" fmla="*/ 29575 h 369050"/>
              <a:gd name="connsiteX707" fmla="*/ 677214 w 860865"/>
              <a:gd name="connsiteY707" fmla="*/ 29575 h 369050"/>
              <a:gd name="connsiteX708" fmla="*/ 677214 w 860865"/>
              <a:gd name="connsiteY708" fmla="*/ 37723 h 369050"/>
              <a:gd name="connsiteX709" fmla="*/ 677450 w 860865"/>
              <a:gd name="connsiteY709" fmla="*/ 37723 h 369050"/>
              <a:gd name="connsiteX710" fmla="*/ 679094 w 860865"/>
              <a:gd name="connsiteY710" fmla="*/ 34273 h 369050"/>
              <a:gd name="connsiteX711" fmla="*/ 681599 w 860865"/>
              <a:gd name="connsiteY711" fmla="*/ 31262 h 369050"/>
              <a:gd name="connsiteX712" fmla="*/ 685167 w 860865"/>
              <a:gd name="connsiteY712" fmla="*/ 29204 h 369050"/>
              <a:gd name="connsiteX713" fmla="*/ 690127 w 860865"/>
              <a:gd name="connsiteY713" fmla="*/ 28445 h 369050"/>
              <a:gd name="connsiteX714" fmla="*/ 693568 w 860865"/>
              <a:gd name="connsiteY714" fmla="*/ 28833 h 369050"/>
              <a:gd name="connsiteX715" fmla="*/ 695626 w 860865"/>
              <a:gd name="connsiteY715" fmla="*/ 29440 h 369050"/>
              <a:gd name="connsiteX716" fmla="*/ 694386 w 860865"/>
              <a:gd name="connsiteY716" fmla="*/ 38465 h 369050"/>
              <a:gd name="connsiteX717" fmla="*/ 635362 w 860865"/>
              <a:gd name="connsiteY717" fmla="*/ 36340 h 369050"/>
              <a:gd name="connsiteX718" fmla="*/ 626716 w 860865"/>
              <a:gd name="connsiteY718" fmla="*/ 40861 h 369050"/>
              <a:gd name="connsiteX719" fmla="*/ 622938 w 860865"/>
              <a:gd name="connsiteY719" fmla="*/ 53883 h 369050"/>
              <a:gd name="connsiteX720" fmla="*/ 644876 w 860865"/>
              <a:gd name="connsiteY720" fmla="*/ 53883 h 369050"/>
              <a:gd name="connsiteX721" fmla="*/ 645078 w 860865"/>
              <a:gd name="connsiteY721" fmla="*/ 52070 h 369050"/>
              <a:gd name="connsiteX722" fmla="*/ 645146 w 860865"/>
              <a:gd name="connsiteY722" fmla="*/ 49498 h 369050"/>
              <a:gd name="connsiteX723" fmla="*/ 642615 w 860865"/>
              <a:gd name="connsiteY723" fmla="*/ 39789 h 369050"/>
              <a:gd name="connsiteX724" fmla="*/ 635362 w 860865"/>
              <a:gd name="connsiteY724" fmla="*/ 36340 h 369050"/>
              <a:gd name="connsiteX725" fmla="*/ 654407 w 860865"/>
              <a:gd name="connsiteY725" fmla="*/ 49877 h 369050"/>
              <a:gd name="connsiteX726" fmla="*/ 654145 w 860865"/>
              <a:gd name="connsiteY726" fmla="*/ 56591 h 369050"/>
              <a:gd name="connsiteX727" fmla="*/ 653648 w 860865"/>
              <a:gd name="connsiteY727" fmla="*/ 61525 h 369050"/>
              <a:gd name="connsiteX728" fmla="*/ 622938 w 860865"/>
              <a:gd name="connsiteY728" fmla="*/ 61525 h 369050"/>
              <a:gd name="connsiteX729" fmla="*/ 627526 w 860865"/>
              <a:gd name="connsiteY729" fmla="*/ 77196 h 369050"/>
              <a:gd name="connsiteX730" fmla="*/ 639242 w 860865"/>
              <a:gd name="connsiteY730" fmla="*/ 82215 h 369050"/>
              <a:gd name="connsiteX731" fmla="*/ 644007 w 860865"/>
              <a:gd name="connsiteY731" fmla="*/ 81591 h 369050"/>
              <a:gd name="connsiteX732" fmla="*/ 647693 w 860865"/>
              <a:gd name="connsiteY732" fmla="*/ 80081 h 369050"/>
              <a:gd name="connsiteX733" fmla="*/ 650324 w 860865"/>
              <a:gd name="connsiteY733" fmla="*/ 78318 h 369050"/>
              <a:gd name="connsiteX734" fmla="*/ 651902 w 860865"/>
              <a:gd name="connsiteY734" fmla="*/ 76952 h 369050"/>
              <a:gd name="connsiteX735" fmla="*/ 655655 w 860865"/>
              <a:gd name="connsiteY735" fmla="*/ 84087 h 369050"/>
              <a:gd name="connsiteX736" fmla="*/ 653774 w 860865"/>
              <a:gd name="connsiteY736" fmla="*/ 85909 h 369050"/>
              <a:gd name="connsiteX737" fmla="*/ 650383 w 860865"/>
              <a:gd name="connsiteY737" fmla="*/ 88288 h 369050"/>
              <a:gd name="connsiteX738" fmla="*/ 645146 w 860865"/>
              <a:gd name="connsiteY738" fmla="*/ 90363 h 369050"/>
              <a:gd name="connsiteX739" fmla="*/ 637732 w 860865"/>
              <a:gd name="connsiteY739" fmla="*/ 91240 h 369050"/>
              <a:gd name="connsiteX740" fmla="*/ 627526 w 860865"/>
              <a:gd name="connsiteY740" fmla="*/ 89359 h 369050"/>
              <a:gd name="connsiteX741" fmla="*/ 619749 w 860865"/>
              <a:gd name="connsiteY741" fmla="*/ 83531 h 369050"/>
              <a:gd name="connsiteX742" fmla="*/ 614798 w 860865"/>
              <a:gd name="connsiteY742" fmla="*/ 73502 h 369050"/>
              <a:gd name="connsiteX743" fmla="*/ 613052 w 860865"/>
              <a:gd name="connsiteY743" fmla="*/ 58902 h 369050"/>
              <a:gd name="connsiteX744" fmla="*/ 614857 w 860865"/>
              <a:gd name="connsiteY744" fmla="*/ 45053 h 369050"/>
              <a:gd name="connsiteX745" fmla="*/ 619817 w 860865"/>
              <a:gd name="connsiteY745" fmla="*/ 35471 h 369050"/>
              <a:gd name="connsiteX746" fmla="*/ 627079 w 860865"/>
              <a:gd name="connsiteY746" fmla="*/ 29896 h 369050"/>
              <a:gd name="connsiteX747" fmla="*/ 635994 w 860865"/>
              <a:gd name="connsiteY747" fmla="*/ 28074 h 369050"/>
              <a:gd name="connsiteX748" fmla="*/ 649531 w 860865"/>
              <a:gd name="connsiteY748" fmla="*/ 33523 h 369050"/>
              <a:gd name="connsiteX749" fmla="*/ 654407 w 860865"/>
              <a:gd name="connsiteY749" fmla="*/ 49877 h 369050"/>
              <a:gd name="connsiteX750" fmla="*/ 605149 w 860865"/>
              <a:gd name="connsiteY750" fmla="*/ 37850 h 369050"/>
              <a:gd name="connsiteX751" fmla="*/ 591991 w 860865"/>
              <a:gd name="connsiteY751" fmla="*/ 37850 h 369050"/>
              <a:gd name="connsiteX752" fmla="*/ 591991 w 860865"/>
              <a:gd name="connsiteY752" fmla="*/ 71183 h 369050"/>
              <a:gd name="connsiteX753" fmla="*/ 593619 w 860865"/>
              <a:gd name="connsiteY753" fmla="*/ 79887 h 369050"/>
              <a:gd name="connsiteX754" fmla="*/ 599135 w 860865"/>
              <a:gd name="connsiteY754" fmla="*/ 82215 h 369050"/>
              <a:gd name="connsiteX755" fmla="*/ 603024 w 860865"/>
              <a:gd name="connsiteY755" fmla="*/ 81591 h 369050"/>
              <a:gd name="connsiteX756" fmla="*/ 605402 w 860865"/>
              <a:gd name="connsiteY756" fmla="*/ 80460 h 369050"/>
              <a:gd name="connsiteX757" fmla="*/ 606777 w 860865"/>
              <a:gd name="connsiteY757" fmla="*/ 88608 h 369050"/>
              <a:gd name="connsiteX758" fmla="*/ 603766 w 860865"/>
              <a:gd name="connsiteY758" fmla="*/ 90169 h 369050"/>
              <a:gd name="connsiteX759" fmla="*/ 597390 w 860865"/>
              <a:gd name="connsiteY759" fmla="*/ 91240 h 369050"/>
              <a:gd name="connsiteX760" fmla="*/ 585725 w 860865"/>
              <a:gd name="connsiteY760" fmla="*/ 86913 h 369050"/>
              <a:gd name="connsiteX761" fmla="*/ 581836 w 860865"/>
              <a:gd name="connsiteY761" fmla="*/ 72566 h 369050"/>
              <a:gd name="connsiteX762" fmla="*/ 581836 w 860865"/>
              <a:gd name="connsiteY762" fmla="*/ 37850 h 369050"/>
              <a:gd name="connsiteX763" fmla="*/ 574574 w 860865"/>
              <a:gd name="connsiteY763" fmla="*/ 37850 h 369050"/>
              <a:gd name="connsiteX764" fmla="*/ 574574 w 860865"/>
              <a:gd name="connsiteY764" fmla="*/ 31077 h 369050"/>
              <a:gd name="connsiteX765" fmla="*/ 581836 w 860865"/>
              <a:gd name="connsiteY765" fmla="*/ 29575 h 369050"/>
              <a:gd name="connsiteX766" fmla="*/ 582975 w 860865"/>
              <a:gd name="connsiteY766" fmla="*/ 12782 h 369050"/>
              <a:gd name="connsiteX767" fmla="*/ 591991 w 860865"/>
              <a:gd name="connsiteY767" fmla="*/ 12782 h 369050"/>
              <a:gd name="connsiteX768" fmla="*/ 591991 w 860865"/>
              <a:gd name="connsiteY768" fmla="*/ 29575 h 369050"/>
              <a:gd name="connsiteX769" fmla="*/ 606414 w 860865"/>
              <a:gd name="connsiteY769" fmla="*/ 29575 h 369050"/>
              <a:gd name="connsiteX770" fmla="*/ 605149 w 860865"/>
              <a:gd name="connsiteY770" fmla="*/ 37850 h 369050"/>
              <a:gd name="connsiteX771" fmla="*/ 561526 w 860865"/>
              <a:gd name="connsiteY771" fmla="*/ 41738 h 369050"/>
              <a:gd name="connsiteX772" fmla="*/ 557916 w 860865"/>
              <a:gd name="connsiteY772" fmla="*/ 38668 h 369050"/>
              <a:gd name="connsiteX773" fmla="*/ 551017 w 860865"/>
              <a:gd name="connsiteY773" fmla="*/ 36711 h 369050"/>
              <a:gd name="connsiteX774" fmla="*/ 544868 w 860865"/>
              <a:gd name="connsiteY774" fmla="*/ 38600 h 369050"/>
              <a:gd name="connsiteX775" fmla="*/ 542743 w 860865"/>
              <a:gd name="connsiteY775" fmla="*/ 43113 h 369050"/>
              <a:gd name="connsiteX776" fmla="*/ 544682 w 860865"/>
              <a:gd name="connsiteY776" fmla="*/ 48688 h 369050"/>
              <a:gd name="connsiteX777" fmla="*/ 550637 w 860865"/>
              <a:gd name="connsiteY777" fmla="*/ 53386 h 369050"/>
              <a:gd name="connsiteX778" fmla="*/ 554407 w 860865"/>
              <a:gd name="connsiteY778" fmla="*/ 55638 h 369050"/>
              <a:gd name="connsiteX779" fmla="*/ 564040 w 860865"/>
              <a:gd name="connsiteY779" fmla="*/ 63473 h 369050"/>
              <a:gd name="connsiteX780" fmla="*/ 567548 w 860865"/>
              <a:gd name="connsiteY780" fmla="*/ 74312 h 369050"/>
              <a:gd name="connsiteX781" fmla="*/ 562597 w 860865"/>
              <a:gd name="connsiteY781" fmla="*/ 86356 h 369050"/>
              <a:gd name="connsiteX782" fmla="*/ 548377 w 860865"/>
              <a:gd name="connsiteY782" fmla="*/ 91240 h 369050"/>
              <a:gd name="connsiteX783" fmla="*/ 541992 w 860865"/>
              <a:gd name="connsiteY783" fmla="*/ 90481 h 369050"/>
              <a:gd name="connsiteX784" fmla="*/ 537167 w 860865"/>
              <a:gd name="connsiteY784" fmla="*/ 88726 h 369050"/>
              <a:gd name="connsiteX785" fmla="*/ 533718 w 860865"/>
              <a:gd name="connsiteY785" fmla="*/ 86550 h 369050"/>
              <a:gd name="connsiteX786" fmla="*/ 531457 w 860865"/>
              <a:gd name="connsiteY786" fmla="*/ 84340 h 369050"/>
              <a:gd name="connsiteX787" fmla="*/ 536349 w 860865"/>
              <a:gd name="connsiteY787" fmla="*/ 76328 h 369050"/>
              <a:gd name="connsiteX788" fmla="*/ 538163 w 860865"/>
              <a:gd name="connsiteY788" fmla="*/ 78074 h 369050"/>
              <a:gd name="connsiteX789" fmla="*/ 540744 w 860865"/>
              <a:gd name="connsiteY789" fmla="*/ 80013 h 369050"/>
              <a:gd name="connsiteX790" fmla="*/ 544117 w 860865"/>
              <a:gd name="connsiteY790" fmla="*/ 81591 h 369050"/>
              <a:gd name="connsiteX791" fmla="*/ 548503 w 860865"/>
              <a:gd name="connsiteY791" fmla="*/ 82215 h 369050"/>
              <a:gd name="connsiteX792" fmla="*/ 555394 w 860865"/>
              <a:gd name="connsiteY792" fmla="*/ 80207 h 369050"/>
              <a:gd name="connsiteX793" fmla="*/ 557773 w 860865"/>
              <a:gd name="connsiteY793" fmla="*/ 75315 h 369050"/>
              <a:gd name="connsiteX794" fmla="*/ 557199 w 860865"/>
              <a:gd name="connsiteY794" fmla="*/ 71621 h 369050"/>
              <a:gd name="connsiteX795" fmla="*/ 555529 w 860865"/>
              <a:gd name="connsiteY795" fmla="*/ 68804 h 369050"/>
              <a:gd name="connsiteX796" fmla="*/ 552754 w 860865"/>
              <a:gd name="connsiteY796" fmla="*/ 66417 h 369050"/>
              <a:gd name="connsiteX797" fmla="*/ 549009 w 860865"/>
              <a:gd name="connsiteY797" fmla="*/ 63920 h 369050"/>
              <a:gd name="connsiteX798" fmla="*/ 545248 w 860865"/>
              <a:gd name="connsiteY798" fmla="*/ 61525 h 369050"/>
              <a:gd name="connsiteX799" fmla="*/ 536400 w 860865"/>
              <a:gd name="connsiteY799" fmla="*/ 53883 h 369050"/>
              <a:gd name="connsiteX800" fmla="*/ 533212 w 860865"/>
              <a:gd name="connsiteY800" fmla="*/ 43619 h 369050"/>
              <a:gd name="connsiteX801" fmla="*/ 534519 w 860865"/>
              <a:gd name="connsiteY801" fmla="*/ 37411 h 369050"/>
              <a:gd name="connsiteX802" fmla="*/ 538222 w 860865"/>
              <a:gd name="connsiteY802" fmla="*/ 32519 h 369050"/>
              <a:gd name="connsiteX803" fmla="*/ 543805 w 860865"/>
              <a:gd name="connsiteY803" fmla="*/ 29272 h 369050"/>
              <a:gd name="connsiteX804" fmla="*/ 550637 w 860865"/>
              <a:gd name="connsiteY804" fmla="*/ 28074 h 369050"/>
              <a:gd name="connsiteX805" fmla="*/ 556651 w 860865"/>
              <a:gd name="connsiteY805" fmla="*/ 28757 h 369050"/>
              <a:gd name="connsiteX806" fmla="*/ 560986 w 860865"/>
              <a:gd name="connsiteY806" fmla="*/ 30520 h 369050"/>
              <a:gd name="connsiteX807" fmla="*/ 563981 w 860865"/>
              <a:gd name="connsiteY807" fmla="*/ 32654 h 369050"/>
              <a:gd name="connsiteX808" fmla="*/ 565920 w 860865"/>
              <a:gd name="connsiteY808" fmla="*/ 34459 h 369050"/>
              <a:gd name="connsiteX809" fmla="*/ 561526 w 860865"/>
              <a:gd name="connsiteY809" fmla="*/ 41738 h 369050"/>
              <a:gd name="connsiteX810" fmla="*/ 515035 w 860865"/>
              <a:gd name="connsiteY810" fmla="*/ 15043 h 369050"/>
              <a:gd name="connsiteX811" fmla="*/ 510025 w 860865"/>
              <a:gd name="connsiteY811" fmla="*/ 13035 h 369050"/>
              <a:gd name="connsiteX812" fmla="*/ 508144 w 860865"/>
              <a:gd name="connsiteY812" fmla="*/ 7772 h 369050"/>
              <a:gd name="connsiteX813" fmla="*/ 510025 w 860865"/>
              <a:gd name="connsiteY813" fmla="*/ 2636 h 369050"/>
              <a:gd name="connsiteX814" fmla="*/ 515035 w 860865"/>
              <a:gd name="connsiteY814" fmla="*/ 628 h 369050"/>
              <a:gd name="connsiteX815" fmla="*/ 519953 w 860865"/>
              <a:gd name="connsiteY815" fmla="*/ 2636 h 369050"/>
              <a:gd name="connsiteX816" fmla="*/ 521808 w 860865"/>
              <a:gd name="connsiteY816" fmla="*/ 7772 h 369050"/>
              <a:gd name="connsiteX817" fmla="*/ 519953 w 860865"/>
              <a:gd name="connsiteY817" fmla="*/ 13035 h 369050"/>
              <a:gd name="connsiteX818" fmla="*/ 515035 w 860865"/>
              <a:gd name="connsiteY818" fmla="*/ 15043 h 369050"/>
              <a:gd name="connsiteX819" fmla="*/ 520071 w 860865"/>
              <a:gd name="connsiteY819" fmla="*/ 89730 h 369050"/>
              <a:gd name="connsiteX820" fmla="*/ 509907 w 860865"/>
              <a:gd name="connsiteY820" fmla="*/ 89730 h 369050"/>
              <a:gd name="connsiteX821" fmla="*/ 509907 w 860865"/>
              <a:gd name="connsiteY821" fmla="*/ 29575 h 369050"/>
              <a:gd name="connsiteX822" fmla="*/ 520071 w 860865"/>
              <a:gd name="connsiteY822" fmla="*/ 29575 h 369050"/>
              <a:gd name="connsiteX823" fmla="*/ 520071 w 860865"/>
              <a:gd name="connsiteY823" fmla="*/ 89730 h 369050"/>
              <a:gd name="connsiteX824" fmla="*/ 484578 w 860865"/>
              <a:gd name="connsiteY824" fmla="*/ 89730 h 369050"/>
              <a:gd name="connsiteX825" fmla="*/ 484578 w 860865"/>
              <a:gd name="connsiteY825" fmla="*/ 50999 h 369050"/>
              <a:gd name="connsiteX826" fmla="*/ 482031 w 860865"/>
              <a:gd name="connsiteY826" fmla="*/ 40034 h 369050"/>
              <a:gd name="connsiteX827" fmla="*/ 474179 w 860865"/>
              <a:gd name="connsiteY827" fmla="*/ 36711 h 369050"/>
              <a:gd name="connsiteX828" fmla="*/ 466680 w 860865"/>
              <a:gd name="connsiteY828" fmla="*/ 38980 h 369050"/>
              <a:gd name="connsiteX829" fmla="*/ 461898 w 860865"/>
              <a:gd name="connsiteY829" fmla="*/ 43366 h 369050"/>
              <a:gd name="connsiteX830" fmla="*/ 461898 w 860865"/>
              <a:gd name="connsiteY830" fmla="*/ 89730 h 369050"/>
              <a:gd name="connsiteX831" fmla="*/ 451760 w 860865"/>
              <a:gd name="connsiteY831" fmla="*/ 89730 h 369050"/>
              <a:gd name="connsiteX832" fmla="*/ 451760 w 860865"/>
              <a:gd name="connsiteY832" fmla="*/ 29575 h 369050"/>
              <a:gd name="connsiteX833" fmla="*/ 461038 w 860865"/>
              <a:gd name="connsiteY833" fmla="*/ 29575 h 369050"/>
              <a:gd name="connsiteX834" fmla="*/ 461038 w 860865"/>
              <a:gd name="connsiteY834" fmla="*/ 36340 h 369050"/>
              <a:gd name="connsiteX835" fmla="*/ 461282 w 860865"/>
              <a:gd name="connsiteY835" fmla="*/ 36340 h 369050"/>
              <a:gd name="connsiteX836" fmla="*/ 462893 w 860865"/>
              <a:gd name="connsiteY836" fmla="*/ 34155 h 369050"/>
              <a:gd name="connsiteX837" fmla="*/ 466166 w 860865"/>
              <a:gd name="connsiteY837" fmla="*/ 31389 h 369050"/>
              <a:gd name="connsiteX838" fmla="*/ 470923 w 860865"/>
              <a:gd name="connsiteY838" fmla="*/ 29069 h 369050"/>
              <a:gd name="connsiteX839" fmla="*/ 477198 w 860865"/>
              <a:gd name="connsiteY839" fmla="*/ 28074 h 369050"/>
              <a:gd name="connsiteX840" fmla="*/ 484452 w 860865"/>
              <a:gd name="connsiteY840" fmla="*/ 29272 h 369050"/>
              <a:gd name="connsiteX841" fmla="*/ 489976 w 860865"/>
              <a:gd name="connsiteY841" fmla="*/ 33084 h 369050"/>
              <a:gd name="connsiteX842" fmla="*/ 493502 w 860865"/>
              <a:gd name="connsiteY842" fmla="*/ 39908 h 369050"/>
              <a:gd name="connsiteX843" fmla="*/ 494733 w 860865"/>
              <a:gd name="connsiteY843" fmla="*/ 50257 h 369050"/>
              <a:gd name="connsiteX844" fmla="*/ 494733 w 860865"/>
              <a:gd name="connsiteY844" fmla="*/ 89730 h 369050"/>
              <a:gd name="connsiteX845" fmla="*/ 484578 w 860865"/>
              <a:gd name="connsiteY845" fmla="*/ 89730 h 369050"/>
              <a:gd name="connsiteX846" fmla="*/ 431188 w 860865"/>
              <a:gd name="connsiteY846" fmla="*/ 15043 h 369050"/>
              <a:gd name="connsiteX847" fmla="*/ 426195 w 860865"/>
              <a:gd name="connsiteY847" fmla="*/ 13035 h 369050"/>
              <a:gd name="connsiteX848" fmla="*/ 424305 w 860865"/>
              <a:gd name="connsiteY848" fmla="*/ 7772 h 369050"/>
              <a:gd name="connsiteX849" fmla="*/ 426195 w 860865"/>
              <a:gd name="connsiteY849" fmla="*/ 2636 h 369050"/>
              <a:gd name="connsiteX850" fmla="*/ 431188 w 860865"/>
              <a:gd name="connsiteY850" fmla="*/ 628 h 369050"/>
              <a:gd name="connsiteX851" fmla="*/ 436105 w 860865"/>
              <a:gd name="connsiteY851" fmla="*/ 2636 h 369050"/>
              <a:gd name="connsiteX852" fmla="*/ 437961 w 860865"/>
              <a:gd name="connsiteY852" fmla="*/ 7772 h 369050"/>
              <a:gd name="connsiteX853" fmla="*/ 436105 w 860865"/>
              <a:gd name="connsiteY853" fmla="*/ 13035 h 369050"/>
              <a:gd name="connsiteX854" fmla="*/ 431188 w 860865"/>
              <a:gd name="connsiteY854" fmla="*/ 15043 h 369050"/>
              <a:gd name="connsiteX855" fmla="*/ 436215 w 860865"/>
              <a:gd name="connsiteY855" fmla="*/ 89730 h 369050"/>
              <a:gd name="connsiteX856" fmla="*/ 426077 w 860865"/>
              <a:gd name="connsiteY856" fmla="*/ 89730 h 369050"/>
              <a:gd name="connsiteX857" fmla="*/ 426077 w 860865"/>
              <a:gd name="connsiteY857" fmla="*/ 29575 h 369050"/>
              <a:gd name="connsiteX858" fmla="*/ 436215 w 860865"/>
              <a:gd name="connsiteY858" fmla="*/ 29575 h 369050"/>
              <a:gd name="connsiteX859" fmla="*/ 436215 w 860865"/>
              <a:gd name="connsiteY859" fmla="*/ 89730 h 369050"/>
              <a:gd name="connsiteX860" fmla="*/ 369169 w 860865"/>
              <a:gd name="connsiteY860" fmla="*/ 89730 h 369050"/>
              <a:gd name="connsiteX861" fmla="*/ 369169 w 860865"/>
              <a:gd name="connsiteY861" fmla="*/ 50999 h 369050"/>
              <a:gd name="connsiteX862" fmla="*/ 367027 w 860865"/>
              <a:gd name="connsiteY862" fmla="*/ 40355 h 369050"/>
              <a:gd name="connsiteX863" fmla="*/ 360136 w 860865"/>
              <a:gd name="connsiteY863" fmla="*/ 37090 h 369050"/>
              <a:gd name="connsiteX864" fmla="*/ 355691 w 860865"/>
              <a:gd name="connsiteY864" fmla="*/ 37723 h 369050"/>
              <a:gd name="connsiteX865" fmla="*/ 352233 w 860865"/>
              <a:gd name="connsiteY865" fmla="*/ 39292 h 369050"/>
              <a:gd name="connsiteX866" fmla="*/ 349610 w 860865"/>
              <a:gd name="connsiteY866" fmla="*/ 41358 h 369050"/>
              <a:gd name="connsiteX867" fmla="*/ 347737 w 860865"/>
              <a:gd name="connsiteY867" fmla="*/ 43366 h 369050"/>
              <a:gd name="connsiteX868" fmla="*/ 347737 w 860865"/>
              <a:gd name="connsiteY868" fmla="*/ 89730 h 369050"/>
              <a:gd name="connsiteX869" fmla="*/ 337591 w 860865"/>
              <a:gd name="connsiteY869" fmla="*/ 89730 h 369050"/>
              <a:gd name="connsiteX870" fmla="*/ 337591 w 860865"/>
              <a:gd name="connsiteY870" fmla="*/ 29575 h 369050"/>
              <a:gd name="connsiteX871" fmla="*/ 346843 w 860865"/>
              <a:gd name="connsiteY871" fmla="*/ 29575 h 369050"/>
              <a:gd name="connsiteX872" fmla="*/ 346843 w 860865"/>
              <a:gd name="connsiteY872" fmla="*/ 36340 h 369050"/>
              <a:gd name="connsiteX873" fmla="*/ 347113 w 860865"/>
              <a:gd name="connsiteY873" fmla="*/ 36340 h 369050"/>
              <a:gd name="connsiteX874" fmla="*/ 348986 w 860865"/>
              <a:gd name="connsiteY874" fmla="*/ 33902 h 369050"/>
              <a:gd name="connsiteX875" fmla="*/ 352123 w 860865"/>
              <a:gd name="connsiteY875" fmla="*/ 31136 h 369050"/>
              <a:gd name="connsiteX876" fmla="*/ 356518 w 860865"/>
              <a:gd name="connsiteY876" fmla="*/ 28943 h 369050"/>
              <a:gd name="connsiteX877" fmla="*/ 362143 w 860865"/>
              <a:gd name="connsiteY877" fmla="*/ 28074 h 369050"/>
              <a:gd name="connsiteX878" fmla="*/ 376684 w 860865"/>
              <a:gd name="connsiteY878" fmla="*/ 36095 h 369050"/>
              <a:gd name="connsiteX879" fmla="*/ 379055 w 860865"/>
              <a:gd name="connsiteY879" fmla="*/ 33388 h 369050"/>
              <a:gd name="connsiteX880" fmla="*/ 382580 w 860865"/>
              <a:gd name="connsiteY880" fmla="*/ 30765 h 369050"/>
              <a:gd name="connsiteX881" fmla="*/ 387084 w 860865"/>
              <a:gd name="connsiteY881" fmla="*/ 28833 h 369050"/>
              <a:gd name="connsiteX882" fmla="*/ 392592 w 860865"/>
              <a:gd name="connsiteY882" fmla="*/ 28074 h 369050"/>
              <a:gd name="connsiteX883" fmla="*/ 410878 w 860865"/>
              <a:gd name="connsiteY883" fmla="*/ 49371 h 369050"/>
              <a:gd name="connsiteX884" fmla="*/ 410878 w 860865"/>
              <a:gd name="connsiteY884" fmla="*/ 89730 h 369050"/>
              <a:gd name="connsiteX885" fmla="*/ 400740 w 860865"/>
              <a:gd name="connsiteY885" fmla="*/ 89730 h 369050"/>
              <a:gd name="connsiteX886" fmla="*/ 400740 w 860865"/>
              <a:gd name="connsiteY886" fmla="*/ 50999 h 369050"/>
              <a:gd name="connsiteX887" fmla="*/ 398108 w 860865"/>
              <a:gd name="connsiteY887" fmla="*/ 40355 h 369050"/>
              <a:gd name="connsiteX888" fmla="*/ 390348 w 860865"/>
              <a:gd name="connsiteY888" fmla="*/ 37090 h 369050"/>
              <a:gd name="connsiteX889" fmla="*/ 383263 w 860865"/>
              <a:gd name="connsiteY889" fmla="*/ 39157 h 369050"/>
              <a:gd name="connsiteX890" fmla="*/ 378818 w 860865"/>
              <a:gd name="connsiteY890" fmla="*/ 43113 h 369050"/>
              <a:gd name="connsiteX891" fmla="*/ 379189 w 860865"/>
              <a:gd name="connsiteY891" fmla="*/ 46056 h 369050"/>
              <a:gd name="connsiteX892" fmla="*/ 379316 w 860865"/>
              <a:gd name="connsiteY892" fmla="*/ 49371 h 369050"/>
              <a:gd name="connsiteX893" fmla="*/ 379316 w 860865"/>
              <a:gd name="connsiteY893" fmla="*/ 89730 h 369050"/>
              <a:gd name="connsiteX894" fmla="*/ 369169 w 860865"/>
              <a:gd name="connsiteY894" fmla="*/ 89730 h 369050"/>
              <a:gd name="connsiteX895" fmla="*/ 319667 w 860865"/>
              <a:gd name="connsiteY895" fmla="*/ 41738 h 369050"/>
              <a:gd name="connsiteX896" fmla="*/ 316032 w 860865"/>
              <a:gd name="connsiteY896" fmla="*/ 38668 h 369050"/>
              <a:gd name="connsiteX897" fmla="*/ 309133 w 860865"/>
              <a:gd name="connsiteY897" fmla="*/ 36711 h 369050"/>
              <a:gd name="connsiteX898" fmla="*/ 302992 w 860865"/>
              <a:gd name="connsiteY898" fmla="*/ 38600 h 369050"/>
              <a:gd name="connsiteX899" fmla="*/ 300875 w 860865"/>
              <a:gd name="connsiteY899" fmla="*/ 43113 h 369050"/>
              <a:gd name="connsiteX900" fmla="*/ 302815 w 860865"/>
              <a:gd name="connsiteY900" fmla="*/ 48688 h 369050"/>
              <a:gd name="connsiteX901" fmla="*/ 308762 w 860865"/>
              <a:gd name="connsiteY901" fmla="*/ 53386 h 369050"/>
              <a:gd name="connsiteX902" fmla="*/ 312523 w 860865"/>
              <a:gd name="connsiteY902" fmla="*/ 55638 h 369050"/>
              <a:gd name="connsiteX903" fmla="*/ 322172 w 860865"/>
              <a:gd name="connsiteY903" fmla="*/ 63473 h 369050"/>
              <a:gd name="connsiteX904" fmla="*/ 325681 w 860865"/>
              <a:gd name="connsiteY904" fmla="*/ 74312 h 369050"/>
              <a:gd name="connsiteX905" fmla="*/ 320738 w 860865"/>
              <a:gd name="connsiteY905" fmla="*/ 86356 h 369050"/>
              <a:gd name="connsiteX906" fmla="*/ 306518 w 860865"/>
              <a:gd name="connsiteY906" fmla="*/ 91240 h 369050"/>
              <a:gd name="connsiteX907" fmla="*/ 300116 w 860865"/>
              <a:gd name="connsiteY907" fmla="*/ 90481 h 369050"/>
              <a:gd name="connsiteX908" fmla="*/ 295283 w 860865"/>
              <a:gd name="connsiteY908" fmla="*/ 88726 h 369050"/>
              <a:gd name="connsiteX909" fmla="*/ 291842 w 860865"/>
              <a:gd name="connsiteY909" fmla="*/ 86550 h 369050"/>
              <a:gd name="connsiteX910" fmla="*/ 289581 w 860865"/>
              <a:gd name="connsiteY910" fmla="*/ 84340 h 369050"/>
              <a:gd name="connsiteX911" fmla="*/ 294474 w 860865"/>
              <a:gd name="connsiteY911" fmla="*/ 76328 h 369050"/>
              <a:gd name="connsiteX912" fmla="*/ 296295 w 860865"/>
              <a:gd name="connsiteY912" fmla="*/ 78074 h 369050"/>
              <a:gd name="connsiteX913" fmla="*/ 298868 w 860865"/>
              <a:gd name="connsiteY913" fmla="*/ 80013 h 369050"/>
              <a:gd name="connsiteX914" fmla="*/ 302242 w 860865"/>
              <a:gd name="connsiteY914" fmla="*/ 81591 h 369050"/>
              <a:gd name="connsiteX915" fmla="*/ 306636 w 860865"/>
              <a:gd name="connsiteY915" fmla="*/ 82215 h 369050"/>
              <a:gd name="connsiteX916" fmla="*/ 313502 w 860865"/>
              <a:gd name="connsiteY916" fmla="*/ 80207 h 369050"/>
              <a:gd name="connsiteX917" fmla="*/ 315914 w 860865"/>
              <a:gd name="connsiteY917" fmla="*/ 75315 h 369050"/>
              <a:gd name="connsiteX918" fmla="*/ 315340 w 860865"/>
              <a:gd name="connsiteY918" fmla="*/ 71621 h 369050"/>
              <a:gd name="connsiteX919" fmla="*/ 313645 w 860865"/>
              <a:gd name="connsiteY919" fmla="*/ 68804 h 369050"/>
              <a:gd name="connsiteX920" fmla="*/ 310895 w 860865"/>
              <a:gd name="connsiteY920" fmla="*/ 66417 h 369050"/>
              <a:gd name="connsiteX921" fmla="*/ 307134 w 860865"/>
              <a:gd name="connsiteY921" fmla="*/ 63920 h 369050"/>
              <a:gd name="connsiteX922" fmla="*/ 303380 w 860865"/>
              <a:gd name="connsiteY922" fmla="*/ 61525 h 369050"/>
              <a:gd name="connsiteX923" fmla="*/ 294541 w 860865"/>
              <a:gd name="connsiteY923" fmla="*/ 53883 h 369050"/>
              <a:gd name="connsiteX924" fmla="*/ 291336 w 860865"/>
              <a:gd name="connsiteY924" fmla="*/ 43619 h 369050"/>
              <a:gd name="connsiteX925" fmla="*/ 292660 w 860865"/>
              <a:gd name="connsiteY925" fmla="*/ 37411 h 369050"/>
              <a:gd name="connsiteX926" fmla="*/ 296363 w 860865"/>
              <a:gd name="connsiteY926" fmla="*/ 32519 h 369050"/>
              <a:gd name="connsiteX927" fmla="*/ 301930 w 860865"/>
              <a:gd name="connsiteY927" fmla="*/ 29272 h 369050"/>
              <a:gd name="connsiteX928" fmla="*/ 308762 w 860865"/>
              <a:gd name="connsiteY928" fmla="*/ 28074 h 369050"/>
              <a:gd name="connsiteX929" fmla="*/ 314775 w 860865"/>
              <a:gd name="connsiteY929" fmla="*/ 28757 h 369050"/>
              <a:gd name="connsiteX930" fmla="*/ 319085 w 860865"/>
              <a:gd name="connsiteY930" fmla="*/ 30520 h 369050"/>
              <a:gd name="connsiteX931" fmla="*/ 322113 w 860865"/>
              <a:gd name="connsiteY931" fmla="*/ 32654 h 369050"/>
              <a:gd name="connsiteX932" fmla="*/ 324053 w 860865"/>
              <a:gd name="connsiteY932" fmla="*/ 34459 h 369050"/>
              <a:gd name="connsiteX933" fmla="*/ 319667 w 860865"/>
              <a:gd name="connsiteY933" fmla="*/ 41738 h 369050"/>
              <a:gd name="connsiteX934" fmla="*/ 261132 w 860865"/>
              <a:gd name="connsiteY934" fmla="*/ 36340 h 369050"/>
              <a:gd name="connsiteX935" fmla="*/ 252495 w 860865"/>
              <a:gd name="connsiteY935" fmla="*/ 40861 h 369050"/>
              <a:gd name="connsiteX936" fmla="*/ 248733 w 860865"/>
              <a:gd name="connsiteY936" fmla="*/ 53883 h 369050"/>
              <a:gd name="connsiteX937" fmla="*/ 270671 w 860865"/>
              <a:gd name="connsiteY937" fmla="*/ 53883 h 369050"/>
              <a:gd name="connsiteX938" fmla="*/ 270849 w 860865"/>
              <a:gd name="connsiteY938" fmla="*/ 52070 h 369050"/>
              <a:gd name="connsiteX939" fmla="*/ 270916 w 860865"/>
              <a:gd name="connsiteY939" fmla="*/ 49498 h 369050"/>
              <a:gd name="connsiteX940" fmla="*/ 268402 w 860865"/>
              <a:gd name="connsiteY940" fmla="*/ 39789 h 369050"/>
              <a:gd name="connsiteX941" fmla="*/ 261132 w 860865"/>
              <a:gd name="connsiteY941" fmla="*/ 36340 h 369050"/>
              <a:gd name="connsiteX942" fmla="*/ 280194 w 860865"/>
              <a:gd name="connsiteY942" fmla="*/ 49877 h 369050"/>
              <a:gd name="connsiteX943" fmla="*/ 279932 w 860865"/>
              <a:gd name="connsiteY943" fmla="*/ 56591 h 369050"/>
              <a:gd name="connsiteX944" fmla="*/ 279443 w 860865"/>
              <a:gd name="connsiteY944" fmla="*/ 61525 h 369050"/>
              <a:gd name="connsiteX945" fmla="*/ 248733 w 860865"/>
              <a:gd name="connsiteY945" fmla="*/ 61525 h 369050"/>
              <a:gd name="connsiteX946" fmla="*/ 253305 w 860865"/>
              <a:gd name="connsiteY946" fmla="*/ 77196 h 369050"/>
              <a:gd name="connsiteX947" fmla="*/ 265020 w 860865"/>
              <a:gd name="connsiteY947" fmla="*/ 82215 h 369050"/>
              <a:gd name="connsiteX948" fmla="*/ 269777 w 860865"/>
              <a:gd name="connsiteY948" fmla="*/ 81591 h 369050"/>
              <a:gd name="connsiteX949" fmla="*/ 273480 w 860865"/>
              <a:gd name="connsiteY949" fmla="*/ 80081 h 369050"/>
              <a:gd name="connsiteX950" fmla="*/ 276128 w 860865"/>
              <a:gd name="connsiteY950" fmla="*/ 78318 h 369050"/>
              <a:gd name="connsiteX951" fmla="*/ 277680 w 860865"/>
              <a:gd name="connsiteY951" fmla="*/ 76952 h 369050"/>
              <a:gd name="connsiteX952" fmla="*/ 281434 w 860865"/>
              <a:gd name="connsiteY952" fmla="*/ 84087 h 369050"/>
              <a:gd name="connsiteX953" fmla="*/ 279561 w 860865"/>
              <a:gd name="connsiteY953" fmla="*/ 85909 h 369050"/>
              <a:gd name="connsiteX954" fmla="*/ 276188 w 860865"/>
              <a:gd name="connsiteY954" fmla="*/ 88288 h 369050"/>
              <a:gd name="connsiteX955" fmla="*/ 270916 w 860865"/>
              <a:gd name="connsiteY955" fmla="*/ 90363 h 369050"/>
              <a:gd name="connsiteX956" fmla="*/ 263519 w 860865"/>
              <a:gd name="connsiteY956" fmla="*/ 91240 h 369050"/>
              <a:gd name="connsiteX957" fmla="*/ 253305 w 860865"/>
              <a:gd name="connsiteY957" fmla="*/ 89359 h 369050"/>
              <a:gd name="connsiteX958" fmla="*/ 245537 w 860865"/>
              <a:gd name="connsiteY958" fmla="*/ 83531 h 369050"/>
              <a:gd name="connsiteX959" fmla="*/ 240577 w 860865"/>
              <a:gd name="connsiteY959" fmla="*/ 73502 h 369050"/>
              <a:gd name="connsiteX960" fmla="*/ 238823 w 860865"/>
              <a:gd name="connsiteY960" fmla="*/ 58902 h 369050"/>
              <a:gd name="connsiteX961" fmla="*/ 240645 w 860865"/>
              <a:gd name="connsiteY961" fmla="*/ 45053 h 369050"/>
              <a:gd name="connsiteX962" fmla="*/ 245596 w 860865"/>
              <a:gd name="connsiteY962" fmla="*/ 35471 h 369050"/>
              <a:gd name="connsiteX963" fmla="*/ 252866 w 860865"/>
              <a:gd name="connsiteY963" fmla="*/ 29896 h 369050"/>
              <a:gd name="connsiteX964" fmla="*/ 261765 w 860865"/>
              <a:gd name="connsiteY964" fmla="*/ 28074 h 369050"/>
              <a:gd name="connsiteX965" fmla="*/ 275302 w 860865"/>
              <a:gd name="connsiteY965" fmla="*/ 33523 h 369050"/>
              <a:gd name="connsiteX966" fmla="*/ 280194 w 860865"/>
              <a:gd name="connsiteY966" fmla="*/ 49877 h 369050"/>
              <a:gd name="connsiteX967" fmla="*/ 204613 w 860865"/>
              <a:gd name="connsiteY967" fmla="*/ 82215 h 369050"/>
              <a:gd name="connsiteX968" fmla="*/ 208872 w 860865"/>
              <a:gd name="connsiteY968" fmla="*/ 81591 h 369050"/>
              <a:gd name="connsiteX969" fmla="*/ 212136 w 860865"/>
              <a:gd name="connsiteY969" fmla="*/ 80013 h 369050"/>
              <a:gd name="connsiteX970" fmla="*/ 214456 w 860865"/>
              <a:gd name="connsiteY970" fmla="*/ 78074 h 369050"/>
              <a:gd name="connsiteX971" fmla="*/ 215889 w 860865"/>
              <a:gd name="connsiteY971" fmla="*/ 76328 h 369050"/>
              <a:gd name="connsiteX972" fmla="*/ 215889 w 860865"/>
              <a:gd name="connsiteY972" fmla="*/ 39224 h 369050"/>
              <a:gd name="connsiteX973" fmla="*/ 212693 w 860865"/>
              <a:gd name="connsiteY973" fmla="*/ 37723 h 369050"/>
              <a:gd name="connsiteX974" fmla="*/ 208121 w 860865"/>
              <a:gd name="connsiteY974" fmla="*/ 37090 h 369050"/>
              <a:gd name="connsiteX975" fmla="*/ 201542 w 860865"/>
              <a:gd name="connsiteY975" fmla="*/ 38288 h 369050"/>
              <a:gd name="connsiteX976" fmla="*/ 196220 w 860865"/>
              <a:gd name="connsiteY976" fmla="*/ 42227 h 369050"/>
              <a:gd name="connsiteX977" fmla="*/ 192636 w 860865"/>
              <a:gd name="connsiteY977" fmla="*/ 49371 h 369050"/>
              <a:gd name="connsiteX978" fmla="*/ 191328 w 860865"/>
              <a:gd name="connsiteY978" fmla="*/ 60159 h 369050"/>
              <a:gd name="connsiteX979" fmla="*/ 192399 w 860865"/>
              <a:gd name="connsiteY979" fmla="*/ 70617 h 369050"/>
              <a:gd name="connsiteX980" fmla="*/ 195335 w 860865"/>
              <a:gd name="connsiteY980" fmla="*/ 77390 h 369050"/>
              <a:gd name="connsiteX981" fmla="*/ 199602 w 860865"/>
              <a:gd name="connsiteY981" fmla="*/ 81085 h 369050"/>
              <a:gd name="connsiteX982" fmla="*/ 204613 w 860865"/>
              <a:gd name="connsiteY982" fmla="*/ 82215 h 369050"/>
              <a:gd name="connsiteX983" fmla="*/ 180802 w 860865"/>
              <a:gd name="connsiteY983" fmla="*/ 60538 h 369050"/>
              <a:gd name="connsiteX984" fmla="*/ 183189 w 860865"/>
              <a:gd name="connsiteY984" fmla="*/ 45238 h 369050"/>
              <a:gd name="connsiteX985" fmla="*/ 189321 w 860865"/>
              <a:gd name="connsiteY985" fmla="*/ 35336 h 369050"/>
              <a:gd name="connsiteX986" fmla="*/ 197848 w 860865"/>
              <a:gd name="connsiteY986" fmla="*/ 30014 h 369050"/>
              <a:gd name="connsiteX987" fmla="*/ 207371 w 860865"/>
              <a:gd name="connsiteY987" fmla="*/ 28445 h 369050"/>
              <a:gd name="connsiteX988" fmla="*/ 212381 w 860865"/>
              <a:gd name="connsiteY988" fmla="*/ 28892 h 369050"/>
              <a:gd name="connsiteX989" fmla="*/ 215889 w 860865"/>
              <a:gd name="connsiteY989" fmla="*/ 29963 h 369050"/>
              <a:gd name="connsiteX990" fmla="*/ 215889 w 860865"/>
              <a:gd name="connsiteY990" fmla="*/ 1134 h 369050"/>
              <a:gd name="connsiteX991" fmla="*/ 226045 w 860865"/>
              <a:gd name="connsiteY991" fmla="*/ 4 h 369050"/>
              <a:gd name="connsiteX992" fmla="*/ 226045 w 860865"/>
              <a:gd name="connsiteY992" fmla="*/ 89730 h 369050"/>
              <a:gd name="connsiteX993" fmla="*/ 216775 w 860865"/>
              <a:gd name="connsiteY993" fmla="*/ 89730 h 369050"/>
              <a:gd name="connsiteX994" fmla="*/ 216775 w 860865"/>
              <a:gd name="connsiteY994" fmla="*/ 83345 h 369050"/>
              <a:gd name="connsiteX995" fmla="*/ 216522 w 860865"/>
              <a:gd name="connsiteY995" fmla="*/ 83345 h 369050"/>
              <a:gd name="connsiteX996" fmla="*/ 215147 w 860865"/>
              <a:gd name="connsiteY996" fmla="*/ 85403 h 369050"/>
              <a:gd name="connsiteX997" fmla="*/ 212381 w 860865"/>
              <a:gd name="connsiteY997" fmla="*/ 88035 h 369050"/>
              <a:gd name="connsiteX998" fmla="*/ 208003 w 860865"/>
              <a:gd name="connsiteY998" fmla="*/ 90295 h 369050"/>
              <a:gd name="connsiteX999" fmla="*/ 201854 w 860865"/>
              <a:gd name="connsiteY999" fmla="*/ 91240 h 369050"/>
              <a:gd name="connsiteX1000" fmla="*/ 193766 w 860865"/>
              <a:gd name="connsiteY1000" fmla="*/ 89544 h 369050"/>
              <a:gd name="connsiteX1001" fmla="*/ 187060 w 860865"/>
              <a:gd name="connsiteY1001" fmla="*/ 84155 h 369050"/>
              <a:gd name="connsiteX1002" fmla="*/ 182489 w 860865"/>
              <a:gd name="connsiteY1002" fmla="*/ 74632 h 369050"/>
              <a:gd name="connsiteX1003" fmla="*/ 180802 w 860865"/>
              <a:gd name="connsiteY1003" fmla="*/ 60538 h 369050"/>
              <a:gd name="connsiteX1004" fmla="*/ 158240 w 860865"/>
              <a:gd name="connsiteY1004" fmla="*/ 89730 h 369050"/>
              <a:gd name="connsiteX1005" fmla="*/ 158240 w 860865"/>
              <a:gd name="connsiteY1005" fmla="*/ 50999 h 369050"/>
              <a:gd name="connsiteX1006" fmla="*/ 155676 w 860865"/>
              <a:gd name="connsiteY1006" fmla="*/ 40034 h 369050"/>
              <a:gd name="connsiteX1007" fmla="*/ 147840 w 860865"/>
              <a:gd name="connsiteY1007" fmla="*/ 36711 h 369050"/>
              <a:gd name="connsiteX1008" fmla="*/ 140316 w 860865"/>
              <a:gd name="connsiteY1008" fmla="*/ 38980 h 369050"/>
              <a:gd name="connsiteX1009" fmla="*/ 135559 w 860865"/>
              <a:gd name="connsiteY1009" fmla="*/ 43366 h 369050"/>
              <a:gd name="connsiteX1010" fmla="*/ 135559 w 860865"/>
              <a:gd name="connsiteY1010" fmla="*/ 89730 h 369050"/>
              <a:gd name="connsiteX1011" fmla="*/ 125404 w 860865"/>
              <a:gd name="connsiteY1011" fmla="*/ 89730 h 369050"/>
              <a:gd name="connsiteX1012" fmla="*/ 125404 w 860865"/>
              <a:gd name="connsiteY1012" fmla="*/ 29575 h 369050"/>
              <a:gd name="connsiteX1013" fmla="*/ 134682 w 860865"/>
              <a:gd name="connsiteY1013" fmla="*/ 29575 h 369050"/>
              <a:gd name="connsiteX1014" fmla="*/ 134682 w 860865"/>
              <a:gd name="connsiteY1014" fmla="*/ 36340 h 369050"/>
              <a:gd name="connsiteX1015" fmla="*/ 134935 w 860865"/>
              <a:gd name="connsiteY1015" fmla="*/ 36340 h 369050"/>
              <a:gd name="connsiteX1016" fmla="*/ 136563 w 860865"/>
              <a:gd name="connsiteY1016" fmla="*/ 34155 h 369050"/>
              <a:gd name="connsiteX1017" fmla="*/ 139819 w 860865"/>
              <a:gd name="connsiteY1017" fmla="*/ 31389 h 369050"/>
              <a:gd name="connsiteX1018" fmla="*/ 144584 w 860865"/>
              <a:gd name="connsiteY1018" fmla="*/ 29069 h 369050"/>
              <a:gd name="connsiteX1019" fmla="*/ 150851 w 860865"/>
              <a:gd name="connsiteY1019" fmla="*/ 28074 h 369050"/>
              <a:gd name="connsiteX1020" fmla="*/ 158122 w 860865"/>
              <a:gd name="connsiteY1020" fmla="*/ 29272 h 369050"/>
              <a:gd name="connsiteX1021" fmla="*/ 163629 w 860865"/>
              <a:gd name="connsiteY1021" fmla="*/ 33084 h 369050"/>
              <a:gd name="connsiteX1022" fmla="*/ 167130 w 860865"/>
              <a:gd name="connsiteY1022" fmla="*/ 39908 h 369050"/>
              <a:gd name="connsiteX1023" fmla="*/ 168395 w 860865"/>
              <a:gd name="connsiteY1023" fmla="*/ 50257 h 369050"/>
              <a:gd name="connsiteX1024" fmla="*/ 168395 w 860865"/>
              <a:gd name="connsiteY1024" fmla="*/ 89730 h 369050"/>
              <a:gd name="connsiteX1025" fmla="*/ 158240 w 860865"/>
              <a:gd name="connsiteY1025" fmla="*/ 89730 h 369050"/>
              <a:gd name="connsiteX1026" fmla="*/ 109868 w 860865"/>
              <a:gd name="connsiteY1026" fmla="*/ 89730 h 369050"/>
              <a:gd name="connsiteX1027" fmla="*/ 100590 w 860865"/>
              <a:gd name="connsiteY1027" fmla="*/ 89730 h 369050"/>
              <a:gd name="connsiteX1028" fmla="*/ 100590 w 860865"/>
              <a:gd name="connsiteY1028" fmla="*/ 82966 h 369050"/>
              <a:gd name="connsiteX1029" fmla="*/ 100345 w 860865"/>
              <a:gd name="connsiteY1029" fmla="*/ 82966 h 369050"/>
              <a:gd name="connsiteX1030" fmla="*/ 98709 w 860865"/>
              <a:gd name="connsiteY1030" fmla="*/ 85150 h 369050"/>
              <a:gd name="connsiteX1031" fmla="*/ 95521 w 860865"/>
              <a:gd name="connsiteY1031" fmla="*/ 87925 h 369050"/>
              <a:gd name="connsiteX1032" fmla="*/ 90814 w 860865"/>
              <a:gd name="connsiteY1032" fmla="*/ 90236 h 369050"/>
              <a:gd name="connsiteX1033" fmla="*/ 84674 w 860865"/>
              <a:gd name="connsiteY1033" fmla="*/ 91240 h 369050"/>
              <a:gd name="connsiteX1034" fmla="*/ 77480 w 860865"/>
              <a:gd name="connsiteY1034" fmla="*/ 90042 h 369050"/>
              <a:gd name="connsiteX1035" fmla="*/ 72014 w 860865"/>
              <a:gd name="connsiteY1035" fmla="*/ 86221 h 369050"/>
              <a:gd name="connsiteX1036" fmla="*/ 68573 w 860865"/>
              <a:gd name="connsiteY1036" fmla="*/ 79389 h 369050"/>
              <a:gd name="connsiteX1037" fmla="*/ 67383 w 860865"/>
              <a:gd name="connsiteY1037" fmla="*/ 69057 h 369050"/>
              <a:gd name="connsiteX1038" fmla="*/ 67383 w 860865"/>
              <a:gd name="connsiteY1038" fmla="*/ 29575 h 369050"/>
              <a:gd name="connsiteX1039" fmla="*/ 77530 w 860865"/>
              <a:gd name="connsiteY1039" fmla="*/ 29575 h 369050"/>
              <a:gd name="connsiteX1040" fmla="*/ 77530 w 860865"/>
              <a:gd name="connsiteY1040" fmla="*/ 68298 h 369050"/>
              <a:gd name="connsiteX1041" fmla="*/ 79968 w 860865"/>
              <a:gd name="connsiteY1041" fmla="*/ 79010 h 369050"/>
              <a:gd name="connsiteX1042" fmla="*/ 87559 w 860865"/>
              <a:gd name="connsiteY1042" fmla="*/ 82215 h 369050"/>
              <a:gd name="connsiteX1043" fmla="*/ 94956 w 860865"/>
              <a:gd name="connsiteY1043" fmla="*/ 80013 h 369050"/>
              <a:gd name="connsiteX1044" fmla="*/ 99721 w 860865"/>
              <a:gd name="connsiteY1044" fmla="*/ 75687 h 369050"/>
              <a:gd name="connsiteX1045" fmla="*/ 99721 w 860865"/>
              <a:gd name="connsiteY1045" fmla="*/ 29575 h 369050"/>
              <a:gd name="connsiteX1046" fmla="*/ 109868 w 860865"/>
              <a:gd name="connsiteY1046" fmla="*/ 29575 h 369050"/>
              <a:gd name="connsiteX1047" fmla="*/ 109868 w 860865"/>
              <a:gd name="connsiteY1047" fmla="*/ 89730 h 369050"/>
              <a:gd name="connsiteX1048" fmla="*/ 42687 w 860865"/>
              <a:gd name="connsiteY1048" fmla="*/ 65540 h 369050"/>
              <a:gd name="connsiteX1049" fmla="*/ 38116 w 860865"/>
              <a:gd name="connsiteY1049" fmla="*/ 54449 h 369050"/>
              <a:gd name="connsiteX1050" fmla="*/ 25026 w 860865"/>
              <a:gd name="connsiteY1050" fmla="*/ 50375 h 369050"/>
              <a:gd name="connsiteX1051" fmla="*/ 17628 w 860865"/>
              <a:gd name="connsiteY1051" fmla="*/ 50375 h 369050"/>
              <a:gd name="connsiteX1052" fmla="*/ 17628 w 860865"/>
              <a:gd name="connsiteY1052" fmla="*/ 80705 h 369050"/>
              <a:gd name="connsiteX1053" fmla="*/ 24401 w 860865"/>
              <a:gd name="connsiteY1053" fmla="*/ 80705 h 369050"/>
              <a:gd name="connsiteX1054" fmla="*/ 38369 w 860865"/>
              <a:gd name="connsiteY1054" fmla="*/ 76893 h 369050"/>
              <a:gd name="connsiteX1055" fmla="*/ 42687 w 860865"/>
              <a:gd name="connsiteY1055" fmla="*/ 65540 h 369050"/>
              <a:gd name="connsiteX1056" fmla="*/ 41068 w 860865"/>
              <a:gd name="connsiteY1056" fmla="*/ 25687 h 369050"/>
              <a:gd name="connsiteX1057" fmla="*/ 36792 w 860865"/>
              <a:gd name="connsiteY1057" fmla="*/ 15785 h 369050"/>
              <a:gd name="connsiteX1058" fmla="*/ 23389 w 860865"/>
              <a:gd name="connsiteY1058" fmla="*/ 11897 h 369050"/>
              <a:gd name="connsiteX1059" fmla="*/ 17628 w 860865"/>
              <a:gd name="connsiteY1059" fmla="*/ 11897 h 369050"/>
              <a:gd name="connsiteX1060" fmla="*/ 17628 w 860865"/>
              <a:gd name="connsiteY1060" fmla="*/ 41738 h 369050"/>
              <a:gd name="connsiteX1061" fmla="*/ 23263 w 860865"/>
              <a:gd name="connsiteY1061" fmla="*/ 41738 h 369050"/>
              <a:gd name="connsiteX1062" fmla="*/ 36547 w 860865"/>
              <a:gd name="connsiteY1062" fmla="*/ 37470 h 369050"/>
              <a:gd name="connsiteX1063" fmla="*/ 41068 w 860865"/>
              <a:gd name="connsiteY1063" fmla="*/ 25687 h 369050"/>
              <a:gd name="connsiteX1064" fmla="*/ 52092 w 860865"/>
              <a:gd name="connsiteY1064" fmla="*/ 25316 h 369050"/>
              <a:gd name="connsiteX1065" fmla="*/ 50962 w 860865"/>
              <a:gd name="connsiteY1065" fmla="*/ 33219 h 369050"/>
              <a:gd name="connsiteX1066" fmla="*/ 47900 w 860865"/>
              <a:gd name="connsiteY1066" fmla="*/ 39039 h 369050"/>
              <a:gd name="connsiteX1067" fmla="*/ 43379 w 860865"/>
              <a:gd name="connsiteY1067" fmla="*/ 42986 h 369050"/>
              <a:gd name="connsiteX1068" fmla="*/ 38057 w 860865"/>
              <a:gd name="connsiteY1068" fmla="*/ 45238 h 369050"/>
              <a:gd name="connsiteX1069" fmla="*/ 38057 w 860865"/>
              <a:gd name="connsiteY1069" fmla="*/ 45491 h 369050"/>
              <a:gd name="connsiteX1070" fmla="*/ 44383 w 860865"/>
              <a:gd name="connsiteY1070" fmla="*/ 47878 h 369050"/>
              <a:gd name="connsiteX1071" fmla="*/ 49519 w 860865"/>
              <a:gd name="connsiteY1071" fmla="*/ 52264 h 369050"/>
              <a:gd name="connsiteX1072" fmla="*/ 53036 w 860865"/>
              <a:gd name="connsiteY1072" fmla="*/ 58455 h 369050"/>
              <a:gd name="connsiteX1073" fmla="*/ 54344 w 860865"/>
              <a:gd name="connsiteY1073" fmla="*/ 66307 h 369050"/>
              <a:gd name="connsiteX1074" fmla="*/ 52598 w 860865"/>
              <a:gd name="connsiteY1074" fmla="*/ 75687 h 369050"/>
              <a:gd name="connsiteX1075" fmla="*/ 47132 w 860865"/>
              <a:gd name="connsiteY1075" fmla="*/ 83084 h 369050"/>
              <a:gd name="connsiteX1076" fmla="*/ 37804 w 860865"/>
              <a:gd name="connsiteY1076" fmla="*/ 87976 h 369050"/>
              <a:gd name="connsiteX1077" fmla="*/ 24401 w 860865"/>
              <a:gd name="connsiteY1077" fmla="*/ 89730 h 369050"/>
              <a:gd name="connsiteX1078" fmla="*/ 6731 w 860865"/>
              <a:gd name="connsiteY1078" fmla="*/ 89730 h 369050"/>
              <a:gd name="connsiteX1079" fmla="*/ 6731 w 860865"/>
              <a:gd name="connsiteY1079" fmla="*/ 3268 h 369050"/>
              <a:gd name="connsiteX1080" fmla="*/ 23389 w 860865"/>
              <a:gd name="connsiteY1080" fmla="*/ 3268 h 369050"/>
              <a:gd name="connsiteX1081" fmla="*/ 36496 w 860865"/>
              <a:gd name="connsiteY1081" fmla="*/ 4828 h 369050"/>
              <a:gd name="connsiteX1082" fmla="*/ 45445 w 860865"/>
              <a:gd name="connsiteY1082" fmla="*/ 9273 h 369050"/>
              <a:gd name="connsiteX1083" fmla="*/ 50523 w 860865"/>
              <a:gd name="connsiteY1083" fmla="*/ 16223 h 369050"/>
              <a:gd name="connsiteX1084" fmla="*/ 52092 w 860865"/>
              <a:gd name="connsiteY1084" fmla="*/ 25316 h 36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</a:cxnLst>
            <a:rect l="l" t="t" r="r" b="b"/>
            <a:pathLst>
              <a:path w="860865" h="369050">
                <a:moveTo>
                  <a:pt x="648275" y="301005"/>
                </a:moveTo>
                <a:cubicBezTo>
                  <a:pt x="648275" y="296662"/>
                  <a:pt x="647254" y="293575"/>
                  <a:pt x="645205" y="291736"/>
                </a:cubicBezTo>
                <a:cubicBezTo>
                  <a:pt x="643147" y="289889"/>
                  <a:pt x="640760" y="288978"/>
                  <a:pt x="637985" y="288978"/>
                </a:cubicBezTo>
                <a:cubicBezTo>
                  <a:pt x="635066" y="288978"/>
                  <a:pt x="632544" y="289889"/>
                  <a:pt x="630470" y="291736"/>
                </a:cubicBezTo>
                <a:cubicBezTo>
                  <a:pt x="628378" y="293575"/>
                  <a:pt x="627332" y="296662"/>
                  <a:pt x="627332" y="301005"/>
                </a:cubicBezTo>
                <a:cubicBezTo>
                  <a:pt x="627332" y="305358"/>
                  <a:pt x="628378" y="308453"/>
                  <a:pt x="630470" y="310283"/>
                </a:cubicBezTo>
                <a:cubicBezTo>
                  <a:pt x="632544" y="312139"/>
                  <a:pt x="634990" y="313041"/>
                  <a:pt x="637732" y="313041"/>
                </a:cubicBezTo>
                <a:cubicBezTo>
                  <a:pt x="640658" y="313041"/>
                  <a:pt x="643147" y="312139"/>
                  <a:pt x="645205" y="310283"/>
                </a:cubicBezTo>
                <a:cubicBezTo>
                  <a:pt x="647254" y="308453"/>
                  <a:pt x="648275" y="305358"/>
                  <a:pt x="648275" y="301005"/>
                </a:cubicBezTo>
                <a:close/>
                <a:moveTo>
                  <a:pt x="634856" y="340597"/>
                </a:moveTo>
                <a:cubicBezTo>
                  <a:pt x="633084" y="340597"/>
                  <a:pt x="631558" y="340479"/>
                  <a:pt x="630217" y="340234"/>
                </a:cubicBezTo>
                <a:cubicBezTo>
                  <a:pt x="629457" y="340639"/>
                  <a:pt x="628715" y="341137"/>
                  <a:pt x="628024" y="341727"/>
                </a:cubicBezTo>
                <a:cubicBezTo>
                  <a:pt x="627307" y="342326"/>
                  <a:pt x="626674" y="343034"/>
                  <a:pt x="626084" y="343861"/>
                </a:cubicBezTo>
                <a:cubicBezTo>
                  <a:pt x="625493" y="344688"/>
                  <a:pt x="625012" y="345691"/>
                  <a:pt x="624633" y="346805"/>
                </a:cubicBezTo>
                <a:cubicBezTo>
                  <a:pt x="624253" y="347943"/>
                  <a:pt x="624076" y="349259"/>
                  <a:pt x="624076" y="350752"/>
                </a:cubicBezTo>
                <a:cubicBezTo>
                  <a:pt x="624076" y="357196"/>
                  <a:pt x="627619" y="360409"/>
                  <a:pt x="634729" y="360409"/>
                </a:cubicBezTo>
                <a:cubicBezTo>
                  <a:pt x="640836" y="360409"/>
                  <a:pt x="645323" y="359212"/>
                  <a:pt x="648275" y="356825"/>
                </a:cubicBezTo>
                <a:cubicBezTo>
                  <a:pt x="651185" y="354446"/>
                  <a:pt x="652652" y="351713"/>
                  <a:pt x="652652" y="348626"/>
                </a:cubicBezTo>
                <a:cubicBezTo>
                  <a:pt x="652652" y="345708"/>
                  <a:pt x="651750" y="343642"/>
                  <a:pt x="649877" y="342410"/>
                </a:cubicBezTo>
                <a:cubicBezTo>
                  <a:pt x="648039" y="341204"/>
                  <a:pt x="645593" y="340597"/>
                  <a:pt x="642489" y="340597"/>
                </a:cubicBezTo>
                <a:lnTo>
                  <a:pt x="634856" y="340597"/>
                </a:lnTo>
                <a:close/>
                <a:moveTo>
                  <a:pt x="662791" y="290226"/>
                </a:moveTo>
                <a:lnTo>
                  <a:pt x="655275" y="290226"/>
                </a:lnTo>
                <a:cubicBezTo>
                  <a:pt x="657199" y="293406"/>
                  <a:pt x="658160" y="296991"/>
                  <a:pt x="658160" y="301005"/>
                </a:cubicBezTo>
                <a:cubicBezTo>
                  <a:pt x="658160" y="304194"/>
                  <a:pt x="657645" y="307044"/>
                  <a:pt x="656600" y="309600"/>
                </a:cubicBezTo>
                <a:cubicBezTo>
                  <a:pt x="655545" y="312156"/>
                  <a:pt x="654086" y="314298"/>
                  <a:pt x="652222" y="316044"/>
                </a:cubicBezTo>
                <a:cubicBezTo>
                  <a:pt x="650324" y="317815"/>
                  <a:pt x="648114" y="319148"/>
                  <a:pt x="645567" y="320059"/>
                </a:cubicBezTo>
                <a:cubicBezTo>
                  <a:pt x="643037" y="320978"/>
                  <a:pt x="640296" y="321451"/>
                  <a:pt x="637361" y="321451"/>
                </a:cubicBezTo>
                <a:lnTo>
                  <a:pt x="635724" y="321451"/>
                </a:lnTo>
                <a:cubicBezTo>
                  <a:pt x="635218" y="321451"/>
                  <a:pt x="634687" y="321391"/>
                  <a:pt x="634113" y="321307"/>
                </a:cubicBezTo>
                <a:cubicBezTo>
                  <a:pt x="633084" y="321746"/>
                  <a:pt x="632055" y="322395"/>
                  <a:pt x="630967" y="323331"/>
                </a:cubicBezTo>
                <a:cubicBezTo>
                  <a:pt x="629888" y="324234"/>
                  <a:pt x="629348" y="325449"/>
                  <a:pt x="629348" y="326941"/>
                </a:cubicBezTo>
                <a:cubicBezTo>
                  <a:pt x="629348" y="328207"/>
                  <a:pt x="629812" y="329210"/>
                  <a:pt x="630782" y="330037"/>
                </a:cubicBezTo>
                <a:cubicBezTo>
                  <a:pt x="631735" y="330804"/>
                  <a:pt x="633304" y="331209"/>
                  <a:pt x="635480" y="331209"/>
                </a:cubicBezTo>
                <a:lnTo>
                  <a:pt x="643113" y="331209"/>
                </a:lnTo>
                <a:cubicBezTo>
                  <a:pt x="645955" y="331209"/>
                  <a:pt x="648604" y="331504"/>
                  <a:pt x="651016" y="332103"/>
                </a:cubicBezTo>
                <a:cubicBezTo>
                  <a:pt x="653437" y="332660"/>
                  <a:pt x="655545" y="333596"/>
                  <a:pt x="657359" y="334904"/>
                </a:cubicBezTo>
                <a:cubicBezTo>
                  <a:pt x="659147" y="336194"/>
                  <a:pt x="660547" y="337839"/>
                  <a:pt x="661542" y="339846"/>
                </a:cubicBezTo>
                <a:cubicBezTo>
                  <a:pt x="662546" y="341862"/>
                  <a:pt x="663069" y="344283"/>
                  <a:pt x="663069" y="347117"/>
                </a:cubicBezTo>
                <a:cubicBezTo>
                  <a:pt x="663069" y="350372"/>
                  <a:pt x="662369" y="353341"/>
                  <a:pt x="661002" y="356024"/>
                </a:cubicBezTo>
                <a:cubicBezTo>
                  <a:pt x="659611" y="358697"/>
                  <a:pt x="657662" y="360983"/>
                  <a:pt x="655157" y="362923"/>
                </a:cubicBezTo>
                <a:cubicBezTo>
                  <a:pt x="652652" y="364829"/>
                  <a:pt x="649607" y="366339"/>
                  <a:pt x="646006" y="367427"/>
                </a:cubicBezTo>
                <a:cubicBezTo>
                  <a:pt x="642404" y="368507"/>
                  <a:pt x="638406" y="369055"/>
                  <a:pt x="633987" y="369055"/>
                </a:cubicBezTo>
                <a:cubicBezTo>
                  <a:pt x="627543" y="369055"/>
                  <a:pt x="622659" y="367646"/>
                  <a:pt x="619311" y="364846"/>
                </a:cubicBezTo>
                <a:cubicBezTo>
                  <a:pt x="615971" y="362071"/>
                  <a:pt x="614301" y="358031"/>
                  <a:pt x="614301" y="352768"/>
                </a:cubicBezTo>
                <a:cubicBezTo>
                  <a:pt x="614301" y="350516"/>
                  <a:pt x="614689" y="348559"/>
                  <a:pt x="615482" y="346940"/>
                </a:cubicBezTo>
                <a:cubicBezTo>
                  <a:pt x="616266" y="345303"/>
                  <a:pt x="617219" y="343886"/>
                  <a:pt x="618307" y="342672"/>
                </a:cubicBezTo>
                <a:cubicBezTo>
                  <a:pt x="619387" y="341449"/>
                  <a:pt x="620508" y="340504"/>
                  <a:pt x="621630" y="339787"/>
                </a:cubicBezTo>
                <a:cubicBezTo>
                  <a:pt x="622752" y="339096"/>
                  <a:pt x="623655" y="338505"/>
                  <a:pt x="624312" y="338109"/>
                </a:cubicBezTo>
                <a:lnTo>
                  <a:pt x="624312" y="337839"/>
                </a:lnTo>
                <a:cubicBezTo>
                  <a:pt x="621723" y="335924"/>
                  <a:pt x="620441" y="333132"/>
                  <a:pt x="620441" y="329446"/>
                </a:cubicBezTo>
                <a:cubicBezTo>
                  <a:pt x="620441" y="327869"/>
                  <a:pt x="620745" y="326494"/>
                  <a:pt x="621386" y="325314"/>
                </a:cubicBezTo>
                <a:cubicBezTo>
                  <a:pt x="622010" y="324150"/>
                  <a:pt x="622718" y="323205"/>
                  <a:pt x="623511" y="322437"/>
                </a:cubicBezTo>
                <a:cubicBezTo>
                  <a:pt x="624296" y="321687"/>
                  <a:pt x="625097" y="321079"/>
                  <a:pt x="625890" y="320616"/>
                </a:cubicBezTo>
                <a:cubicBezTo>
                  <a:pt x="626691" y="320169"/>
                  <a:pt x="627290" y="319848"/>
                  <a:pt x="627695" y="319688"/>
                </a:cubicBezTo>
                <a:lnTo>
                  <a:pt x="627695" y="319435"/>
                </a:lnTo>
                <a:cubicBezTo>
                  <a:pt x="624616" y="318018"/>
                  <a:pt x="622136" y="315774"/>
                  <a:pt x="620247" y="312738"/>
                </a:cubicBezTo>
                <a:cubicBezTo>
                  <a:pt x="618374" y="309693"/>
                  <a:pt x="617438" y="305779"/>
                  <a:pt x="617438" y="301005"/>
                </a:cubicBezTo>
                <a:cubicBezTo>
                  <a:pt x="617438" y="297657"/>
                  <a:pt x="617978" y="294713"/>
                  <a:pt x="619066" y="292174"/>
                </a:cubicBezTo>
                <a:cubicBezTo>
                  <a:pt x="620146" y="289627"/>
                  <a:pt x="621605" y="287510"/>
                  <a:pt x="623444" y="285840"/>
                </a:cubicBezTo>
                <a:cubicBezTo>
                  <a:pt x="625299" y="284179"/>
                  <a:pt x="627442" y="282922"/>
                  <a:pt x="629904" y="282087"/>
                </a:cubicBezTo>
                <a:cubicBezTo>
                  <a:pt x="632367" y="281252"/>
                  <a:pt x="635024" y="280822"/>
                  <a:pt x="637841" y="280822"/>
                </a:cubicBezTo>
                <a:cubicBezTo>
                  <a:pt x="640717" y="280822"/>
                  <a:pt x="643383" y="281336"/>
                  <a:pt x="645871" y="282323"/>
                </a:cubicBezTo>
                <a:lnTo>
                  <a:pt x="664182" y="282323"/>
                </a:lnTo>
                <a:lnTo>
                  <a:pt x="662791" y="290226"/>
                </a:lnTo>
                <a:close/>
                <a:moveTo>
                  <a:pt x="594378" y="342478"/>
                </a:moveTo>
                <a:lnTo>
                  <a:pt x="594378" y="303755"/>
                </a:lnTo>
                <a:cubicBezTo>
                  <a:pt x="594378" y="298669"/>
                  <a:pt x="593510" y="295008"/>
                  <a:pt x="591806" y="292790"/>
                </a:cubicBezTo>
                <a:cubicBezTo>
                  <a:pt x="590094" y="290580"/>
                  <a:pt x="587488" y="289475"/>
                  <a:pt x="583979" y="289475"/>
                </a:cubicBezTo>
                <a:cubicBezTo>
                  <a:pt x="580959" y="289475"/>
                  <a:pt x="578454" y="290226"/>
                  <a:pt x="576447" y="291736"/>
                </a:cubicBezTo>
                <a:cubicBezTo>
                  <a:pt x="574439" y="293237"/>
                  <a:pt x="572862" y="294696"/>
                  <a:pt x="571681" y="296122"/>
                </a:cubicBezTo>
                <a:lnTo>
                  <a:pt x="571681" y="342478"/>
                </a:lnTo>
                <a:lnTo>
                  <a:pt x="561526" y="342478"/>
                </a:lnTo>
                <a:lnTo>
                  <a:pt x="561526" y="282323"/>
                </a:lnTo>
                <a:lnTo>
                  <a:pt x="570804" y="282323"/>
                </a:lnTo>
                <a:lnTo>
                  <a:pt x="570804" y="289104"/>
                </a:lnTo>
                <a:lnTo>
                  <a:pt x="571066" y="289104"/>
                </a:lnTo>
                <a:cubicBezTo>
                  <a:pt x="571302" y="288598"/>
                  <a:pt x="571850" y="287873"/>
                  <a:pt x="572702" y="286911"/>
                </a:cubicBezTo>
                <a:cubicBezTo>
                  <a:pt x="573520" y="285941"/>
                  <a:pt x="574616" y="285022"/>
                  <a:pt x="575958" y="284153"/>
                </a:cubicBezTo>
                <a:cubicBezTo>
                  <a:pt x="577299" y="283276"/>
                  <a:pt x="578867" y="282500"/>
                  <a:pt x="580715" y="281834"/>
                </a:cubicBezTo>
                <a:cubicBezTo>
                  <a:pt x="582553" y="281159"/>
                  <a:pt x="584645" y="280822"/>
                  <a:pt x="586981" y="280822"/>
                </a:cubicBezTo>
                <a:cubicBezTo>
                  <a:pt x="589664" y="280822"/>
                  <a:pt x="592084" y="281235"/>
                  <a:pt x="594252" y="282011"/>
                </a:cubicBezTo>
                <a:cubicBezTo>
                  <a:pt x="596420" y="282812"/>
                  <a:pt x="598258" y="284094"/>
                  <a:pt x="599777" y="285840"/>
                </a:cubicBezTo>
                <a:cubicBezTo>
                  <a:pt x="601261" y="287595"/>
                  <a:pt x="602433" y="289872"/>
                  <a:pt x="603277" y="292681"/>
                </a:cubicBezTo>
                <a:cubicBezTo>
                  <a:pt x="604103" y="295472"/>
                  <a:pt x="604517" y="298922"/>
                  <a:pt x="604517" y="303030"/>
                </a:cubicBezTo>
                <a:lnTo>
                  <a:pt x="604517" y="342478"/>
                </a:lnTo>
                <a:lnTo>
                  <a:pt x="594378" y="342478"/>
                </a:lnTo>
                <a:close/>
                <a:moveTo>
                  <a:pt x="546007" y="342478"/>
                </a:moveTo>
                <a:lnTo>
                  <a:pt x="536737" y="342478"/>
                </a:lnTo>
                <a:lnTo>
                  <a:pt x="536737" y="335722"/>
                </a:lnTo>
                <a:lnTo>
                  <a:pt x="536467" y="335722"/>
                </a:lnTo>
                <a:cubicBezTo>
                  <a:pt x="536223" y="336211"/>
                  <a:pt x="535674" y="336953"/>
                  <a:pt x="534848" y="337898"/>
                </a:cubicBezTo>
                <a:cubicBezTo>
                  <a:pt x="534013" y="338885"/>
                  <a:pt x="532950" y="339787"/>
                  <a:pt x="531643" y="340656"/>
                </a:cubicBezTo>
                <a:cubicBezTo>
                  <a:pt x="530344" y="341541"/>
                  <a:pt x="528792" y="342326"/>
                  <a:pt x="526936" y="342984"/>
                </a:cubicBezTo>
                <a:cubicBezTo>
                  <a:pt x="525106" y="343659"/>
                  <a:pt x="523056" y="343996"/>
                  <a:pt x="520804" y="343996"/>
                </a:cubicBezTo>
                <a:cubicBezTo>
                  <a:pt x="518122" y="343996"/>
                  <a:pt x="515744" y="343600"/>
                  <a:pt x="513593" y="342790"/>
                </a:cubicBezTo>
                <a:cubicBezTo>
                  <a:pt x="511476" y="341997"/>
                  <a:pt x="509629" y="340723"/>
                  <a:pt x="508144" y="338969"/>
                </a:cubicBezTo>
                <a:cubicBezTo>
                  <a:pt x="506651" y="337206"/>
                  <a:pt x="505496" y="334946"/>
                  <a:pt x="504695" y="332162"/>
                </a:cubicBezTo>
                <a:cubicBezTo>
                  <a:pt x="503902" y="329362"/>
                  <a:pt x="503514" y="325912"/>
                  <a:pt x="503514" y="321822"/>
                </a:cubicBezTo>
                <a:lnTo>
                  <a:pt x="503514" y="282323"/>
                </a:lnTo>
                <a:lnTo>
                  <a:pt x="513652" y="282323"/>
                </a:lnTo>
                <a:lnTo>
                  <a:pt x="513652" y="321063"/>
                </a:lnTo>
                <a:cubicBezTo>
                  <a:pt x="513652" y="326090"/>
                  <a:pt x="514479" y="329640"/>
                  <a:pt x="516098" y="331766"/>
                </a:cubicBezTo>
                <a:cubicBezTo>
                  <a:pt x="517734" y="333891"/>
                  <a:pt x="520273" y="334963"/>
                  <a:pt x="523681" y="334963"/>
                </a:cubicBezTo>
                <a:cubicBezTo>
                  <a:pt x="526616" y="334963"/>
                  <a:pt x="529087" y="334237"/>
                  <a:pt x="531078" y="332770"/>
                </a:cubicBezTo>
                <a:cubicBezTo>
                  <a:pt x="533093" y="331310"/>
                  <a:pt x="534679" y="329893"/>
                  <a:pt x="535843" y="328460"/>
                </a:cubicBezTo>
                <a:lnTo>
                  <a:pt x="535843" y="282323"/>
                </a:lnTo>
                <a:lnTo>
                  <a:pt x="546007" y="282323"/>
                </a:lnTo>
                <a:lnTo>
                  <a:pt x="546007" y="342478"/>
                </a:lnTo>
                <a:close/>
                <a:moveTo>
                  <a:pt x="478565" y="342478"/>
                </a:moveTo>
                <a:lnTo>
                  <a:pt x="478565" y="303755"/>
                </a:lnTo>
                <a:cubicBezTo>
                  <a:pt x="478565" y="298669"/>
                  <a:pt x="477713" y="295008"/>
                  <a:pt x="476009" y="292790"/>
                </a:cubicBezTo>
                <a:cubicBezTo>
                  <a:pt x="474280" y="290580"/>
                  <a:pt x="471665" y="289475"/>
                  <a:pt x="468165" y="289475"/>
                </a:cubicBezTo>
                <a:cubicBezTo>
                  <a:pt x="465154" y="289475"/>
                  <a:pt x="462666" y="290226"/>
                  <a:pt x="460641" y="291736"/>
                </a:cubicBezTo>
                <a:cubicBezTo>
                  <a:pt x="458651" y="293237"/>
                  <a:pt x="457065" y="294696"/>
                  <a:pt x="455884" y="296122"/>
                </a:cubicBezTo>
                <a:lnTo>
                  <a:pt x="455884" y="342478"/>
                </a:lnTo>
                <a:lnTo>
                  <a:pt x="445738" y="342478"/>
                </a:lnTo>
                <a:lnTo>
                  <a:pt x="445738" y="253882"/>
                </a:lnTo>
                <a:lnTo>
                  <a:pt x="455884" y="252760"/>
                </a:lnTo>
                <a:lnTo>
                  <a:pt x="455884" y="288472"/>
                </a:lnTo>
                <a:lnTo>
                  <a:pt x="456137" y="288472"/>
                </a:lnTo>
                <a:cubicBezTo>
                  <a:pt x="456483" y="287974"/>
                  <a:pt x="456998" y="287299"/>
                  <a:pt x="457714" y="286464"/>
                </a:cubicBezTo>
                <a:cubicBezTo>
                  <a:pt x="458415" y="285638"/>
                  <a:pt x="459393" y="284794"/>
                  <a:pt x="460641" y="283968"/>
                </a:cubicBezTo>
                <a:cubicBezTo>
                  <a:pt x="461898" y="283133"/>
                  <a:pt x="463433" y="282399"/>
                  <a:pt x="465221" y="281766"/>
                </a:cubicBezTo>
                <a:cubicBezTo>
                  <a:pt x="467035" y="281134"/>
                  <a:pt x="469135" y="280822"/>
                  <a:pt x="471564" y="280822"/>
                </a:cubicBezTo>
                <a:cubicBezTo>
                  <a:pt x="476827" y="280822"/>
                  <a:pt x="480994" y="282542"/>
                  <a:pt x="484081" y="285967"/>
                </a:cubicBezTo>
                <a:cubicBezTo>
                  <a:pt x="487176" y="289408"/>
                  <a:pt x="488728" y="295084"/>
                  <a:pt x="488728" y="303030"/>
                </a:cubicBezTo>
                <a:lnTo>
                  <a:pt x="488728" y="342478"/>
                </a:lnTo>
                <a:lnTo>
                  <a:pt x="478565" y="342478"/>
                </a:lnTo>
                <a:close/>
                <a:moveTo>
                  <a:pt x="430825" y="293996"/>
                </a:moveTo>
                <a:cubicBezTo>
                  <a:pt x="430581" y="293743"/>
                  <a:pt x="430176" y="293355"/>
                  <a:pt x="429636" y="292849"/>
                </a:cubicBezTo>
                <a:cubicBezTo>
                  <a:pt x="429096" y="292360"/>
                  <a:pt x="428405" y="291854"/>
                  <a:pt x="427561" y="291356"/>
                </a:cubicBezTo>
                <a:cubicBezTo>
                  <a:pt x="426718" y="290867"/>
                  <a:pt x="425731" y="290412"/>
                  <a:pt x="424542" y="290041"/>
                </a:cubicBezTo>
                <a:cubicBezTo>
                  <a:pt x="423395" y="289669"/>
                  <a:pt x="422053" y="289475"/>
                  <a:pt x="420552" y="289475"/>
                </a:cubicBezTo>
                <a:cubicBezTo>
                  <a:pt x="418368" y="289475"/>
                  <a:pt x="416343" y="289872"/>
                  <a:pt x="414479" y="290665"/>
                </a:cubicBezTo>
                <a:cubicBezTo>
                  <a:pt x="412590" y="291458"/>
                  <a:pt x="410954" y="292740"/>
                  <a:pt x="409579" y="294486"/>
                </a:cubicBezTo>
                <a:cubicBezTo>
                  <a:pt x="408196" y="296257"/>
                  <a:pt x="407116" y="298517"/>
                  <a:pt x="406315" y="301317"/>
                </a:cubicBezTo>
                <a:cubicBezTo>
                  <a:pt x="405530" y="304126"/>
                  <a:pt x="405142" y="307525"/>
                  <a:pt x="405142" y="311532"/>
                </a:cubicBezTo>
                <a:cubicBezTo>
                  <a:pt x="405142" y="315968"/>
                  <a:pt x="405488" y="319688"/>
                  <a:pt x="406205" y="322682"/>
                </a:cubicBezTo>
                <a:cubicBezTo>
                  <a:pt x="406905" y="325693"/>
                  <a:pt x="407892" y="328097"/>
                  <a:pt x="409140" y="329910"/>
                </a:cubicBezTo>
                <a:cubicBezTo>
                  <a:pt x="410389" y="331690"/>
                  <a:pt x="411915" y="332972"/>
                  <a:pt x="413712" y="333773"/>
                </a:cubicBezTo>
                <a:cubicBezTo>
                  <a:pt x="415517" y="334558"/>
                  <a:pt x="417482" y="334963"/>
                  <a:pt x="419658" y="334963"/>
                </a:cubicBezTo>
                <a:cubicBezTo>
                  <a:pt x="422762" y="334963"/>
                  <a:pt x="425115" y="334431"/>
                  <a:pt x="426743" y="333343"/>
                </a:cubicBezTo>
                <a:cubicBezTo>
                  <a:pt x="428379" y="332255"/>
                  <a:pt x="429535" y="331370"/>
                  <a:pt x="430193" y="330703"/>
                </a:cubicBezTo>
                <a:lnTo>
                  <a:pt x="434326" y="337738"/>
                </a:lnTo>
                <a:cubicBezTo>
                  <a:pt x="433921" y="338227"/>
                  <a:pt x="433297" y="338842"/>
                  <a:pt x="432512" y="339551"/>
                </a:cubicBezTo>
                <a:cubicBezTo>
                  <a:pt x="431728" y="340251"/>
                  <a:pt x="430707" y="340943"/>
                  <a:pt x="429434" y="341601"/>
                </a:cubicBezTo>
                <a:cubicBezTo>
                  <a:pt x="428194" y="342275"/>
                  <a:pt x="426659" y="342832"/>
                  <a:pt x="424871" y="343296"/>
                </a:cubicBezTo>
                <a:cubicBezTo>
                  <a:pt x="423074" y="343760"/>
                  <a:pt x="420999" y="343996"/>
                  <a:pt x="418671" y="343996"/>
                </a:cubicBezTo>
                <a:cubicBezTo>
                  <a:pt x="415314" y="343996"/>
                  <a:pt x="412194" y="343456"/>
                  <a:pt x="409275" y="342360"/>
                </a:cubicBezTo>
                <a:cubicBezTo>
                  <a:pt x="406340" y="341280"/>
                  <a:pt x="403793" y="339492"/>
                  <a:pt x="401617" y="336978"/>
                </a:cubicBezTo>
                <a:cubicBezTo>
                  <a:pt x="399449" y="334465"/>
                  <a:pt x="397745" y="331209"/>
                  <a:pt x="396497" y="327220"/>
                </a:cubicBezTo>
                <a:cubicBezTo>
                  <a:pt x="395240" y="323205"/>
                  <a:pt x="394599" y="318220"/>
                  <a:pt x="394599" y="312308"/>
                </a:cubicBezTo>
                <a:cubicBezTo>
                  <a:pt x="394599" y="306521"/>
                  <a:pt x="395350" y="301638"/>
                  <a:pt x="396851" y="297623"/>
                </a:cubicBezTo>
                <a:cubicBezTo>
                  <a:pt x="398369" y="293617"/>
                  <a:pt x="400326" y="290378"/>
                  <a:pt x="402747" y="287907"/>
                </a:cubicBezTo>
                <a:cubicBezTo>
                  <a:pt x="405176" y="285452"/>
                  <a:pt x="407875" y="283656"/>
                  <a:pt x="410819" y="282525"/>
                </a:cubicBezTo>
                <a:cubicBezTo>
                  <a:pt x="413813" y="281404"/>
                  <a:pt x="416799" y="280822"/>
                  <a:pt x="419785" y="280822"/>
                </a:cubicBezTo>
                <a:cubicBezTo>
                  <a:pt x="422053" y="280822"/>
                  <a:pt x="424036" y="281041"/>
                  <a:pt x="425748" y="281454"/>
                </a:cubicBezTo>
                <a:cubicBezTo>
                  <a:pt x="427460" y="281876"/>
                  <a:pt x="428911" y="282399"/>
                  <a:pt x="430134" y="283023"/>
                </a:cubicBezTo>
                <a:cubicBezTo>
                  <a:pt x="431365" y="283656"/>
                  <a:pt x="432344" y="284322"/>
                  <a:pt x="433136" y="285022"/>
                </a:cubicBezTo>
                <a:cubicBezTo>
                  <a:pt x="433938" y="285731"/>
                  <a:pt x="434579" y="286346"/>
                  <a:pt x="435085" y="286852"/>
                </a:cubicBezTo>
                <a:lnTo>
                  <a:pt x="430825" y="293996"/>
                </a:lnTo>
                <a:close/>
                <a:moveTo>
                  <a:pt x="379451" y="294486"/>
                </a:moveTo>
                <a:cubicBezTo>
                  <a:pt x="378776" y="293743"/>
                  <a:pt x="377578" y="292714"/>
                  <a:pt x="375807" y="291415"/>
                </a:cubicBezTo>
                <a:cubicBezTo>
                  <a:pt x="374061" y="290116"/>
                  <a:pt x="371750" y="289475"/>
                  <a:pt x="368925" y="289475"/>
                </a:cubicBezTo>
                <a:cubicBezTo>
                  <a:pt x="366234" y="289475"/>
                  <a:pt x="364193" y="290100"/>
                  <a:pt x="362759" y="291356"/>
                </a:cubicBezTo>
                <a:cubicBezTo>
                  <a:pt x="361359" y="292605"/>
                  <a:pt x="360634" y="294106"/>
                  <a:pt x="360634" y="295860"/>
                </a:cubicBezTo>
                <a:cubicBezTo>
                  <a:pt x="360634" y="298121"/>
                  <a:pt x="361291" y="299985"/>
                  <a:pt x="362590" y="301444"/>
                </a:cubicBezTo>
                <a:cubicBezTo>
                  <a:pt x="363889" y="302920"/>
                  <a:pt x="365855" y="304464"/>
                  <a:pt x="368537" y="306142"/>
                </a:cubicBezTo>
                <a:lnTo>
                  <a:pt x="372290" y="308411"/>
                </a:lnTo>
                <a:cubicBezTo>
                  <a:pt x="376381" y="310823"/>
                  <a:pt x="379603" y="313446"/>
                  <a:pt x="381964" y="316230"/>
                </a:cubicBezTo>
                <a:cubicBezTo>
                  <a:pt x="384284" y="319030"/>
                  <a:pt x="385465" y="322640"/>
                  <a:pt x="385465" y="327068"/>
                </a:cubicBezTo>
                <a:cubicBezTo>
                  <a:pt x="385465" y="331825"/>
                  <a:pt x="383803" y="335840"/>
                  <a:pt x="380497" y="339112"/>
                </a:cubicBezTo>
                <a:cubicBezTo>
                  <a:pt x="377207" y="342360"/>
                  <a:pt x="372459" y="343996"/>
                  <a:pt x="366276" y="343996"/>
                </a:cubicBezTo>
                <a:cubicBezTo>
                  <a:pt x="363872" y="343996"/>
                  <a:pt x="361722" y="343743"/>
                  <a:pt x="359900" y="343237"/>
                </a:cubicBezTo>
                <a:cubicBezTo>
                  <a:pt x="358053" y="342731"/>
                  <a:pt x="356459" y="342157"/>
                  <a:pt x="355075" y="341482"/>
                </a:cubicBezTo>
                <a:cubicBezTo>
                  <a:pt x="353692" y="340816"/>
                  <a:pt x="352537" y="340074"/>
                  <a:pt x="351617" y="339281"/>
                </a:cubicBezTo>
                <a:cubicBezTo>
                  <a:pt x="350706" y="338480"/>
                  <a:pt x="349947" y="337780"/>
                  <a:pt x="349365" y="337096"/>
                </a:cubicBezTo>
                <a:lnTo>
                  <a:pt x="354257" y="329075"/>
                </a:lnTo>
                <a:cubicBezTo>
                  <a:pt x="354746" y="329581"/>
                  <a:pt x="355362" y="330163"/>
                  <a:pt x="356071" y="330813"/>
                </a:cubicBezTo>
                <a:cubicBezTo>
                  <a:pt x="356771" y="331504"/>
                  <a:pt x="357639" y="332162"/>
                  <a:pt x="358643" y="332770"/>
                </a:cubicBezTo>
                <a:cubicBezTo>
                  <a:pt x="359638" y="333394"/>
                  <a:pt x="360777" y="333917"/>
                  <a:pt x="362017" y="334338"/>
                </a:cubicBezTo>
                <a:cubicBezTo>
                  <a:pt x="363265" y="334769"/>
                  <a:pt x="364750" y="334963"/>
                  <a:pt x="366394" y="334963"/>
                </a:cubicBezTo>
                <a:cubicBezTo>
                  <a:pt x="369414" y="334963"/>
                  <a:pt x="371716" y="334313"/>
                  <a:pt x="373302" y="332955"/>
                </a:cubicBezTo>
                <a:cubicBezTo>
                  <a:pt x="374905" y="331631"/>
                  <a:pt x="375672" y="330020"/>
                  <a:pt x="375672" y="328072"/>
                </a:cubicBezTo>
                <a:cubicBezTo>
                  <a:pt x="375672" y="326663"/>
                  <a:pt x="375487" y="325432"/>
                  <a:pt x="375116" y="324377"/>
                </a:cubicBezTo>
                <a:cubicBezTo>
                  <a:pt x="374736" y="323348"/>
                  <a:pt x="374179" y="322395"/>
                  <a:pt x="373429" y="321569"/>
                </a:cubicBezTo>
                <a:cubicBezTo>
                  <a:pt x="372695" y="320734"/>
                  <a:pt x="371750" y="319924"/>
                  <a:pt x="370671" y="319190"/>
                </a:cubicBezTo>
                <a:cubicBezTo>
                  <a:pt x="369591" y="318431"/>
                  <a:pt x="368334" y="317604"/>
                  <a:pt x="366900" y="316685"/>
                </a:cubicBezTo>
                <a:lnTo>
                  <a:pt x="363147" y="314298"/>
                </a:lnTo>
                <a:cubicBezTo>
                  <a:pt x="359394" y="311861"/>
                  <a:pt x="356459" y="309330"/>
                  <a:pt x="354316" y="306648"/>
                </a:cubicBezTo>
                <a:cubicBezTo>
                  <a:pt x="352174" y="303966"/>
                  <a:pt x="351128" y="300558"/>
                  <a:pt x="351128" y="296366"/>
                </a:cubicBezTo>
                <a:cubicBezTo>
                  <a:pt x="351128" y="294106"/>
                  <a:pt x="351558" y="292048"/>
                  <a:pt x="352444" y="290159"/>
                </a:cubicBezTo>
                <a:cubicBezTo>
                  <a:pt x="353312" y="288295"/>
                  <a:pt x="354544" y="286658"/>
                  <a:pt x="356130" y="285275"/>
                </a:cubicBezTo>
                <a:cubicBezTo>
                  <a:pt x="357724" y="283892"/>
                  <a:pt x="359571" y="282812"/>
                  <a:pt x="361705" y="282011"/>
                </a:cubicBezTo>
                <a:cubicBezTo>
                  <a:pt x="363839" y="281235"/>
                  <a:pt x="366116" y="280822"/>
                  <a:pt x="368537" y="280822"/>
                </a:cubicBezTo>
                <a:cubicBezTo>
                  <a:pt x="370873" y="280822"/>
                  <a:pt x="372880" y="281058"/>
                  <a:pt x="374551" y="281522"/>
                </a:cubicBezTo>
                <a:cubicBezTo>
                  <a:pt x="376229" y="281969"/>
                  <a:pt x="377663" y="282568"/>
                  <a:pt x="378877" y="283276"/>
                </a:cubicBezTo>
                <a:cubicBezTo>
                  <a:pt x="380084" y="283985"/>
                  <a:pt x="381087" y="284693"/>
                  <a:pt x="381897" y="285410"/>
                </a:cubicBezTo>
                <a:cubicBezTo>
                  <a:pt x="382681" y="286102"/>
                  <a:pt x="383322" y="286734"/>
                  <a:pt x="383828" y="287223"/>
                </a:cubicBezTo>
                <a:lnTo>
                  <a:pt x="379451" y="294486"/>
                </a:lnTo>
                <a:close/>
                <a:moveTo>
                  <a:pt x="343984" y="291230"/>
                </a:moveTo>
                <a:cubicBezTo>
                  <a:pt x="343722" y="291061"/>
                  <a:pt x="343191" y="290867"/>
                  <a:pt x="342348" y="290597"/>
                </a:cubicBezTo>
                <a:cubicBezTo>
                  <a:pt x="341504" y="290361"/>
                  <a:pt x="340374" y="290226"/>
                  <a:pt x="338957" y="290226"/>
                </a:cubicBezTo>
                <a:cubicBezTo>
                  <a:pt x="335794" y="290226"/>
                  <a:pt x="333297" y="291095"/>
                  <a:pt x="331509" y="292790"/>
                </a:cubicBezTo>
                <a:cubicBezTo>
                  <a:pt x="329704" y="294511"/>
                  <a:pt x="328439" y="296366"/>
                  <a:pt x="327688" y="298365"/>
                </a:cubicBezTo>
                <a:lnTo>
                  <a:pt x="327688" y="342478"/>
                </a:lnTo>
                <a:lnTo>
                  <a:pt x="317533" y="342478"/>
                </a:lnTo>
                <a:lnTo>
                  <a:pt x="317533" y="282323"/>
                </a:lnTo>
                <a:lnTo>
                  <a:pt x="326803" y="282323"/>
                </a:lnTo>
                <a:lnTo>
                  <a:pt x="326803" y="290488"/>
                </a:lnTo>
                <a:lnTo>
                  <a:pt x="327056" y="290488"/>
                </a:lnTo>
                <a:cubicBezTo>
                  <a:pt x="327478" y="289315"/>
                  <a:pt x="328001" y="288160"/>
                  <a:pt x="328684" y="287038"/>
                </a:cubicBezTo>
                <a:cubicBezTo>
                  <a:pt x="329350" y="285908"/>
                  <a:pt x="330194" y="284896"/>
                  <a:pt x="331180" y="284035"/>
                </a:cubicBezTo>
                <a:cubicBezTo>
                  <a:pt x="332201" y="283150"/>
                  <a:pt x="333382" y="282458"/>
                  <a:pt x="334757" y="281952"/>
                </a:cubicBezTo>
                <a:cubicBezTo>
                  <a:pt x="336140" y="281454"/>
                  <a:pt x="337785" y="281201"/>
                  <a:pt x="339724" y="281201"/>
                </a:cubicBezTo>
                <a:cubicBezTo>
                  <a:pt x="341125" y="281201"/>
                  <a:pt x="342289" y="281336"/>
                  <a:pt x="343174" y="281589"/>
                </a:cubicBezTo>
                <a:cubicBezTo>
                  <a:pt x="344043" y="281834"/>
                  <a:pt x="344718" y="282036"/>
                  <a:pt x="345224" y="282196"/>
                </a:cubicBezTo>
                <a:lnTo>
                  <a:pt x="343984" y="291230"/>
                </a:lnTo>
                <a:close/>
                <a:moveTo>
                  <a:pt x="294212" y="312417"/>
                </a:moveTo>
                <a:cubicBezTo>
                  <a:pt x="294212" y="304396"/>
                  <a:pt x="293057" y="298568"/>
                  <a:pt x="290712" y="294933"/>
                </a:cubicBezTo>
                <a:cubicBezTo>
                  <a:pt x="288375" y="291289"/>
                  <a:pt x="285111" y="289475"/>
                  <a:pt x="280945" y="289475"/>
                </a:cubicBezTo>
                <a:cubicBezTo>
                  <a:pt x="276770" y="289475"/>
                  <a:pt x="273522" y="291289"/>
                  <a:pt x="271220" y="294933"/>
                </a:cubicBezTo>
                <a:cubicBezTo>
                  <a:pt x="268925" y="298568"/>
                  <a:pt x="267778" y="304396"/>
                  <a:pt x="267778" y="312417"/>
                </a:cubicBezTo>
                <a:cubicBezTo>
                  <a:pt x="267778" y="320438"/>
                  <a:pt x="268942" y="326208"/>
                  <a:pt x="271287" y="329699"/>
                </a:cubicBezTo>
                <a:cubicBezTo>
                  <a:pt x="273623" y="333208"/>
                  <a:pt x="276896" y="334963"/>
                  <a:pt x="281071" y="334963"/>
                </a:cubicBezTo>
                <a:cubicBezTo>
                  <a:pt x="285246" y="334963"/>
                  <a:pt x="288477" y="333208"/>
                  <a:pt x="290771" y="329699"/>
                </a:cubicBezTo>
                <a:cubicBezTo>
                  <a:pt x="293073" y="326208"/>
                  <a:pt x="294212" y="320438"/>
                  <a:pt x="294212" y="312417"/>
                </a:cubicBezTo>
                <a:close/>
                <a:moveTo>
                  <a:pt x="257252" y="312417"/>
                </a:moveTo>
                <a:cubicBezTo>
                  <a:pt x="257252" y="306901"/>
                  <a:pt x="257902" y="302136"/>
                  <a:pt x="259201" y="298121"/>
                </a:cubicBezTo>
                <a:cubicBezTo>
                  <a:pt x="260483" y="294106"/>
                  <a:pt x="262245" y="290833"/>
                  <a:pt x="264455" y="288295"/>
                </a:cubicBezTo>
                <a:cubicBezTo>
                  <a:pt x="266673" y="285731"/>
                  <a:pt x="269212" y="283858"/>
                  <a:pt x="272114" y="282652"/>
                </a:cubicBezTo>
                <a:cubicBezTo>
                  <a:pt x="274981" y="281437"/>
                  <a:pt x="278052" y="280822"/>
                  <a:pt x="281316" y="280822"/>
                </a:cubicBezTo>
                <a:cubicBezTo>
                  <a:pt x="284656" y="280822"/>
                  <a:pt x="287751" y="281437"/>
                  <a:pt x="290594" y="282652"/>
                </a:cubicBezTo>
                <a:cubicBezTo>
                  <a:pt x="293428" y="283858"/>
                  <a:pt x="295891" y="285731"/>
                  <a:pt x="297982" y="288295"/>
                </a:cubicBezTo>
                <a:cubicBezTo>
                  <a:pt x="300074" y="290833"/>
                  <a:pt x="301727" y="294106"/>
                  <a:pt x="302933" y="298121"/>
                </a:cubicBezTo>
                <a:cubicBezTo>
                  <a:pt x="304148" y="302136"/>
                  <a:pt x="304747" y="306901"/>
                  <a:pt x="304747" y="312417"/>
                </a:cubicBezTo>
                <a:cubicBezTo>
                  <a:pt x="304747" y="318018"/>
                  <a:pt x="304131" y="322825"/>
                  <a:pt x="302874" y="326832"/>
                </a:cubicBezTo>
                <a:cubicBezTo>
                  <a:pt x="301618" y="330813"/>
                  <a:pt x="299888" y="334094"/>
                  <a:pt x="297670" y="336658"/>
                </a:cubicBezTo>
                <a:cubicBezTo>
                  <a:pt x="295460" y="339214"/>
                  <a:pt x="292879" y="341061"/>
                  <a:pt x="289961" y="342242"/>
                </a:cubicBezTo>
                <a:cubicBezTo>
                  <a:pt x="287043" y="343397"/>
                  <a:pt x="283939" y="343996"/>
                  <a:pt x="280692" y="343996"/>
                </a:cubicBezTo>
                <a:cubicBezTo>
                  <a:pt x="277343" y="343996"/>
                  <a:pt x="274256" y="343397"/>
                  <a:pt x="271414" y="342242"/>
                </a:cubicBezTo>
                <a:cubicBezTo>
                  <a:pt x="268571" y="341061"/>
                  <a:pt x="266117" y="339214"/>
                  <a:pt x="264017" y="336658"/>
                </a:cubicBezTo>
                <a:cubicBezTo>
                  <a:pt x="261942" y="334094"/>
                  <a:pt x="260280" y="330847"/>
                  <a:pt x="259066" y="326891"/>
                </a:cubicBezTo>
                <a:cubicBezTo>
                  <a:pt x="257859" y="322935"/>
                  <a:pt x="257252" y="318102"/>
                  <a:pt x="257252" y="312417"/>
                </a:cubicBezTo>
                <a:close/>
                <a:moveTo>
                  <a:pt x="207118" y="342478"/>
                </a:moveTo>
                <a:lnTo>
                  <a:pt x="207118" y="256007"/>
                </a:lnTo>
                <a:lnTo>
                  <a:pt x="249602" y="256007"/>
                </a:lnTo>
                <a:lnTo>
                  <a:pt x="248860" y="264653"/>
                </a:lnTo>
                <a:lnTo>
                  <a:pt x="218015" y="264653"/>
                </a:lnTo>
                <a:lnTo>
                  <a:pt x="218015" y="296628"/>
                </a:lnTo>
                <a:lnTo>
                  <a:pt x="246473" y="296628"/>
                </a:lnTo>
                <a:lnTo>
                  <a:pt x="246473" y="305273"/>
                </a:lnTo>
                <a:lnTo>
                  <a:pt x="218015" y="305273"/>
                </a:lnTo>
                <a:lnTo>
                  <a:pt x="218015" y="342478"/>
                </a:lnTo>
                <a:lnTo>
                  <a:pt x="207118" y="342478"/>
                </a:lnTo>
                <a:close/>
                <a:moveTo>
                  <a:pt x="141447" y="334963"/>
                </a:moveTo>
                <a:cubicBezTo>
                  <a:pt x="143024" y="334963"/>
                  <a:pt x="144458" y="334769"/>
                  <a:pt x="145706" y="334338"/>
                </a:cubicBezTo>
                <a:cubicBezTo>
                  <a:pt x="146963" y="333917"/>
                  <a:pt x="148051" y="333394"/>
                  <a:pt x="148970" y="332770"/>
                </a:cubicBezTo>
                <a:cubicBezTo>
                  <a:pt x="149881" y="332162"/>
                  <a:pt x="150657" y="331504"/>
                  <a:pt x="151290" y="330813"/>
                </a:cubicBezTo>
                <a:cubicBezTo>
                  <a:pt x="151914" y="330163"/>
                  <a:pt x="152403" y="329581"/>
                  <a:pt x="152724" y="329075"/>
                </a:cubicBezTo>
                <a:lnTo>
                  <a:pt x="152724" y="291980"/>
                </a:lnTo>
                <a:cubicBezTo>
                  <a:pt x="151813" y="291398"/>
                  <a:pt x="150750" y="290909"/>
                  <a:pt x="149527" y="290488"/>
                </a:cubicBezTo>
                <a:cubicBezTo>
                  <a:pt x="148321" y="290057"/>
                  <a:pt x="146794" y="289863"/>
                  <a:pt x="144955" y="289863"/>
                </a:cubicBezTo>
                <a:cubicBezTo>
                  <a:pt x="142619" y="289863"/>
                  <a:pt x="140426" y="290243"/>
                  <a:pt x="138377" y="291044"/>
                </a:cubicBezTo>
                <a:cubicBezTo>
                  <a:pt x="136335" y="291837"/>
                  <a:pt x="134556" y="293161"/>
                  <a:pt x="133046" y="294983"/>
                </a:cubicBezTo>
                <a:cubicBezTo>
                  <a:pt x="131545" y="296830"/>
                  <a:pt x="130364" y="299209"/>
                  <a:pt x="129478" y="302136"/>
                </a:cubicBezTo>
                <a:cubicBezTo>
                  <a:pt x="128609" y="305054"/>
                  <a:pt x="128162" y="308664"/>
                  <a:pt x="128162" y="312915"/>
                </a:cubicBezTo>
                <a:cubicBezTo>
                  <a:pt x="128162" y="317098"/>
                  <a:pt x="128517" y="320582"/>
                  <a:pt x="129234" y="323399"/>
                </a:cubicBezTo>
                <a:cubicBezTo>
                  <a:pt x="129942" y="326191"/>
                  <a:pt x="130920" y="328434"/>
                  <a:pt x="132177" y="330138"/>
                </a:cubicBezTo>
                <a:cubicBezTo>
                  <a:pt x="133434" y="331850"/>
                  <a:pt x="134851" y="333073"/>
                  <a:pt x="136437" y="333832"/>
                </a:cubicBezTo>
                <a:cubicBezTo>
                  <a:pt x="138022" y="334583"/>
                  <a:pt x="139692" y="334963"/>
                  <a:pt x="141447" y="334963"/>
                </a:cubicBezTo>
                <a:close/>
                <a:moveTo>
                  <a:pt x="117636" y="313294"/>
                </a:moveTo>
                <a:cubicBezTo>
                  <a:pt x="117636" y="307205"/>
                  <a:pt x="118429" y="302093"/>
                  <a:pt x="120023" y="298003"/>
                </a:cubicBezTo>
                <a:cubicBezTo>
                  <a:pt x="121609" y="293904"/>
                  <a:pt x="123658" y="290597"/>
                  <a:pt x="126163" y="288109"/>
                </a:cubicBezTo>
                <a:cubicBezTo>
                  <a:pt x="128660" y="285604"/>
                  <a:pt x="131511" y="283816"/>
                  <a:pt x="134682" y="282778"/>
                </a:cubicBezTo>
                <a:cubicBezTo>
                  <a:pt x="137854" y="281724"/>
                  <a:pt x="141033" y="281201"/>
                  <a:pt x="144213" y="281201"/>
                </a:cubicBezTo>
                <a:cubicBezTo>
                  <a:pt x="146128" y="281201"/>
                  <a:pt x="147798" y="281353"/>
                  <a:pt x="149215" y="281648"/>
                </a:cubicBezTo>
                <a:cubicBezTo>
                  <a:pt x="150640" y="281935"/>
                  <a:pt x="151813" y="282298"/>
                  <a:pt x="152724" y="282719"/>
                </a:cubicBezTo>
                <a:lnTo>
                  <a:pt x="152724" y="253882"/>
                </a:lnTo>
                <a:lnTo>
                  <a:pt x="162879" y="252760"/>
                </a:lnTo>
                <a:lnTo>
                  <a:pt x="162879" y="342478"/>
                </a:lnTo>
                <a:lnTo>
                  <a:pt x="153601" y="342478"/>
                </a:lnTo>
                <a:lnTo>
                  <a:pt x="153601" y="336093"/>
                </a:lnTo>
                <a:lnTo>
                  <a:pt x="153348" y="336093"/>
                </a:lnTo>
                <a:cubicBezTo>
                  <a:pt x="153103" y="336599"/>
                  <a:pt x="152656" y="337282"/>
                  <a:pt x="151981" y="338176"/>
                </a:cubicBezTo>
                <a:cubicBezTo>
                  <a:pt x="151307" y="339045"/>
                  <a:pt x="150396" y="339922"/>
                  <a:pt x="149215" y="340799"/>
                </a:cubicBezTo>
                <a:cubicBezTo>
                  <a:pt x="148051" y="341676"/>
                  <a:pt x="146583" y="342410"/>
                  <a:pt x="144829" y="343060"/>
                </a:cubicBezTo>
                <a:cubicBezTo>
                  <a:pt x="143075" y="343684"/>
                  <a:pt x="141033" y="343996"/>
                  <a:pt x="138689" y="343996"/>
                </a:cubicBezTo>
                <a:cubicBezTo>
                  <a:pt x="135855" y="343996"/>
                  <a:pt x="133164" y="343431"/>
                  <a:pt x="130600" y="342292"/>
                </a:cubicBezTo>
                <a:cubicBezTo>
                  <a:pt x="128061" y="341154"/>
                  <a:pt x="125826" y="339365"/>
                  <a:pt x="123903" y="336911"/>
                </a:cubicBezTo>
                <a:cubicBezTo>
                  <a:pt x="121980" y="334448"/>
                  <a:pt x="120453" y="331268"/>
                  <a:pt x="119331" y="327388"/>
                </a:cubicBezTo>
                <a:cubicBezTo>
                  <a:pt x="118201" y="323500"/>
                  <a:pt x="117636" y="318811"/>
                  <a:pt x="117636" y="313294"/>
                </a:cubicBezTo>
                <a:close/>
                <a:moveTo>
                  <a:pt x="95082" y="342478"/>
                </a:moveTo>
                <a:lnTo>
                  <a:pt x="95082" y="303755"/>
                </a:lnTo>
                <a:cubicBezTo>
                  <a:pt x="95082" y="298669"/>
                  <a:pt x="94222" y="295008"/>
                  <a:pt x="92510" y="292790"/>
                </a:cubicBezTo>
                <a:cubicBezTo>
                  <a:pt x="90798" y="290580"/>
                  <a:pt x="88191" y="289475"/>
                  <a:pt x="84674" y="289475"/>
                </a:cubicBezTo>
                <a:cubicBezTo>
                  <a:pt x="81671" y="289475"/>
                  <a:pt x="79166" y="290226"/>
                  <a:pt x="77159" y="291736"/>
                </a:cubicBezTo>
                <a:cubicBezTo>
                  <a:pt x="75160" y="293237"/>
                  <a:pt x="73566" y="294696"/>
                  <a:pt x="72402" y="296122"/>
                </a:cubicBezTo>
                <a:lnTo>
                  <a:pt x="72402" y="342478"/>
                </a:lnTo>
                <a:lnTo>
                  <a:pt x="62247" y="342478"/>
                </a:lnTo>
                <a:lnTo>
                  <a:pt x="62247" y="282323"/>
                </a:lnTo>
                <a:lnTo>
                  <a:pt x="71516" y="282323"/>
                </a:lnTo>
                <a:lnTo>
                  <a:pt x="71516" y="289104"/>
                </a:lnTo>
                <a:lnTo>
                  <a:pt x="71769" y="289104"/>
                </a:lnTo>
                <a:cubicBezTo>
                  <a:pt x="72014" y="288598"/>
                  <a:pt x="72562" y="287873"/>
                  <a:pt x="73397" y="286911"/>
                </a:cubicBezTo>
                <a:cubicBezTo>
                  <a:pt x="74224" y="285941"/>
                  <a:pt x="75320" y="285022"/>
                  <a:pt x="76653" y="284153"/>
                </a:cubicBezTo>
                <a:cubicBezTo>
                  <a:pt x="77994" y="283276"/>
                  <a:pt x="79580" y="282500"/>
                  <a:pt x="81427" y="281834"/>
                </a:cubicBezTo>
                <a:cubicBezTo>
                  <a:pt x="83257" y="281159"/>
                  <a:pt x="85341" y="280822"/>
                  <a:pt x="87677" y="280822"/>
                </a:cubicBezTo>
                <a:cubicBezTo>
                  <a:pt x="90359" y="280822"/>
                  <a:pt x="92780" y="281235"/>
                  <a:pt x="94956" y="282011"/>
                </a:cubicBezTo>
                <a:cubicBezTo>
                  <a:pt x="97132" y="282812"/>
                  <a:pt x="98954" y="284094"/>
                  <a:pt x="100464" y="285840"/>
                </a:cubicBezTo>
                <a:cubicBezTo>
                  <a:pt x="101973" y="287595"/>
                  <a:pt x="103137" y="289872"/>
                  <a:pt x="103972" y="292681"/>
                </a:cubicBezTo>
                <a:cubicBezTo>
                  <a:pt x="104816" y="295472"/>
                  <a:pt x="105237" y="298922"/>
                  <a:pt x="105237" y="303030"/>
                </a:cubicBezTo>
                <a:lnTo>
                  <a:pt x="105237" y="342478"/>
                </a:lnTo>
                <a:lnTo>
                  <a:pt x="95082" y="342478"/>
                </a:lnTo>
                <a:close/>
                <a:moveTo>
                  <a:pt x="46702" y="342478"/>
                </a:moveTo>
                <a:lnTo>
                  <a:pt x="37424" y="342478"/>
                </a:lnTo>
                <a:lnTo>
                  <a:pt x="37424" y="335722"/>
                </a:lnTo>
                <a:lnTo>
                  <a:pt x="37180" y="335722"/>
                </a:lnTo>
                <a:cubicBezTo>
                  <a:pt x="36927" y="336211"/>
                  <a:pt x="36378" y="336953"/>
                  <a:pt x="35552" y="337898"/>
                </a:cubicBezTo>
                <a:cubicBezTo>
                  <a:pt x="34708" y="338885"/>
                  <a:pt x="33646" y="339787"/>
                  <a:pt x="32355" y="340656"/>
                </a:cubicBezTo>
                <a:cubicBezTo>
                  <a:pt x="31056" y="341541"/>
                  <a:pt x="29487" y="342326"/>
                  <a:pt x="27657" y="342984"/>
                </a:cubicBezTo>
                <a:cubicBezTo>
                  <a:pt x="25818" y="343659"/>
                  <a:pt x="23769" y="343996"/>
                  <a:pt x="21517" y="343996"/>
                </a:cubicBezTo>
                <a:cubicBezTo>
                  <a:pt x="18843" y="343996"/>
                  <a:pt x="16439" y="343600"/>
                  <a:pt x="14305" y="342790"/>
                </a:cubicBezTo>
                <a:cubicBezTo>
                  <a:pt x="12180" y="341997"/>
                  <a:pt x="10358" y="340723"/>
                  <a:pt x="8865" y="338969"/>
                </a:cubicBezTo>
                <a:cubicBezTo>
                  <a:pt x="7355" y="337206"/>
                  <a:pt x="6200" y="334946"/>
                  <a:pt x="5415" y="332162"/>
                </a:cubicBezTo>
                <a:cubicBezTo>
                  <a:pt x="4606" y="329362"/>
                  <a:pt x="4218" y="325912"/>
                  <a:pt x="4218" y="321822"/>
                </a:cubicBezTo>
                <a:lnTo>
                  <a:pt x="4218" y="282323"/>
                </a:lnTo>
                <a:lnTo>
                  <a:pt x="14373" y="282323"/>
                </a:lnTo>
                <a:lnTo>
                  <a:pt x="14373" y="321063"/>
                </a:lnTo>
                <a:cubicBezTo>
                  <a:pt x="14373" y="326090"/>
                  <a:pt x="15182" y="329640"/>
                  <a:pt x="16810" y="331766"/>
                </a:cubicBezTo>
                <a:cubicBezTo>
                  <a:pt x="18438" y="333891"/>
                  <a:pt x="20960" y="334963"/>
                  <a:pt x="24401" y="334963"/>
                </a:cubicBezTo>
                <a:cubicBezTo>
                  <a:pt x="27311" y="334963"/>
                  <a:pt x="29791" y="334237"/>
                  <a:pt x="31790" y="332770"/>
                </a:cubicBezTo>
                <a:cubicBezTo>
                  <a:pt x="33806" y="331310"/>
                  <a:pt x="35383" y="329893"/>
                  <a:pt x="36547" y="328460"/>
                </a:cubicBezTo>
                <a:lnTo>
                  <a:pt x="36547" y="282323"/>
                </a:lnTo>
                <a:lnTo>
                  <a:pt x="46702" y="282323"/>
                </a:lnTo>
                <a:lnTo>
                  <a:pt x="46702" y="342478"/>
                </a:lnTo>
                <a:close/>
                <a:moveTo>
                  <a:pt x="477569" y="174623"/>
                </a:moveTo>
                <a:cubicBezTo>
                  <a:pt x="477569" y="170288"/>
                  <a:pt x="476532" y="167192"/>
                  <a:pt x="474491" y="165354"/>
                </a:cubicBezTo>
                <a:cubicBezTo>
                  <a:pt x="472458" y="163523"/>
                  <a:pt x="470046" y="162604"/>
                  <a:pt x="467288" y="162604"/>
                </a:cubicBezTo>
                <a:cubicBezTo>
                  <a:pt x="464361" y="162604"/>
                  <a:pt x="461856" y="163523"/>
                  <a:pt x="459773" y="165354"/>
                </a:cubicBezTo>
                <a:cubicBezTo>
                  <a:pt x="457698" y="167192"/>
                  <a:pt x="456635" y="170288"/>
                  <a:pt x="456635" y="174623"/>
                </a:cubicBezTo>
                <a:cubicBezTo>
                  <a:pt x="456635" y="178975"/>
                  <a:pt x="457698" y="182062"/>
                  <a:pt x="459773" y="183901"/>
                </a:cubicBezTo>
                <a:cubicBezTo>
                  <a:pt x="461856" y="185740"/>
                  <a:pt x="464285" y="186659"/>
                  <a:pt x="467043" y="186659"/>
                </a:cubicBezTo>
                <a:cubicBezTo>
                  <a:pt x="469961" y="186659"/>
                  <a:pt x="472458" y="185740"/>
                  <a:pt x="474491" y="183901"/>
                </a:cubicBezTo>
                <a:cubicBezTo>
                  <a:pt x="476532" y="182062"/>
                  <a:pt x="477569" y="178975"/>
                  <a:pt x="477569" y="174623"/>
                </a:cubicBezTo>
                <a:close/>
                <a:moveTo>
                  <a:pt x="464158" y="214223"/>
                </a:moveTo>
                <a:cubicBezTo>
                  <a:pt x="462413" y="214223"/>
                  <a:pt x="460861" y="214105"/>
                  <a:pt x="459519" y="213852"/>
                </a:cubicBezTo>
                <a:cubicBezTo>
                  <a:pt x="458777" y="214282"/>
                  <a:pt x="458035" y="214763"/>
                  <a:pt x="457335" y="215353"/>
                </a:cubicBezTo>
                <a:cubicBezTo>
                  <a:pt x="456618" y="215952"/>
                  <a:pt x="455969" y="216661"/>
                  <a:pt x="455378" y="217487"/>
                </a:cubicBezTo>
                <a:cubicBezTo>
                  <a:pt x="454796" y="218322"/>
                  <a:pt x="454332" y="219301"/>
                  <a:pt x="453944" y="220431"/>
                </a:cubicBezTo>
                <a:cubicBezTo>
                  <a:pt x="453565" y="221553"/>
                  <a:pt x="453388" y="222885"/>
                  <a:pt x="453388" y="224378"/>
                </a:cubicBezTo>
                <a:cubicBezTo>
                  <a:pt x="453388" y="230814"/>
                  <a:pt x="456939" y="234027"/>
                  <a:pt x="464032" y="234027"/>
                </a:cubicBezTo>
                <a:cubicBezTo>
                  <a:pt x="470147" y="234027"/>
                  <a:pt x="474659" y="232838"/>
                  <a:pt x="477569" y="230468"/>
                </a:cubicBezTo>
                <a:cubicBezTo>
                  <a:pt x="480488" y="228081"/>
                  <a:pt x="481947" y="225340"/>
                  <a:pt x="481947" y="222253"/>
                </a:cubicBezTo>
                <a:cubicBezTo>
                  <a:pt x="481947" y="219317"/>
                  <a:pt x="481036" y="217268"/>
                  <a:pt x="479197" y="216053"/>
                </a:cubicBezTo>
                <a:cubicBezTo>
                  <a:pt x="477358" y="214839"/>
                  <a:pt x="474904" y="214223"/>
                  <a:pt x="471800" y="214223"/>
                </a:cubicBezTo>
                <a:lnTo>
                  <a:pt x="464158" y="214223"/>
                </a:lnTo>
                <a:close/>
                <a:moveTo>
                  <a:pt x="492102" y="163852"/>
                </a:moveTo>
                <a:lnTo>
                  <a:pt x="484578" y="163852"/>
                </a:lnTo>
                <a:cubicBezTo>
                  <a:pt x="486510" y="167032"/>
                  <a:pt x="487471" y="170617"/>
                  <a:pt x="487471" y="174623"/>
                </a:cubicBezTo>
                <a:cubicBezTo>
                  <a:pt x="487471" y="177803"/>
                  <a:pt x="486957" y="180671"/>
                  <a:pt x="485911" y="183209"/>
                </a:cubicBezTo>
                <a:cubicBezTo>
                  <a:pt x="484874" y="185765"/>
                  <a:pt x="483398" y="187907"/>
                  <a:pt x="481525" y="189670"/>
                </a:cubicBezTo>
                <a:cubicBezTo>
                  <a:pt x="479636" y="191425"/>
                  <a:pt x="477417" y="192766"/>
                  <a:pt x="474879" y="193685"/>
                </a:cubicBezTo>
                <a:cubicBezTo>
                  <a:pt x="472331" y="194604"/>
                  <a:pt x="469582" y="195060"/>
                  <a:pt x="466680" y="195060"/>
                </a:cubicBezTo>
                <a:lnTo>
                  <a:pt x="465027" y="195060"/>
                </a:lnTo>
                <a:cubicBezTo>
                  <a:pt x="464538" y="195060"/>
                  <a:pt x="463990" y="195009"/>
                  <a:pt x="463416" y="194925"/>
                </a:cubicBezTo>
                <a:cubicBezTo>
                  <a:pt x="462413" y="195355"/>
                  <a:pt x="461367" y="196013"/>
                  <a:pt x="460262" y="196932"/>
                </a:cubicBezTo>
                <a:cubicBezTo>
                  <a:pt x="459191" y="197860"/>
                  <a:pt x="458651" y="199066"/>
                  <a:pt x="458651" y="200576"/>
                </a:cubicBezTo>
                <a:cubicBezTo>
                  <a:pt x="458651" y="201824"/>
                  <a:pt x="459132" y="202845"/>
                  <a:pt x="460085" y="203646"/>
                </a:cubicBezTo>
                <a:cubicBezTo>
                  <a:pt x="461055" y="204422"/>
                  <a:pt x="462632" y="204835"/>
                  <a:pt x="464791" y="204835"/>
                </a:cubicBezTo>
                <a:lnTo>
                  <a:pt x="472433" y="204835"/>
                </a:lnTo>
                <a:cubicBezTo>
                  <a:pt x="475267" y="204835"/>
                  <a:pt x="477890" y="205131"/>
                  <a:pt x="480327" y="205704"/>
                </a:cubicBezTo>
                <a:cubicBezTo>
                  <a:pt x="482748" y="206303"/>
                  <a:pt x="484874" y="207231"/>
                  <a:pt x="486645" y="208521"/>
                </a:cubicBezTo>
                <a:cubicBezTo>
                  <a:pt x="488450" y="209820"/>
                  <a:pt x="489850" y="211473"/>
                  <a:pt x="490862" y="213472"/>
                </a:cubicBezTo>
                <a:cubicBezTo>
                  <a:pt x="491849" y="215488"/>
                  <a:pt x="492363" y="217900"/>
                  <a:pt x="492363" y="220751"/>
                </a:cubicBezTo>
                <a:cubicBezTo>
                  <a:pt x="492363" y="224007"/>
                  <a:pt x="491663" y="226976"/>
                  <a:pt x="490288" y="229650"/>
                </a:cubicBezTo>
                <a:cubicBezTo>
                  <a:pt x="488905" y="232323"/>
                  <a:pt x="486974" y="234618"/>
                  <a:pt x="484452" y="236532"/>
                </a:cubicBezTo>
                <a:cubicBezTo>
                  <a:pt x="481947" y="238464"/>
                  <a:pt x="478910" y="239973"/>
                  <a:pt x="475317" y="241053"/>
                </a:cubicBezTo>
                <a:cubicBezTo>
                  <a:pt x="471707" y="242133"/>
                  <a:pt x="467709" y="242689"/>
                  <a:pt x="463281" y="242689"/>
                </a:cubicBezTo>
                <a:cubicBezTo>
                  <a:pt x="456846" y="242689"/>
                  <a:pt x="451954" y="241289"/>
                  <a:pt x="448622" y="238481"/>
                </a:cubicBezTo>
                <a:cubicBezTo>
                  <a:pt x="445274" y="235680"/>
                  <a:pt x="443612" y="231649"/>
                  <a:pt x="443612" y="226385"/>
                </a:cubicBezTo>
                <a:cubicBezTo>
                  <a:pt x="443612" y="224142"/>
                  <a:pt x="444008" y="222185"/>
                  <a:pt x="444793" y="220557"/>
                </a:cubicBezTo>
                <a:cubicBezTo>
                  <a:pt x="445594" y="218929"/>
                  <a:pt x="446530" y="217504"/>
                  <a:pt x="447627" y="216298"/>
                </a:cubicBezTo>
                <a:cubicBezTo>
                  <a:pt x="448706" y="215083"/>
                  <a:pt x="449811" y="214130"/>
                  <a:pt x="450933" y="213413"/>
                </a:cubicBezTo>
                <a:cubicBezTo>
                  <a:pt x="452063" y="212705"/>
                  <a:pt x="452974" y="212140"/>
                  <a:pt x="453641" y="211735"/>
                </a:cubicBezTo>
                <a:lnTo>
                  <a:pt x="453641" y="211473"/>
                </a:lnTo>
                <a:cubicBezTo>
                  <a:pt x="451034" y="209559"/>
                  <a:pt x="449752" y="206750"/>
                  <a:pt x="449752" y="203073"/>
                </a:cubicBezTo>
                <a:cubicBezTo>
                  <a:pt x="449752" y="201478"/>
                  <a:pt x="450056" y="200112"/>
                  <a:pt x="450689" y="198940"/>
                </a:cubicBezTo>
                <a:cubicBezTo>
                  <a:pt x="451313" y="197767"/>
                  <a:pt x="452013" y="196823"/>
                  <a:pt x="452806" y="196055"/>
                </a:cubicBezTo>
                <a:cubicBezTo>
                  <a:pt x="453607" y="195304"/>
                  <a:pt x="454408" y="194697"/>
                  <a:pt x="455201" y="194242"/>
                </a:cubicBezTo>
                <a:cubicBezTo>
                  <a:pt x="455994" y="193786"/>
                  <a:pt x="456601" y="193466"/>
                  <a:pt x="457023" y="193297"/>
                </a:cubicBezTo>
                <a:lnTo>
                  <a:pt x="457023" y="193052"/>
                </a:lnTo>
                <a:cubicBezTo>
                  <a:pt x="453927" y="191635"/>
                  <a:pt x="451431" y="189392"/>
                  <a:pt x="449567" y="186347"/>
                </a:cubicBezTo>
                <a:cubicBezTo>
                  <a:pt x="447686" y="183294"/>
                  <a:pt x="446724" y="179389"/>
                  <a:pt x="446724" y="174623"/>
                </a:cubicBezTo>
                <a:cubicBezTo>
                  <a:pt x="446724" y="171283"/>
                  <a:pt x="447289" y="168339"/>
                  <a:pt x="448369" y="165792"/>
                </a:cubicBezTo>
                <a:cubicBezTo>
                  <a:pt x="449457" y="163245"/>
                  <a:pt x="450916" y="161136"/>
                  <a:pt x="452747" y="159458"/>
                </a:cubicBezTo>
                <a:cubicBezTo>
                  <a:pt x="454602" y="157788"/>
                  <a:pt x="456736" y="156540"/>
                  <a:pt x="459216" y="155696"/>
                </a:cubicBezTo>
                <a:cubicBezTo>
                  <a:pt x="461670" y="154870"/>
                  <a:pt x="464327" y="154448"/>
                  <a:pt x="467178" y="154448"/>
                </a:cubicBezTo>
                <a:cubicBezTo>
                  <a:pt x="470012" y="154448"/>
                  <a:pt x="472686" y="154954"/>
                  <a:pt x="475182" y="155958"/>
                </a:cubicBezTo>
                <a:lnTo>
                  <a:pt x="493502" y="155958"/>
                </a:lnTo>
                <a:lnTo>
                  <a:pt x="492102" y="163852"/>
                </a:lnTo>
                <a:close/>
                <a:moveTo>
                  <a:pt x="423681" y="216112"/>
                </a:moveTo>
                <a:lnTo>
                  <a:pt x="423681" y="177390"/>
                </a:lnTo>
                <a:cubicBezTo>
                  <a:pt x="423681" y="172295"/>
                  <a:pt x="422829" y="168626"/>
                  <a:pt x="421092" y="166416"/>
                </a:cubicBezTo>
                <a:cubicBezTo>
                  <a:pt x="419405" y="164207"/>
                  <a:pt x="416799" y="163102"/>
                  <a:pt x="413290" y="163102"/>
                </a:cubicBezTo>
                <a:cubicBezTo>
                  <a:pt x="410270" y="163102"/>
                  <a:pt x="407757" y="163852"/>
                  <a:pt x="405775" y="165354"/>
                </a:cubicBezTo>
                <a:cubicBezTo>
                  <a:pt x="403759" y="166855"/>
                  <a:pt x="402157" y="168314"/>
                  <a:pt x="401001" y="169748"/>
                </a:cubicBezTo>
                <a:lnTo>
                  <a:pt x="401001" y="216112"/>
                </a:lnTo>
                <a:lnTo>
                  <a:pt x="390846" y="216112"/>
                </a:lnTo>
                <a:lnTo>
                  <a:pt x="390846" y="155958"/>
                </a:lnTo>
                <a:lnTo>
                  <a:pt x="400115" y="155958"/>
                </a:lnTo>
                <a:lnTo>
                  <a:pt x="400115" y="162730"/>
                </a:lnTo>
                <a:lnTo>
                  <a:pt x="400377" y="162730"/>
                </a:lnTo>
                <a:cubicBezTo>
                  <a:pt x="400613" y="162216"/>
                  <a:pt x="401161" y="161491"/>
                  <a:pt x="401996" y="160529"/>
                </a:cubicBezTo>
                <a:cubicBezTo>
                  <a:pt x="402823" y="159559"/>
                  <a:pt x="403919" y="158657"/>
                  <a:pt x="405269" y="157771"/>
                </a:cubicBezTo>
                <a:cubicBezTo>
                  <a:pt x="406585" y="156894"/>
                  <a:pt x="408179" y="156118"/>
                  <a:pt x="410026" y="155452"/>
                </a:cubicBezTo>
                <a:cubicBezTo>
                  <a:pt x="411856" y="154777"/>
                  <a:pt x="413956" y="154448"/>
                  <a:pt x="416284" y="154448"/>
                </a:cubicBezTo>
                <a:cubicBezTo>
                  <a:pt x="418966" y="154448"/>
                  <a:pt x="421379" y="154853"/>
                  <a:pt x="423563" y="155637"/>
                </a:cubicBezTo>
                <a:cubicBezTo>
                  <a:pt x="425731" y="156438"/>
                  <a:pt x="427561" y="157704"/>
                  <a:pt x="429063" y="159458"/>
                </a:cubicBezTo>
                <a:cubicBezTo>
                  <a:pt x="430581" y="161212"/>
                  <a:pt x="431753" y="163498"/>
                  <a:pt x="432580" y="166290"/>
                </a:cubicBezTo>
                <a:cubicBezTo>
                  <a:pt x="433406" y="169090"/>
                  <a:pt x="433828" y="172540"/>
                  <a:pt x="433828" y="176631"/>
                </a:cubicBezTo>
                <a:lnTo>
                  <a:pt x="433828" y="216112"/>
                </a:lnTo>
                <a:lnTo>
                  <a:pt x="423681" y="216112"/>
                </a:lnTo>
                <a:close/>
                <a:moveTo>
                  <a:pt x="375310" y="216112"/>
                </a:moveTo>
                <a:lnTo>
                  <a:pt x="366032" y="216112"/>
                </a:lnTo>
                <a:lnTo>
                  <a:pt x="366032" y="209348"/>
                </a:lnTo>
                <a:lnTo>
                  <a:pt x="365779" y="209348"/>
                </a:lnTo>
                <a:cubicBezTo>
                  <a:pt x="365517" y="209837"/>
                  <a:pt x="364977" y="210579"/>
                  <a:pt x="364151" y="211541"/>
                </a:cubicBezTo>
                <a:cubicBezTo>
                  <a:pt x="363316" y="212494"/>
                  <a:pt x="362245" y="213413"/>
                  <a:pt x="360954" y="214299"/>
                </a:cubicBezTo>
                <a:cubicBezTo>
                  <a:pt x="359664" y="215168"/>
                  <a:pt x="358086" y="215952"/>
                  <a:pt x="356248" y="216610"/>
                </a:cubicBezTo>
                <a:cubicBezTo>
                  <a:pt x="354417" y="217285"/>
                  <a:pt x="352376" y="217614"/>
                  <a:pt x="350107" y="217614"/>
                </a:cubicBezTo>
                <a:cubicBezTo>
                  <a:pt x="347442" y="217614"/>
                  <a:pt x="345055" y="217217"/>
                  <a:pt x="342921" y="216416"/>
                </a:cubicBezTo>
                <a:cubicBezTo>
                  <a:pt x="340779" y="215632"/>
                  <a:pt x="338957" y="214358"/>
                  <a:pt x="337464" y="212595"/>
                </a:cubicBezTo>
                <a:cubicBezTo>
                  <a:pt x="335946" y="210841"/>
                  <a:pt x="334816" y="208572"/>
                  <a:pt x="334014" y="205772"/>
                </a:cubicBezTo>
                <a:cubicBezTo>
                  <a:pt x="333222" y="202971"/>
                  <a:pt x="332825" y="199530"/>
                  <a:pt x="332825" y="195439"/>
                </a:cubicBezTo>
                <a:lnTo>
                  <a:pt x="332825" y="155958"/>
                </a:lnTo>
                <a:lnTo>
                  <a:pt x="342980" y="155958"/>
                </a:lnTo>
                <a:lnTo>
                  <a:pt x="342980" y="194680"/>
                </a:lnTo>
                <a:cubicBezTo>
                  <a:pt x="342980" y="199699"/>
                  <a:pt x="343782" y="203267"/>
                  <a:pt x="345418" y="205392"/>
                </a:cubicBezTo>
                <a:cubicBezTo>
                  <a:pt x="347046" y="207518"/>
                  <a:pt x="349559" y="208589"/>
                  <a:pt x="353000" y="208589"/>
                </a:cubicBezTo>
                <a:cubicBezTo>
                  <a:pt x="355936" y="208589"/>
                  <a:pt x="358373" y="207855"/>
                  <a:pt x="360397" y="206396"/>
                </a:cubicBezTo>
                <a:cubicBezTo>
                  <a:pt x="362388" y="204945"/>
                  <a:pt x="363999" y="203503"/>
                  <a:pt x="365146" y="202069"/>
                </a:cubicBezTo>
                <a:lnTo>
                  <a:pt x="365146" y="155958"/>
                </a:lnTo>
                <a:lnTo>
                  <a:pt x="375310" y="155958"/>
                </a:lnTo>
                <a:lnTo>
                  <a:pt x="375310" y="216112"/>
                </a:lnTo>
                <a:close/>
                <a:moveTo>
                  <a:pt x="296228" y="208589"/>
                </a:moveTo>
                <a:cubicBezTo>
                  <a:pt x="297822" y="208589"/>
                  <a:pt x="299239" y="208369"/>
                  <a:pt x="300487" y="207965"/>
                </a:cubicBezTo>
                <a:cubicBezTo>
                  <a:pt x="301744" y="207551"/>
                  <a:pt x="302832" y="207020"/>
                  <a:pt x="303751" y="206396"/>
                </a:cubicBezTo>
                <a:cubicBezTo>
                  <a:pt x="304671" y="205772"/>
                  <a:pt x="305438" y="205131"/>
                  <a:pt x="306071" y="204447"/>
                </a:cubicBezTo>
                <a:cubicBezTo>
                  <a:pt x="306703" y="203781"/>
                  <a:pt x="307176" y="203208"/>
                  <a:pt x="307513" y="202701"/>
                </a:cubicBezTo>
                <a:lnTo>
                  <a:pt x="307513" y="165598"/>
                </a:lnTo>
                <a:cubicBezTo>
                  <a:pt x="306602" y="165025"/>
                  <a:pt x="305523" y="164510"/>
                  <a:pt x="304317" y="164097"/>
                </a:cubicBezTo>
                <a:cubicBezTo>
                  <a:pt x="303110" y="163684"/>
                  <a:pt x="301575" y="163481"/>
                  <a:pt x="299745" y="163481"/>
                </a:cubicBezTo>
                <a:cubicBezTo>
                  <a:pt x="297392" y="163481"/>
                  <a:pt x="295199" y="163869"/>
                  <a:pt x="293166" y="164662"/>
                </a:cubicBezTo>
                <a:cubicBezTo>
                  <a:pt x="291108" y="165463"/>
                  <a:pt x="289337" y="166779"/>
                  <a:pt x="287836" y="168618"/>
                </a:cubicBezTo>
                <a:cubicBezTo>
                  <a:pt x="286334" y="170448"/>
                  <a:pt x="285137" y="172835"/>
                  <a:pt x="284268" y="175753"/>
                </a:cubicBezTo>
                <a:cubicBezTo>
                  <a:pt x="283374" y="178680"/>
                  <a:pt x="282944" y="182273"/>
                  <a:pt x="282944" y="186533"/>
                </a:cubicBezTo>
                <a:cubicBezTo>
                  <a:pt x="282944" y="190708"/>
                  <a:pt x="283298" y="194208"/>
                  <a:pt x="284006" y="197000"/>
                </a:cubicBezTo>
                <a:cubicBezTo>
                  <a:pt x="284715" y="199792"/>
                  <a:pt x="285702" y="202052"/>
                  <a:pt x="286958" y="203764"/>
                </a:cubicBezTo>
                <a:cubicBezTo>
                  <a:pt x="288215" y="205476"/>
                  <a:pt x="289632" y="206708"/>
                  <a:pt x="291209" y="207459"/>
                </a:cubicBezTo>
                <a:cubicBezTo>
                  <a:pt x="292804" y="208209"/>
                  <a:pt x="294474" y="208589"/>
                  <a:pt x="296228" y="208589"/>
                </a:cubicBezTo>
                <a:close/>
                <a:moveTo>
                  <a:pt x="272417" y="186904"/>
                </a:moveTo>
                <a:cubicBezTo>
                  <a:pt x="272417" y="180814"/>
                  <a:pt x="273210" y="175711"/>
                  <a:pt x="274796" y="171612"/>
                </a:cubicBezTo>
                <a:cubicBezTo>
                  <a:pt x="276382" y="167530"/>
                  <a:pt x="278431" y="164223"/>
                  <a:pt x="280945" y="161718"/>
                </a:cubicBezTo>
                <a:cubicBezTo>
                  <a:pt x="283433" y="159213"/>
                  <a:pt x="286284" y="157434"/>
                  <a:pt x="289455" y="156388"/>
                </a:cubicBezTo>
                <a:cubicBezTo>
                  <a:pt x="292643" y="155350"/>
                  <a:pt x="295815" y="154827"/>
                  <a:pt x="298986" y="154827"/>
                </a:cubicBezTo>
                <a:cubicBezTo>
                  <a:pt x="300917" y="154827"/>
                  <a:pt x="302579" y="154971"/>
                  <a:pt x="303996" y="155266"/>
                </a:cubicBezTo>
                <a:cubicBezTo>
                  <a:pt x="305413" y="155561"/>
                  <a:pt x="306602" y="155915"/>
                  <a:pt x="307513" y="156329"/>
                </a:cubicBezTo>
                <a:lnTo>
                  <a:pt x="307513" y="127508"/>
                </a:lnTo>
                <a:lnTo>
                  <a:pt x="317660" y="126378"/>
                </a:lnTo>
                <a:lnTo>
                  <a:pt x="317660" y="216112"/>
                </a:lnTo>
                <a:lnTo>
                  <a:pt x="308382" y="216112"/>
                </a:lnTo>
                <a:lnTo>
                  <a:pt x="308382" y="209711"/>
                </a:lnTo>
                <a:lnTo>
                  <a:pt x="308137" y="209711"/>
                </a:lnTo>
                <a:cubicBezTo>
                  <a:pt x="307893" y="210233"/>
                  <a:pt x="307437" y="210908"/>
                  <a:pt x="306763" y="211794"/>
                </a:cubicBezTo>
                <a:cubicBezTo>
                  <a:pt x="306079" y="212663"/>
                  <a:pt x="305168" y="213540"/>
                  <a:pt x="303996" y="214425"/>
                </a:cubicBezTo>
                <a:cubicBezTo>
                  <a:pt x="302832" y="215294"/>
                  <a:pt x="301364" y="216053"/>
                  <a:pt x="299610" y="216677"/>
                </a:cubicBezTo>
                <a:cubicBezTo>
                  <a:pt x="297864" y="217302"/>
                  <a:pt x="295815" y="217614"/>
                  <a:pt x="293470" y="217614"/>
                </a:cubicBezTo>
                <a:cubicBezTo>
                  <a:pt x="290627" y="217614"/>
                  <a:pt x="287937" y="217065"/>
                  <a:pt x="285390" y="215927"/>
                </a:cubicBezTo>
                <a:cubicBezTo>
                  <a:pt x="282842" y="214788"/>
                  <a:pt x="280599" y="213000"/>
                  <a:pt x="278684" y="210537"/>
                </a:cubicBezTo>
                <a:cubicBezTo>
                  <a:pt x="276770" y="208074"/>
                  <a:pt x="275234" y="204903"/>
                  <a:pt x="274113" y="201006"/>
                </a:cubicBezTo>
                <a:cubicBezTo>
                  <a:pt x="272982" y="197118"/>
                  <a:pt x="272417" y="192428"/>
                  <a:pt x="272417" y="186904"/>
                </a:cubicBezTo>
                <a:close/>
                <a:moveTo>
                  <a:pt x="256636" y="202069"/>
                </a:moveTo>
                <a:cubicBezTo>
                  <a:pt x="256636" y="204574"/>
                  <a:pt x="256982" y="206345"/>
                  <a:pt x="257691" y="207340"/>
                </a:cubicBezTo>
                <a:cubicBezTo>
                  <a:pt x="258391" y="208336"/>
                  <a:pt x="259631" y="208833"/>
                  <a:pt x="261393" y="208833"/>
                </a:cubicBezTo>
                <a:cubicBezTo>
                  <a:pt x="262304" y="208833"/>
                  <a:pt x="263080" y="208757"/>
                  <a:pt x="263713" y="208589"/>
                </a:cubicBezTo>
                <a:cubicBezTo>
                  <a:pt x="264329" y="208412"/>
                  <a:pt x="264818" y="208251"/>
                  <a:pt x="265138" y="208091"/>
                </a:cubicBezTo>
                <a:lnTo>
                  <a:pt x="266032" y="215615"/>
                </a:lnTo>
                <a:cubicBezTo>
                  <a:pt x="265526" y="215859"/>
                  <a:pt x="264607" y="216197"/>
                  <a:pt x="263274" y="216610"/>
                </a:cubicBezTo>
                <a:cubicBezTo>
                  <a:pt x="261942" y="217032"/>
                  <a:pt x="260128" y="217242"/>
                  <a:pt x="257876" y="217242"/>
                </a:cubicBezTo>
                <a:cubicBezTo>
                  <a:pt x="254452" y="217242"/>
                  <a:pt x="251694" y="216197"/>
                  <a:pt x="249602" y="214105"/>
                </a:cubicBezTo>
                <a:cubicBezTo>
                  <a:pt x="247519" y="212022"/>
                  <a:pt x="246473" y="208294"/>
                  <a:pt x="246473" y="202946"/>
                </a:cubicBezTo>
                <a:lnTo>
                  <a:pt x="246473" y="127508"/>
                </a:lnTo>
                <a:lnTo>
                  <a:pt x="256636" y="126378"/>
                </a:lnTo>
                <a:lnTo>
                  <a:pt x="256636" y="202069"/>
                </a:lnTo>
                <a:close/>
                <a:moveTo>
                  <a:pt x="226045" y="141408"/>
                </a:moveTo>
                <a:cubicBezTo>
                  <a:pt x="223961" y="141408"/>
                  <a:pt x="222283" y="140750"/>
                  <a:pt x="221034" y="139418"/>
                </a:cubicBezTo>
                <a:cubicBezTo>
                  <a:pt x="219778" y="138068"/>
                  <a:pt x="219145" y="136314"/>
                  <a:pt x="219145" y="134138"/>
                </a:cubicBezTo>
                <a:cubicBezTo>
                  <a:pt x="219145" y="132063"/>
                  <a:pt x="219778" y="130342"/>
                  <a:pt x="221034" y="129001"/>
                </a:cubicBezTo>
                <a:cubicBezTo>
                  <a:pt x="222283" y="127677"/>
                  <a:pt x="223961" y="127002"/>
                  <a:pt x="226045" y="127002"/>
                </a:cubicBezTo>
                <a:cubicBezTo>
                  <a:pt x="228052" y="127002"/>
                  <a:pt x="229671" y="127677"/>
                  <a:pt x="230928" y="129001"/>
                </a:cubicBezTo>
                <a:cubicBezTo>
                  <a:pt x="232185" y="130342"/>
                  <a:pt x="232809" y="132063"/>
                  <a:pt x="232809" y="134138"/>
                </a:cubicBezTo>
                <a:cubicBezTo>
                  <a:pt x="232809" y="136314"/>
                  <a:pt x="232185" y="138068"/>
                  <a:pt x="230928" y="139418"/>
                </a:cubicBezTo>
                <a:cubicBezTo>
                  <a:pt x="229671" y="140750"/>
                  <a:pt x="228052" y="141408"/>
                  <a:pt x="226045" y="141408"/>
                </a:cubicBezTo>
                <a:close/>
                <a:moveTo>
                  <a:pt x="231055" y="216112"/>
                </a:moveTo>
                <a:lnTo>
                  <a:pt x="220900" y="216112"/>
                </a:lnTo>
                <a:lnTo>
                  <a:pt x="220900" y="155958"/>
                </a:lnTo>
                <a:lnTo>
                  <a:pt x="231055" y="155958"/>
                </a:lnTo>
                <a:lnTo>
                  <a:pt x="231055" y="216112"/>
                </a:lnTo>
                <a:close/>
                <a:moveTo>
                  <a:pt x="195841" y="191931"/>
                </a:moveTo>
                <a:cubicBezTo>
                  <a:pt x="195841" y="187241"/>
                  <a:pt x="194314" y="183555"/>
                  <a:pt x="191261" y="180831"/>
                </a:cubicBezTo>
                <a:cubicBezTo>
                  <a:pt x="188216" y="178115"/>
                  <a:pt x="183847" y="176757"/>
                  <a:pt x="178170" y="176757"/>
                </a:cubicBezTo>
                <a:lnTo>
                  <a:pt x="170773" y="176757"/>
                </a:lnTo>
                <a:lnTo>
                  <a:pt x="170773" y="207079"/>
                </a:lnTo>
                <a:lnTo>
                  <a:pt x="177546" y="207079"/>
                </a:lnTo>
                <a:cubicBezTo>
                  <a:pt x="183973" y="207079"/>
                  <a:pt x="188629" y="205814"/>
                  <a:pt x="191514" y="203267"/>
                </a:cubicBezTo>
                <a:cubicBezTo>
                  <a:pt x="194398" y="200719"/>
                  <a:pt x="195841" y="196932"/>
                  <a:pt x="195841" y="191931"/>
                </a:cubicBezTo>
                <a:close/>
                <a:moveTo>
                  <a:pt x="194204" y="152069"/>
                </a:moveTo>
                <a:cubicBezTo>
                  <a:pt x="194204" y="148063"/>
                  <a:pt x="192787" y="144757"/>
                  <a:pt x="189953" y="142176"/>
                </a:cubicBezTo>
                <a:cubicBezTo>
                  <a:pt x="187111" y="139569"/>
                  <a:pt x="182641" y="138279"/>
                  <a:pt x="176543" y="138279"/>
                </a:cubicBezTo>
                <a:lnTo>
                  <a:pt x="170773" y="138279"/>
                </a:lnTo>
                <a:lnTo>
                  <a:pt x="170773" y="168112"/>
                </a:lnTo>
                <a:lnTo>
                  <a:pt x="176424" y="168112"/>
                </a:lnTo>
                <a:cubicBezTo>
                  <a:pt x="182253" y="168112"/>
                  <a:pt x="186681" y="166686"/>
                  <a:pt x="189700" y="163852"/>
                </a:cubicBezTo>
                <a:cubicBezTo>
                  <a:pt x="192711" y="161010"/>
                  <a:pt x="194204" y="157079"/>
                  <a:pt x="194204" y="152069"/>
                </a:cubicBezTo>
                <a:close/>
                <a:moveTo>
                  <a:pt x="205237" y="151690"/>
                </a:moveTo>
                <a:cubicBezTo>
                  <a:pt x="205237" y="154701"/>
                  <a:pt x="204866" y="157332"/>
                  <a:pt x="204115" y="159584"/>
                </a:cubicBezTo>
                <a:cubicBezTo>
                  <a:pt x="203364" y="161845"/>
                  <a:pt x="202335" y="163793"/>
                  <a:pt x="201036" y="165421"/>
                </a:cubicBezTo>
                <a:cubicBezTo>
                  <a:pt x="199746" y="167049"/>
                  <a:pt x="198236" y="168365"/>
                  <a:pt x="196532" y="169360"/>
                </a:cubicBezTo>
                <a:cubicBezTo>
                  <a:pt x="194812" y="170372"/>
                  <a:pt x="193040" y="171114"/>
                  <a:pt x="191202" y="171612"/>
                </a:cubicBezTo>
                <a:lnTo>
                  <a:pt x="191202" y="171873"/>
                </a:lnTo>
                <a:cubicBezTo>
                  <a:pt x="193454" y="172295"/>
                  <a:pt x="195571" y="173080"/>
                  <a:pt x="197528" y="174252"/>
                </a:cubicBezTo>
                <a:cubicBezTo>
                  <a:pt x="199501" y="175424"/>
                  <a:pt x="201205" y="176884"/>
                  <a:pt x="202673" y="178638"/>
                </a:cubicBezTo>
                <a:cubicBezTo>
                  <a:pt x="204140" y="180392"/>
                  <a:pt x="205313" y="182467"/>
                  <a:pt x="206181" y="184854"/>
                </a:cubicBezTo>
                <a:cubicBezTo>
                  <a:pt x="207059" y="187233"/>
                  <a:pt x="207497" y="189839"/>
                  <a:pt x="207497" y="192690"/>
                </a:cubicBezTo>
                <a:cubicBezTo>
                  <a:pt x="207497" y="196106"/>
                  <a:pt x="206907" y="199235"/>
                  <a:pt x="205751" y="202069"/>
                </a:cubicBezTo>
                <a:cubicBezTo>
                  <a:pt x="204562" y="204928"/>
                  <a:pt x="202749" y="207383"/>
                  <a:pt x="200294" y="209466"/>
                </a:cubicBezTo>
                <a:cubicBezTo>
                  <a:pt x="197831" y="211558"/>
                  <a:pt x="194710" y="213186"/>
                  <a:pt x="190957" y="214358"/>
                </a:cubicBezTo>
                <a:cubicBezTo>
                  <a:pt x="187195" y="215530"/>
                  <a:pt x="182725" y="216112"/>
                  <a:pt x="177546" y="216112"/>
                </a:cubicBezTo>
                <a:lnTo>
                  <a:pt x="159876" y="216112"/>
                </a:lnTo>
                <a:lnTo>
                  <a:pt x="159876" y="129634"/>
                </a:lnTo>
                <a:lnTo>
                  <a:pt x="176543" y="129634"/>
                </a:lnTo>
                <a:cubicBezTo>
                  <a:pt x="181637" y="129634"/>
                  <a:pt x="185998" y="130148"/>
                  <a:pt x="189633" y="131194"/>
                </a:cubicBezTo>
                <a:cubicBezTo>
                  <a:pt x="193277" y="132248"/>
                  <a:pt x="196262" y="133733"/>
                  <a:pt x="198599" y="135647"/>
                </a:cubicBezTo>
                <a:cubicBezTo>
                  <a:pt x="200927" y="137570"/>
                  <a:pt x="202630" y="139898"/>
                  <a:pt x="203676" y="142606"/>
                </a:cubicBezTo>
                <a:cubicBezTo>
                  <a:pt x="204714" y="145322"/>
                  <a:pt x="205237" y="148350"/>
                  <a:pt x="205237" y="151690"/>
                </a:cubicBezTo>
                <a:close/>
                <a:moveTo>
                  <a:pt x="124029" y="164856"/>
                </a:moveTo>
                <a:cubicBezTo>
                  <a:pt x="123776" y="164687"/>
                  <a:pt x="123228" y="164468"/>
                  <a:pt x="122402" y="164223"/>
                </a:cubicBezTo>
                <a:cubicBezTo>
                  <a:pt x="121567" y="163979"/>
                  <a:pt x="120436" y="163852"/>
                  <a:pt x="119019" y="163852"/>
                </a:cubicBezTo>
                <a:cubicBezTo>
                  <a:pt x="115840" y="163852"/>
                  <a:pt x="113351" y="164704"/>
                  <a:pt x="111563" y="166416"/>
                </a:cubicBezTo>
                <a:cubicBezTo>
                  <a:pt x="109758" y="168137"/>
                  <a:pt x="108485" y="169993"/>
                  <a:pt x="107734" y="171992"/>
                </a:cubicBezTo>
                <a:lnTo>
                  <a:pt x="107734" y="216112"/>
                </a:lnTo>
                <a:lnTo>
                  <a:pt x="97579" y="216112"/>
                </a:lnTo>
                <a:lnTo>
                  <a:pt x="97579" y="155958"/>
                </a:lnTo>
                <a:lnTo>
                  <a:pt x="106857" y="155958"/>
                </a:lnTo>
                <a:lnTo>
                  <a:pt x="106857" y="164097"/>
                </a:lnTo>
                <a:lnTo>
                  <a:pt x="107118" y="164097"/>
                </a:lnTo>
                <a:cubicBezTo>
                  <a:pt x="107523" y="162933"/>
                  <a:pt x="108071" y="161777"/>
                  <a:pt x="108746" y="160656"/>
                </a:cubicBezTo>
                <a:cubicBezTo>
                  <a:pt x="109413" y="159525"/>
                  <a:pt x="110239" y="158522"/>
                  <a:pt x="111243" y="157644"/>
                </a:cubicBezTo>
                <a:cubicBezTo>
                  <a:pt x="112255" y="156767"/>
                  <a:pt x="113436" y="156076"/>
                  <a:pt x="114811" y="155578"/>
                </a:cubicBezTo>
                <a:cubicBezTo>
                  <a:pt x="116194" y="155080"/>
                  <a:pt x="117847" y="154827"/>
                  <a:pt x="119770" y="154827"/>
                </a:cubicBezTo>
                <a:cubicBezTo>
                  <a:pt x="121187" y="154827"/>
                  <a:pt x="122343" y="154954"/>
                  <a:pt x="123211" y="155198"/>
                </a:cubicBezTo>
                <a:cubicBezTo>
                  <a:pt x="124088" y="155452"/>
                  <a:pt x="124780" y="155654"/>
                  <a:pt x="125278" y="155823"/>
                </a:cubicBezTo>
                <a:lnTo>
                  <a:pt x="124029" y="164856"/>
                </a:lnTo>
                <a:close/>
                <a:moveTo>
                  <a:pt x="76408" y="138658"/>
                </a:moveTo>
                <a:cubicBezTo>
                  <a:pt x="76408" y="140590"/>
                  <a:pt x="75818" y="142125"/>
                  <a:pt x="74662" y="143297"/>
                </a:cubicBezTo>
                <a:cubicBezTo>
                  <a:pt x="73482" y="144461"/>
                  <a:pt x="72056" y="145060"/>
                  <a:pt x="70395" y="145060"/>
                </a:cubicBezTo>
                <a:cubicBezTo>
                  <a:pt x="68716" y="145060"/>
                  <a:pt x="67299" y="144461"/>
                  <a:pt x="66127" y="143297"/>
                </a:cubicBezTo>
                <a:cubicBezTo>
                  <a:pt x="64963" y="142125"/>
                  <a:pt x="64364" y="140590"/>
                  <a:pt x="64364" y="138658"/>
                </a:cubicBezTo>
                <a:cubicBezTo>
                  <a:pt x="64364" y="136735"/>
                  <a:pt x="64963" y="135183"/>
                  <a:pt x="66127" y="134019"/>
                </a:cubicBezTo>
                <a:cubicBezTo>
                  <a:pt x="67299" y="132856"/>
                  <a:pt x="68716" y="132265"/>
                  <a:pt x="70395" y="132265"/>
                </a:cubicBezTo>
                <a:cubicBezTo>
                  <a:pt x="72056" y="132265"/>
                  <a:pt x="73482" y="132856"/>
                  <a:pt x="74662" y="134019"/>
                </a:cubicBezTo>
                <a:cubicBezTo>
                  <a:pt x="75818" y="135183"/>
                  <a:pt x="76408" y="136735"/>
                  <a:pt x="76408" y="138658"/>
                </a:cubicBezTo>
                <a:close/>
                <a:moveTo>
                  <a:pt x="57110" y="138658"/>
                </a:moveTo>
                <a:cubicBezTo>
                  <a:pt x="57110" y="140590"/>
                  <a:pt x="56520" y="142125"/>
                  <a:pt x="55347" y="143297"/>
                </a:cubicBezTo>
                <a:cubicBezTo>
                  <a:pt x="54184" y="144461"/>
                  <a:pt x="52767" y="145060"/>
                  <a:pt x="51088" y="145060"/>
                </a:cubicBezTo>
                <a:cubicBezTo>
                  <a:pt x="49418" y="145060"/>
                  <a:pt x="47993" y="144461"/>
                  <a:pt x="46829" y="143297"/>
                </a:cubicBezTo>
                <a:cubicBezTo>
                  <a:pt x="45665" y="142125"/>
                  <a:pt x="45066" y="140590"/>
                  <a:pt x="45066" y="138658"/>
                </a:cubicBezTo>
                <a:cubicBezTo>
                  <a:pt x="45066" y="136735"/>
                  <a:pt x="45665" y="135183"/>
                  <a:pt x="46829" y="134019"/>
                </a:cubicBezTo>
                <a:cubicBezTo>
                  <a:pt x="47993" y="132856"/>
                  <a:pt x="49418" y="132265"/>
                  <a:pt x="51088" y="132265"/>
                </a:cubicBezTo>
                <a:cubicBezTo>
                  <a:pt x="52767" y="132265"/>
                  <a:pt x="54184" y="132856"/>
                  <a:pt x="55347" y="134019"/>
                </a:cubicBezTo>
                <a:cubicBezTo>
                  <a:pt x="56520" y="135183"/>
                  <a:pt x="57110" y="136735"/>
                  <a:pt x="57110" y="138658"/>
                </a:cubicBezTo>
                <a:close/>
                <a:moveTo>
                  <a:pt x="82043" y="216112"/>
                </a:moveTo>
                <a:lnTo>
                  <a:pt x="72773" y="216112"/>
                </a:lnTo>
                <a:lnTo>
                  <a:pt x="72773" y="209348"/>
                </a:lnTo>
                <a:lnTo>
                  <a:pt x="72528" y="209348"/>
                </a:lnTo>
                <a:cubicBezTo>
                  <a:pt x="72259" y="209837"/>
                  <a:pt x="71727" y="210579"/>
                  <a:pt x="70892" y="211541"/>
                </a:cubicBezTo>
                <a:cubicBezTo>
                  <a:pt x="70057" y="212494"/>
                  <a:pt x="68994" y="213413"/>
                  <a:pt x="67687" y="214299"/>
                </a:cubicBezTo>
                <a:cubicBezTo>
                  <a:pt x="66405" y="215168"/>
                  <a:pt x="64828" y="215952"/>
                  <a:pt x="62998" y="216610"/>
                </a:cubicBezTo>
                <a:cubicBezTo>
                  <a:pt x="61159" y="217285"/>
                  <a:pt x="59109" y="217614"/>
                  <a:pt x="56849" y="217614"/>
                </a:cubicBezTo>
                <a:cubicBezTo>
                  <a:pt x="54184" y="217614"/>
                  <a:pt x="51771" y="217217"/>
                  <a:pt x="49654" y="216416"/>
                </a:cubicBezTo>
                <a:cubicBezTo>
                  <a:pt x="47520" y="215632"/>
                  <a:pt x="45707" y="214358"/>
                  <a:pt x="44197" y="212595"/>
                </a:cubicBezTo>
                <a:cubicBezTo>
                  <a:pt x="42687" y="210841"/>
                  <a:pt x="41540" y="208572"/>
                  <a:pt x="40747" y="205772"/>
                </a:cubicBezTo>
                <a:cubicBezTo>
                  <a:pt x="39963" y="202971"/>
                  <a:pt x="39567" y="199530"/>
                  <a:pt x="39567" y="195439"/>
                </a:cubicBezTo>
                <a:lnTo>
                  <a:pt x="39567" y="155958"/>
                </a:lnTo>
                <a:lnTo>
                  <a:pt x="49713" y="155958"/>
                </a:lnTo>
                <a:lnTo>
                  <a:pt x="49713" y="194680"/>
                </a:lnTo>
                <a:cubicBezTo>
                  <a:pt x="49713" y="199699"/>
                  <a:pt x="50523" y="203267"/>
                  <a:pt x="52159" y="205392"/>
                </a:cubicBezTo>
                <a:cubicBezTo>
                  <a:pt x="53787" y="207518"/>
                  <a:pt x="56309" y="208589"/>
                  <a:pt x="59733" y="208589"/>
                </a:cubicBezTo>
                <a:cubicBezTo>
                  <a:pt x="62660" y="208589"/>
                  <a:pt x="65131" y="207855"/>
                  <a:pt x="67122" y="206396"/>
                </a:cubicBezTo>
                <a:cubicBezTo>
                  <a:pt x="69138" y="204945"/>
                  <a:pt x="70724" y="203503"/>
                  <a:pt x="71896" y="202069"/>
                </a:cubicBezTo>
                <a:lnTo>
                  <a:pt x="71896" y="155958"/>
                </a:lnTo>
                <a:lnTo>
                  <a:pt x="82043" y="155958"/>
                </a:lnTo>
                <a:lnTo>
                  <a:pt x="82043" y="216112"/>
                </a:lnTo>
                <a:close/>
                <a:moveTo>
                  <a:pt x="29909" y="164223"/>
                </a:moveTo>
                <a:lnTo>
                  <a:pt x="17628" y="164223"/>
                </a:lnTo>
                <a:lnTo>
                  <a:pt x="17628" y="216112"/>
                </a:lnTo>
                <a:lnTo>
                  <a:pt x="7473" y="216112"/>
                </a:lnTo>
                <a:lnTo>
                  <a:pt x="7473" y="164223"/>
                </a:lnTo>
                <a:lnTo>
                  <a:pt x="203" y="164223"/>
                </a:lnTo>
                <a:lnTo>
                  <a:pt x="203" y="157450"/>
                </a:lnTo>
                <a:lnTo>
                  <a:pt x="7473" y="156076"/>
                </a:lnTo>
                <a:lnTo>
                  <a:pt x="7473" y="144048"/>
                </a:lnTo>
                <a:cubicBezTo>
                  <a:pt x="7473" y="140792"/>
                  <a:pt x="7929" y="137992"/>
                  <a:pt x="8865" y="135647"/>
                </a:cubicBezTo>
                <a:cubicBezTo>
                  <a:pt x="9776" y="133311"/>
                  <a:pt x="10982" y="131388"/>
                  <a:pt x="12483" y="129895"/>
                </a:cubicBezTo>
                <a:cubicBezTo>
                  <a:pt x="13993" y="128377"/>
                  <a:pt x="15748" y="127297"/>
                  <a:pt x="17755" y="126622"/>
                </a:cubicBezTo>
                <a:cubicBezTo>
                  <a:pt x="19762" y="125956"/>
                  <a:pt x="21896" y="125627"/>
                  <a:pt x="24148" y="125627"/>
                </a:cubicBezTo>
                <a:cubicBezTo>
                  <a:pt x="26316" y="125627"/>
                  <a:pt x="28155" y="125922"/>
                  <a:pt x="29656" y="126504"/>
                </a:cubicBezTo>
                <a:cubicBezTo>
                  <a:pt x="31166" y="127086"/>
                  <a:pt x="32161" y="127550"/>
                  <a:pt x="32667" y="127879"/>
                </a:cubicBezTo>
                <a:lnTo>
                  <a:pt x="30542" y="136280"/>
                </a:lnTo>
                <a:cubicBezTo>
                  <a:pt x="30036" y="135951"/>
                  <a:pt x="29327" y="135588"/>
                  <a:pt x="28408" y="135209"/>
                </a:cubicBezTo>
                <a:cubicBezTo>
                  <a:pt x="27488" y="134846"/>
                  <a:pt x="26358" y="134652"/>
                  <a:pt x="25026" y="134652"/>
                </a:cubicBezTo>
                <a:cubicBezTo>
                  <a:pt x="22605" y="134652"/>
                  <a:pt x="20758" y="135403"/>
                  <a:pt x="19501" y="136896"/>
                </a:cubicBezTo>
                <a:cubicBezTo>
                  <a:pt x="18253" y="138405"/>
                  <a:pt x="17628" y="141163"/>
                  <a:pt x="17628" y="145178"/>
                </a:cubicBezTo>
                <a:lnTo>
                  <a:pt x="17628" y="155958"/>
                </a:lnTo>
                <a:lnTo>
                  <a:pt x="31166" y="155958"/>
                </a:lnTo>
                <a:lnTo>
                  <a:pt x="29909" y="164223"/>
                </a:lnTo>
                <a:close/>
                <a:moveTo>
                  <a:pt x="819326" y="89730"/>
                </a:moveTo>
                <a:lnTo>
                  <a:pt x="819326" y="50999"/>
                </a:lnTo>
                <a:cubicBezTo>
                  <a:pt x="819326" y="46082"/>
                  <a:pt x="818618" y="42531"/>
                  <a:pt x="817192" y="40355"/>
                </a:cubicBezTo>
                <a:cubicBezTo>
                  <a:pt x="815784" y="38178"/>
                  <a:pt x="813473" y="37090"/>
                  <a:pt x="810310" y="37090"/>
                </a:cubicBezTo>
                <a:cubicBezTo>
                  <a:pt x="808631" y="37090"/>
                  <a:pt x="807155" y="37310"/>
                  <a:pt x="805839" y="37723"/>
                </a:cubicBezTo>
                <a:cubicBezTo>
                  <a:pt x="804557" y="38136"/>
                  <a:pt x="803427" y="38668"/>
                  <a:pt x="802415" y="39292"/>
                </a:cubicBezTo>
                <a:cubicBezTo>
                  <a:pt x="801394" y="39908"/>
                  <a:pt x="800534" y="40599"/>
                  <a:pt x="799783" y="41358"/>
                </a:cubicBezTo>
                <a:cubicBezTo>
                  <a:pt x="799033" y="42109"/>
                  <a:pt x="798409" y="42775"/>
                  <a:pt x="797902" y="43366"/>
                </a:cubicBezTo>
                <a:lnTo>
                  <a:pt x="797902" y="89730"/>
                </a:lnTo>
                <a:lnTo>
                  <a:pt x="787739" y="89730"/>
                </a:lnTo>
                <a:lnTo>
                  <a:pt x="787739" y="29575"/>
                </a:lnTo>
                <a:lnTo>
                  <a:pt x="797017" y="29575"/>
                </a:lnTo>
                <a:lnTo>
                  <a:pt x="797017" y="36340"/>
                </a:lnTo>
                <a:lnTo>
                  <a:pt x="797278" y="36340"/>
                </a:lnTo>
                <a:cubicBezTo>
                  <a:pt x="797692" y="35673"/>
                  <a:pt x="798324" y="34872"/>
                  <a:pt x="799142" y="33902"/>
                </a:cubicBezTo>
                <a:cubicBezTo>
                  <a:pt x="799986" y="32941"/>
                  <a:pt x="801032" y="32021"/>
                  <a:pt x="802288" y="31136"/>
                </a:cubicBezTo>
                <a:cubicBezTo>
                  <a:pt x="803537" y="30267"/>
                  <a:pt x="805013" y="29533"/>
                  <a:pt x="806666" y="28943"/>
                </a:cubicBezTo>
                <a:cubicBezTo>
                  <a:pt x="808344" y="28361"/>
                  <a:pt x="810208" y="28074"/>
                  <a:pt x="812317" y="28074"/>
                </a:cubicBezTo>
                <a:cubicBezTo>
                  <a:pt x="819166" y="28074"/>
                  <a:pt x="824007" y="30739"/>
                  <a:pt x="826850" y="36095"/>
                </a:cubicBezTo>
                <a:cubicBezTo>
                  <a:pt x="827423" y="35260"/>
                  <a:pt x="828224" y="34366"/>
                  <a:pt x="829245" y="33388"/>
                </a:cubicBezTo>
                <a:cubicBezTo>
                  <a:pt x="830223" y="32435"/>
                  <a:pt x="831404" y="31557"/>
                  <a:pt x="832728" y="30765"/>
                </a:cubicBezTo>
                <a:cubicBezTo>
                  <a:pt x="834078" y="29980"/>
                  <a:pt x="835588" y="29322"/>
                  <a:pt x="837249" y="28833"/>
                </a:cubicBezTo>
                <a:cubicBezTo>
                  <a:pt x="838919" y="28319"/>
                  <a:pt x="840767" y="28074"/>
                  <a:pt x="842774" y="28074"/>
                </a:cubicBezTo>
                <a:cubicBezTo>
                  <a:pt x="854970" y="28074"/>
                  <a:pt x="861068" y="35167"/>
                  <a:pt x="861068" y="49371"/>
                </a:cubicBezTo>
                <a:lnTo>
                  <a:pt x="861068" y="89730"/>
                </a:lnTo>
                <a:lnTo>
                  <a:pt x="850913" y="89730"/>
                </a:lnTo>
                <a:lnTo>
                  <a:pt x="850913" y="50999"/>
                </a:lnTo>
                <a:cubicBezTo>
                  <a:pt x="850913" y="46082"/>
                  <a:pt x="850036" y="42531"/>
                  <a:pt x="848290" y="40355"/>
                </a:cubicBezTo>
                <a:cubicBezTo>
                  <a:pt x="846536" y="38178"/>
                  <a:pt x="843946" y="37090"/>
                  <a:pt x="840505" y="37090"/>
                </a:cubicBezTo>
                <a:cubicBezTo>
                  <a:pt x="837671" y="37090"/>
                  <a:pt x="835318" y="37782"/>
                  <a:pt x="833437" y="39157"/>
                </a:cubicBezTo>
                <a:cubicBezTo>
                  <a:pt x="831539" y="40540"/>
                  <a:pt x="830063" y="41856"/>
                  <a:pt x="828992" y="43113"/>
                </a:cubicBezTo>
                <a:cubicBezTo>
                  <a:pt x="829144" y="44040"/>
                  <a:pt x="829279" y="45010"/>
                  <a:pt x="829363" y="46056"/>
                </a:cubicBezTo>
                <a:cubicBezTo>
                  <a:pt x="829439" y="47102"/>
                  <a:pt x="829481" y="48215"/>
                  <a:pt x="829481" y="49371"/>
                </a:cubicBezTo>
                <a:lnTo>
                  <a:pt x="829481" y="89730"/>
                </a:lnTo>
                <a:lnTo>
                  <a:pt x="819326" y="89730"/>
                </a:lnTo>
                <a:close/>
                <a:moveTo>
                  <a:pt x="772211" y="89730"/>
                </a:moveTo>
                <a:lnTo>
                  <a:pt x="762942" y="89730"/>
                </a:lnTo>
                <a:lnTo>
                  <a:pt x="762942" y="82966"/>
                </a:lnTo>
                <a:lnTo>
                  <a:pt x="762680" y="82966"/>
                </a:lnTo>
                <a:cubicBezTo>
                  <a:pt x="762435" y="83463"/>
                  <a:pt x="761887" y="84197"/>
                  <a:pt x="761069" y="85150"/>
                </a:cubicBezTo>
                <a:cubicBezTo>
                  <a:pt x="760226" y="86120"/>
                  <a:pt x="759155" y="87031"/>
                  <a:pt x="757856" y="87925"/>
                </a:cubicBezTo>
                <a:cubicBezTo>
                  <a:pt x="756565" y="88794"/>
                  <a:pt x="755005" y="89561"/>
                  <a:pt x="753158" y="90236"/>
                </a:cubicBezTo>
                <a:cubicBezTo>
                  <a:pt x="751319" y="90902"/>
                  <a:pt x="749269" y="91240"/>
                  <a:pt x="747034" y="91240"/>
                </a:cubicBezTo>
                <a:cubicBezTo>
                  <a:pt x="744344" y="91240"/>
                  <a:pt x="741940" y="90835"/>
                  <a:pt x="739797" y="90042"/>
                </a:cubicBezTo>
                <a:cubicBezTo>
                  <a:pt x="737672" y="89249"/>
                  <a:pt x="735867" y="87976"/>
                  <a:pt x="734349" y="86221"/>
                </a:cubicBezTo>
                <a:cubicBezTo>
                  <a:pt x="732864" y="84467"/>
                  <a:pt x="731700" y="82198"/>
                  <a:pt x="730899" y="79389"/>
                </a:cubicBezTo>
                <a:cubicBezTo>
                  <a:pt x="730131" y="76589"/>
                  <a:pt x="729710" y="73148"/>
                  <a:pt x="729710" y="69057"/>
                </a:cubicBezTo>
                <a:lnTo>
                  <a:pt x="729710" y="29575"/>
                </a:lnTo>
                <a:lnTo>
                  <a:pt x="739865" y="29575"/>
                </a:lnTo>
                <a:lnTo>
                  <a:pt x="739865" y="68298"/>
                </a:lnTo>
                <a:cubicBezTo>
                  <a:pt x="739865" y="73317"/>
                  <a:pt x="740691" y="76893"/>
                  <a:pt x="742311" y="79010"/>
                </a:cubicBezTo>
                <a:cubicBezTo>
                  <a:pt x="743947" y="81144"/>
                  <a:pt x="746469" y="82215"/>
                  <a:pt x="749902" y="82215"/>
                </a:cubicBezTo>
                <a:cubicBezTo>
                  <a:pt x="752829" y="82215"/>
                  <a:pt x="755283" y="81490"/>
                  <a:pt x="757290" y="80013"/>
                </a:cubicBezTo>
                <a:cubicBezTo>
                  <a:pt x="759306" y="78554"/>
                  <a:pt x="760884" y="77120"/>
                  <a:pt x="762056" y="75687"/>
                </a:cubicBezTo>
                <a:lnTo>
                  <a:pt x="762056" y="29575"/>
                </a:lnTo>
                <a:lnTo>
                  <a:pt x="772211" y="29575"/>
                </a:lnTo>
                <a:lnTo>
                  <a:pt x="772211" y="89730"/>
                </a:lnTo>
                <a:close/>
                <a:moveTo>
                  <a:pt x="709560" y="15043"/>
                </a:moveTo>
                <a:cubicBezTo>
                  <a:pt x="707451" y="15043"/>
                  <a:pt x="705790" y="14368"/>
                  <a:pt x="704524" y="13035"/>
                </a:cubicBezTo>
                <a:cubicBezTo>
                  <a:pt x="703268" y="11694"/>
                  <a:pt x="702643" y="9948"/>
                  <a:pt x="702643" y="7772"/>
                </a:cubicBezTo>
                <a:cubicBezTo>
                  <a:pt x="702643" y="5680"/>
                  <a:pt x="703268" y="3968"/>
                  <a:pt x="704524" y="2636"/>
                </a:cubicBezTo>
                <a:cubicBezTo>
                  <a:pt x="705790" y="1294"/>
                  <a:pt x="707451" y="628"/>
                  <a:pt x="709560" y="628"/>
                </a:cubicBezTo>
                <a:cubicBezTo>
                  <a:pt x="711550" y="628"/>
                  <a:pt x="713178" y="1294"/>
                  <a:pt x="714443" y="2636"/>
                </a:cubicBezTo>
                <a:cubicBezTo>
                  <a:pt x="715700" y="3968"/>
                  <a:pt x="716316" y="5680"/>
                  <a:pt x="716316" y="7772"/>
                </a:cubicBezTo>
                <a:cubicBezTo>
                  <a:pt x="716316" y="9948"/>
                  <a:pt x="715700" y="11694"/>
                  <a:pt x="714443" y="13035"/>
                </a:cubicBezTo>
                <a:cubicBezTo>
                  <a:pt x="713178" y="14368"/>
                  <a:pt x="711550" y="15043"/>
                  <a:pt x="709560" y="15043"/>
                </a:cubicBezTo>
                <a:close/>
                <a:moveTo>
                  <a:pt x="714561" y="89730"/>
                </a:moveTo>
                <a:lnTo>
                  <a:pt x="704398" y="89730"/>
                </a:lnTo>
                <a:lnTo>
                  <a:pt x="704398" y="29575"/>
                </a:lnTo>
                <a:lnTo>
                  <a:pt x="714561" y="29575"/>
                </a:lnTo>
                <a:lnTo>
                  <a:pt x="714561" y="89730"/>
                </a:lnTo>
                <a:close/>
                <a:moveTo>
                  <a:pt x="694386" y="38465"/>
                </a:moveTo>
                <a:cubicBezTo>
                  <a:pt x="694133" y="38305"/>
                  <a:pt x="693585" y="38103"/>
                  <a:pt x="692767" y="37850"/>
                </a:cubicBezTo>
                <a:cubicBezTo>
                  <a:pt x="691915" y="37596"/>
                  <a:pt x="690785" y="37470"/>
                  <a:pt x="689376" y="37470"/>
                </a:cubicBezTo>
                <a:cubicBezTo>
                  <a:pt x="686205" y="37470"/>
                  <a:pt x="683708" y="38330"/>
                  <a:pt x="681911" y="40034"/>
                </a:cubicBezTo>
                <a:cubicBezTo>
                  <a:pt x="680115" y="41755"/>
                  <a:pt x="678841" y="43619"/>
                  <a:pt x="678091" y="45618"/>
                </a:cubicBezTo>
                <a:lnTo>
                  <a:pt x="678091" y="89730"/>
                </a:lnTo>
                <a:lnTo>
                  <a:pt x="667944" y="89730"/>
                </a:lnTo>
                <a:lnTo>
                  <a:pt x="667944" y="29575"/>
                </a:lnTo>
                <a:lnTo>
                  <a:pt x="677214" y="29575"/>
                </a:lnTo>
                <a:lnTo>
                  <a:pt x="677214" y="37723"/>
                </a:lnTo>
                <a:lnTo>
                  <a:pt x="677450" y="37723"/>
                </a:lnTo>
                <a:cubicBezTo>
                  <a:pt x="677888" y="36559"/>
                  <a:pt x="678420" y="35403"/>
                  <a:pt x="679094" y="34273"/>
                </a:cubicBezTo>
                <a:cubicBezTo>
                  <a:pt x="679752" y="33143"/>
                  <a:pt x="680604" y="32148"/>
                  <a:pt x="681599" y="31262"/>
                </a:cubicBezTo>
                <a:cubicBezTo>
                  <a:pt x="682620" y="30393"/>
                  <a:pt x="683801" y="29702"/>
                  <a:pt x="685167" y="29204"/>
                </a:cubicBezTo>
                <a:cubicBezTo>
                  <a:pt x="686550" y="28698"/>
                  <a:pt x="688204" y="28445"/>
                  <a:pt x="690127" y="28445"/>
                </a:cubicBezTo>
                <a:cubicBezTo>
                  <a:pt x="691552" y="28445"/>
                  <a:pt x="692691" y="28572"/>
                  <a:pt x="693568" y="28833"/>
                </a:cubicBezTo>
                <a:cubicBezTo>
                  <a:pt x="694437" y="29069"/>
                  <a:pt x="695128" y="29289"/>
                  <a:pt x="695626" y="29440"/>
                </a:cubicBezTo>
                <a:lnTo>
                  <a:pt x="694386" y="38465"/>
                </a:lnTo>
                <a:close/>
                <a:moveTo>
                  <a:pt x="635362" y="36340"/>
                </a:moveTo>
                <a:cubicBezTo>
                  <a:pt x="631769" y="36340"/>
                  <a:pt x="628884" y="37850"/>
                  <a:pt x="626716" y="40861"/>
                </a:cubicBezTo>
                <a:cubicBezTo>
                  <a:pt x="624532" y="43863"/>
                  <a:pt x="623275" y="48215"/>
                  <a:pt x="622938" y="53883"/>
                </a:cubicBezTo>
                <a:lnTo>
                  <a:pt x="644876" y="53883"/>
                </a:lnTo>
                <a:cubicBezTo>
                  <a:pt x="644960" y="53470"/>
                  <a:pt x="645036" y="52863"/>
                  <a:pt x="645078" y="52070"/>
                </a:cubicBezTo>
                <a:cubicBezTo>
                  <a:pt x="645112" y="51269"/>
                  <a:pt x="645146" y="50425"/>
                  <a:pt x="645146" y="49498"/>
                </a:cubicBezTo>
                <a:cubicBezTo>
                  <a:pt x="645146" y="45322"/>
                  <a:pt x="644294" y="42092"/>
                  <a:pt x="642615" y="39789"/>
                </a:cubicBezTo>
                <a:cubicBezTo>
                  <a:pt x="640945" y="37487"/>
                  <a:pt x="638525" y="36340"/>
                  <a:pt x="635362" y="36340"/>
                </a:cubicBezTo>
                <a:close/>
                <a:moveTo>
                  <a:pt x="654407" y="49877"/>
                </a:moveTo>
                <a:cubicBezTo>
                  <a:pt x="654407" y="52475"/>
                  <a:pt x="654322" y="54702"/>
                  <a:pt x="654145" y="56591"/>
                </a:cubicBezTo>
                <a:cubicBezTo>
                  <a:pt x="653993" y="58455"/>
                  <a:pt x="653808" y="60117"/>
                  <a:pt x="653648" y="61525"/>
                </a:cubicBezTo>
                <a:lnTo>
                  <a:pt x="622938" y="61525"/>
                </a:lnTo>
                <a:cubicBezTo>
                  <a:pt x="623275" y="68635"/>
                  <a:pt x="624802" y="73856"/>
                  <a:pt x="627526" y="77196"/>
                </a:cubicBezTo>
                <a:cubicBezTo>
                  <a:pt x="630242" y="80536"/>
                  <a:pt x="634147" y="82215"/>
                  <a:pt x="639242" y="82215"/>
                </a:cubicBezTo>
                <a:cubicBezTo>
                  <a:pt x="640987" y="82215"/>
                  <a:pt x="642582" y="82004"/>
                  <a:pt x="644007" y="81591"/>
                </a:cubicBezTo>
                <a:cubicBezTo>
                  <a:pt x="645424" y="81169"/>
                  <a:pt x="646630" y="80663"/>
                  <a:pt x="647693" y="80081"/>
                </a:cubicBezTo>
                <a:cubicBezTo>
                  <a:pt x="648730" y="79507"/>
                  <a:pt x="649633" y="78917"/>
                  <a:pt x="650324" y="78318"/>
                </a:cubicBezTo>
                <a:cubicBezTo>
                  <a:pt x="651041" y="77745"/>
                  <a:pt x="651564" y="77272"/>
                  <a:pt x="651902" y="76952"/>
                </a:cubicBezTo>
                <a:lnTo>
                  <a:pt x="655655" y="84087"/>
                </a:lnTo>
                <a:cubicBezTo>
                  <a:pt x="655233" y="84509"/>
                  <a:pt x="654601" y="85116"/>
                  <a:pt x="653774" y="85909"/>
                </a:cubicBezTo>
                <a:cubicBezTo>
                  <a:pt x="652948" y="86702"/>
                  <a:pt x="651817" y="87495"/>
                  <a:pt x="650383" y="88288"/>
                </a:cubicBezTo>
                <a:cubicBezTo>
                  <a:pt x="648975" y="89081"/>
                  <a:pt x="647221" y="89772"/>
                  <a:pt x="645146" y="90363"/>
                </a:cubicBezTo>
                <a:cubicBezTo>
                  <a:pt x="643054" y="90945"/>
                  <a:pt x="640583" y="91240"/>
                  <a:pt x="637732" y="91240"/>
                </a:cubicBezTo>
                <a:cubicBezTo>
                  <a:pt x="633987" y="91240"/>
                  <a:pt x="630588" y="90616"/>
                  <a:pt x="627526" y="89359"/>
                </a:cubicBezTo>
                <a:cubicBezTo>
                  <a:pt x="624481" y="88102"/>
                  <a:pt x="621892" y="86162"/>
                  <a:pt x="619749" y="83531"/>
                </a:cubicBezTo>
                <a:cubicBezTo>
                  <a:pt x="617624" y="80899"/>
                  <a:pt x="615971" y="77559"/>
                  <a:pt x="614798" y="73502"/>
                </a:cubicBezTo>
                <a:cubicBezTo>
                  <a:pt x="613626" y="69445"/>
                  <a:pt x="613052" y="64587"/>
                  <a:pt x="613052" y="58902"/>
                </a:cubicBezTo>
                <a:cubicBezTo>
                  <a:pt x="613052" y="53555"/>
                  <a:pt x="613643" y="48941"/>
                  <a:pt x="614857" y="45053"/>
                </a:cubicBezTo>
                <a:cubicBezTo>
                  <a:pt x="616072" y="41173"/>
                  <a:pt x="617734" y="37968"/>
                  <a:pt x="619817" y="35471"/>
                </a:cubicBezTo>
                <a:cubicBezTo>
                  <a:pt x="621909" y="32957"/>
                  <a:pt x="624312" y="31102"/>
                  <a:pt x="627079" y="29896"/>
                </a:cubicBezTo>
                <a:cubicBezTo>
                  <a:pt x="629829" y="28681"/>
                  <a:pt x="632814" y="28074"/>
                  <a:pt x="635994" y="28074"/>
                </a:cubicBezTo>
                <a:cubicBezTo>
                  <a:pt x="641738" y="28074"/>
                  <a:pt x="646267" y="29896"/>
                  <a:pt x="649531" y="33523"/>
                </a:cubicBezTo>
                <a:cubicBezTo>
                  <a:pt x="652779" y="37158"/>
                  <a:pt x="654407" y="42607"/>
                  <a:pt x="654407" y="49877"/>
                </a:cubicBezTo>
                <a:close/>
                <a:moveTo>
                  <a:pt x="605149" y="37850"/>
                </a:moveTo>
                <a:lnTo>
                  <a:pt x="591991" y="37850"/>
                </a:lnTo>
                <a:lnTo>
                  <a:pt x="591991" y="71183"/>
                </a:lnTo>
                <a:cubicBezTo>
                  <a:pt x="591991" y="75450"/>
                  <a:pt x="592531" y="78343"/>
                  <a:pt x="593619" y="79887"/>
                </a:cubicBezTo>
                <a:cubicBezTo>
                  <a:pt x="594699" y="81439"/>
                  <a:pt x="596546" y="82215"/>
                  <a:pt x="599135" y="82215"/>
                </a:cubicBezTo>
                <a:cubicBezTo>
                  <a:pt x="600645" y="82215"/>
                  <a:pt x="601944" y="82004"/>
                  <a:pt x="603024" y="81591"/>
                </a:cubicBezTo>
                <a:cubicBezTo>
                  <a:pt x="604103" y="81169"/>
                  <a:pt x="604896" y="80781"/>
                  <a:pt x="605402" y="80460"/>
                </a:cubicBezTo>
                <a:lnTo>
                  <a:pt x="606777" y="88608"/>
                </a:lnTo>
                <a:cubicBezTo>
                  <a:pt x="606372" y="88937"/>
                  <a:pt x="605360" y="89460"/>
                  <a:pt x="603766" y="90169"/>
                </a:cubicBezTo>
                <a:cubicBezTo>
                  <a:pt x="602180" y="90869"/>
                  <a:pt x="600046" y="91240"/>
                  <a:pt x="597390" y="91240"/>
                </a:cubicBezTo>
                <a:cubicBezTo>
                  <a:pt x="592211" y="91240"/>
                  <a:pt x="588314" y="89789"/>
                  <a:pt x="585725" y="86913"/>
                </a:cubicBezTo>
                <a:cubicBezTo>
                  <a:pt x="583127" y="84028"/>
                  <a:pt x="581836" y="79246"/>
                  <a:pt x="581836" y="72566"/>
                </a:cubicBezTo>
                <a:lnTo>
                  <a:pt x="581836" y="37850"/>
                </a:lnTo>
                <a:lnTo>
                  <a:pt x="574574" y="37850"/>
                </a:lnTo>
                <a:lnTo>
                  <a:pt x="574574" y="31077"/>
                </a:lnTo>
                <a:lnTo>
                  <a:pt x="581836" y="29575"/>
                </a:lnTo>
                <a:lnTo>
                  <a:pt x="582975" y="12782"/>
                </a:lnTo>
                <a:lnTo>
                  <a:pt x="591991" y="12782"/>
                </a:lnTo>
                <a:lnTo>
                  <a:pt x="591991" y="29575"/>
                </a:lnTo>
                <a:lnTo>
                  <a:pt x="606414" y="29575"/>
                </a:lnTo>
                <a:lnTo>
                  <a:pt x="605149" y="37850"/>
                </a:lnTo>
                <a:close/>
                <a:moveTo>
                  <a:pt x="561526" y="41738"/>
                </a:moveTo>
                <a:cubicBezTo>
                  <a:pt x="560868" y="40987"/>
                  <a:pt x="559671" y="39958"/>
                  <a:pt x="557916" y="38668"/>
                </a:cubicBezTo>
                <a:cubicBezTo>
                  <a:pt x="556145" y="37360"/>
                  <a:pt x="553842" y="36711"/>
                  <a:pt x="551017" y="36711"/>
                </a:cubicBezTo>
                <a:cubicBezTo>
                  <a:pt x="548335" y="36711"/>
                  <a:pt x="546293" y="37343"/>
                  <a:pt x="544868" y="38600"/>
                </a:cubicBezTo>
                <a:cubicBezTo>
                  <a:pt x="543443" y="39848"/>
                  <a:pt x="542743" y="41358"/>
                  <a:pt x="542743" y="43113"/>
                </a:cubicBezTo>
                <a:cubicBezTo>
                  <a:pt x="542743" y="45373"/>
                  <a:pt x="543384" y="47220"/>
                  <a:pt x="544682" y="48688"/>
                </a:cubicBezTo>
                <a:cubicBezTo>
                  <a:pt x="545981" y="50147"/>
                  <a:pt x="547947" y="51716"/>
                  <a:pt x="550637" y="53386"/>
                </a:cubicBezTo>
                <a:lnTo>
                  <a:pt x="554407" y="55638"/>
                </a:lnTo>
                <a:cubicBezTo>
                  <a:pt x="558490" y="58059"/>
                  <a:pt x="561703" y="60673"/>
                  <a:pt x="564040" y="63473"/>
                </a:cubicBezTo>
                <a:cubicBezTo>
                  <a:pt x="566376" y="66282"/>
                  <a:pt x="567548" y="69884"/>
                  <a:pt x="567548" y="74312"/>
                </a:cubicBezTo>
                <a:cubicBezTo>
                  <a:pt x="567548" y="79077"/>
                  <a:pt x="565895" y="83084"/>
                  <a:pt x="562597" y="86356"/>
                </a:cubicBezTo>
                <a:cubicBezTo>
                  <a:pt x="559299" y="89612"/>
                  <a:pt x="554559" y="91240"/>
                  <a:pt x="548377" y="91240"/>
                </a:cubicBezTo>
                <a:cubicBezTo>
                  <a:pt x="545956" y="91240"/>
                  <a:pt x="543831" y="90987"/>
                  <a:pt x="541992" y="90481"/>
                </a:cubicBezTo>
                <a:cubicBezTo>
                  <a:pt x="540145" y="89983"/>
                  <a:pt x="538542" y="89393"/>
                  <a:pt x="537167" y="88726"/>
                </a:cubicBezTo>
                <a:cubicBezTo>
                  <a:pt x="535784" y="88052"/>
                  <a:pt x="534629" y="87326"/>
                  <a:pt x="533718" y="86550"/>
                </a:cubicBezTo>
                <a:cubicBezTo>
                  <a:pt x="532798" y="85749"/>
                  <a:pt x="532048" y="85015"/>
                  <a:pt x="531457" y="84340"/>
                </a:cubicBezTo>
                <a:lnTo>
                  <a:pt x="536349" y="76328"/>
                </a:lnTo>
                <a:cubicBezTo>
                  <a:pt x="536855" y="76825"/>
                  <a:pt x="537463" y="77407"/>
                  <a:pt x="538163" y="78074"/>
                </a:cubicBezTo>
                <a:cubicBezTo>
                  <a:pt x="538880" y="78748"/>
                  <a:pt x="539731" y="79389"/>
                  <a:pt x="540744" y="80013"/>
                </a:cubicBezTo>
                <a:cubicBezTo>
                  <a:pt x="541739" y="80646"/>
                  <a:pt x="542878" y="81169"/>
                  <a:pt x="544117" y="81591"/>
                </a:cubicBezTo>
                <a:cubicBezTo>
                  <a:pt x="545366" y="82004"/>
                  <a:pt x="546833" y="82215"/>
                  <a:pt x="548503" y="82215"/>
                </a:cubicBezTo>
                <a:cubicBezTo>
                  <a:pt x="551498" y="82215"/>
                  <a:pt x="553809" y="81549"/>
                  <a:pt x="555394" y="80207"/>
                </a:cubicBezTo>
                <a:cubicBezTo>
                  <a:pt x="556988" y="78875"/>
                  <a:pt x="557773" y="77239"/>
                  <a:pt x="557773" y="75315"/>
                </a:cubicBezTo>
                <a:cubicBezTo>
                  <a:pt x="557773" y="73898"/>
                  <a:pt x="557596" y="72667"/>
                  <a:pt x="557199" y="71621"/>
                </a:cubicBezTo>
                <a:cubicBezTo>
                  <a:pt x="556828" y="70575"/>
                  <a:pt x="556288" y="69639"/>
                  <a:pt x="555529" y="68804"/>
                </a:cubicBezTo>
                <a:cubicBezTo>
                  <a:pt x="554770" y="67969"/>
                  <a:pt x="553842" y="67176"/>
                  <a:pt x="552754" y="66417"/>
                </a:cubicBezTo>
                <a:cubicBezTo>
                  <a:pt x="551692" y="65675"/>
                  <a:pt x="550426" y="64831"/>
                  <a:pt x="549009" y="63920"/>
                </a:cubicBezTo>
                <a:lnTo>
                  <a:pt x="545248" y="61525"/>
                </a:lnTo>
                <a:cubicBezTo>
                  <a:pt x="541494" y="59113"/>
                  <a:pt x="538542" y="56566"/>
                  <a:pt x="536400" y="53883"/>
                </a:cubicBezTo>
                <a:cubicBezTo>
                  <a:pt x="534274" y="51210"/>
                  <a:pt x="533212" y="47794"/>
                  <a:pt x="533212" y="43619"/>
                </a:cubicBezTo>
                <a:cubicBezTo>
                  <a:pt x="533212" y="41358"/>
                  <a:pt x="533659" y="39292"/>
                  <a:pt x="534519" y="37411"/>
                </a:cubicBezTo>
                <a:cubicBezTo>
                  <a:pt x="535413" y="35530"/>
                  <a:pt x="536628" y="33902"/>
                  <a:pt x="538222" y="32519"/>
                </a:cubicBezTo>
                <a:cubicBezTo>
                  <a:pt x="539807" y="31136"/>
                  <a:pt x="541680" y="30056"/>
                  <a:pt x="543805" y="29272"/>
                </a:cubicBezTo>
                <a:cubicBezTo>
                  <a:pt x="545939" y="28470"/>
                  <a:pt x="548217" y="28074"/>
                  <a:pt x="550637" y="28074"/>
                </a:cubicBezTo>
                <a:cubicBezTo>
                  <a:pt x="552990" y="28074"/>
                  <a:pt x="554972" y="28302"/>
                  <a:pt x="556651" y="28757"/>
                </a:cubicBezTo>
                <a:cubicBezTo>
                  <a:pt x="558321" y="29221"/>
                  <a:pt x="559772" y="29803"/>
                  <a:pt x="560986" y="30520"/>
                </a:cubicBezTo>
                <a:cubicBezTo>
                  <a:pt x="562192" y="31220"/>
                  <a:pt x="563188" y="31937"/>
                  <a:pt x="563981" y="32654"/>
                </a:cubicBezTo>
                <a:cubicBezTo>
                  <a:pt x="564757" y="33354"/>
                  <a:pt x="565440" y="33961"/>
                  <a:pt x="565920" y="34459"/>
                </a:cubicBezTo>
                <a:lnTo>
                  <a:pt x="561526" y="41738"/>
                </a:lnTo>
                <a:close/>
                <a:moveTo>
                  <a:pt x="515035" y="15043"/>
                </a:moveTo>
                <a:cubicBezTo>
                  <a:pt x="512952" y="15043"/>
                  <a:pt x="511299" y="14368"/>
                  <a:pt x="510025" y="13035"/>
                </a:cubicBezTo>
                <a:cubicBezTo>
                  <a:pt x="508768" y="11694"/>
                  <a:pt x="508144" y="9948"/>
                  <a:pt x="508144" y="7772"/>
                </a:cubicBezTo>
                <a:cubicBezTo>
                  <a:pt x="508144" y="5680"/>
                  <a:pt x="508768" y="3968"/>
                  <a:pt x="510025" y="2636"/>
                </a:cubicBezTo>
                <a:cubicBezTo>
                  <a:pt x="511299" y="1294"/>
                  <a:pt x="512952" y="628"/>
                  <a:pt x="515035" y="628"/>
                </a:cubicBezTo>
                <a:cubicBezTo>
                  <a:pt x="517034" y="628"/>
                  <a:pt x="518679" y="1294"/>
                  <a:pt x="519953" y="2636"/>
                </a:cubicBezTo>
                <a:cubicBezTo>
                  <a:pt x="521192" y="3968"/>
                  <a:pt x="521808" y="5680"/>
                  <a:pt x="521808" y="7772"/>
                </a:cubicBezTo>
                <a:cubicBezTo>
                  <a:pt x="521808" y="9948"/>
                  <a:pt x="521192" y="11694"/>
                  <a:pt x="519953" y="13035"/>
                </a:cubicBezTo>
                <a:cubicBezTo>
                  <a:pt x="518679" y="14368"/>
                  <a:pt x="517034" y="15043"/>
                  <a:pt x="515035" y="15043"/>
                </a:cubicBezTo>
                <a:close/>
                <a:moveTo>
                  <a:pt x="520071" y="89730"/>
                </a:moveTo>
                <a:lnTo>
                  <a:pt x="509907" y="89730"/>
                </a:lnTo>
                <a:lnTo>
                  <a:pt x="509907" y="29575"/>
                </a:lnTo>
                <a:lnTo>
                  <a:pt x="520071" y="29575"/>
                </a:lnTo>
                <a:lnTo>
                  <a:pt x="520071" y="89730"/>
                </a:lnTo>
                <a:close/>
                <a:moveTo>
                  <a:pt x="484578" y="89730"/>
                </a:moveTo>
                <a:lnTo>
                  <a:pt x="484578" y="50999"/>
                </a:lnTo>
                <a:cubicBezTo>
                  <a:pt x="484578" y="45904"/>
                  <a:pt x="483743" y="42261"/>
                  <a:pt x="482031" y="40034"/>
                </a:cubicBezTo>
                <a:cubicBezTo>
                  <a:pt x="480319" y="37824"/>
                  <a:pt x="477696" y="36711"/>
                  <a:pt x="474179" y="36711"/>
                </a:cubicBezTo>
                <a:cubicBezTo>
                  <a:pt x="471176" y="36711"/>
                  <a:pt x="468671" y="37470"/>
                  <a:pt x="466680" y="38980"/>
                </a:cubicBezTo>
                <a:cubicBezTo>
                  <a:pt x="464656" y="40481"/>
                  <a:pt x="463087" y="41940"/>
                  <a:pt x="461898" y="43366"/>
                </a:cubicBezTo>
                <a:lnTo>
                  <a:pt x="461898" y="89730"/>
                </a:lnTo>
                <a:lnTo>
                  <a:pt x="451760" y="89730"/>
                </a:lnTo>
                <a:lnTo>
                  <a:pt x="451760" y="29575"/>
                </a:lnTo>
                <a:lnTo>
                  <a:pt x="461038" y="29575"/>
                </a:lnTo>
                <a:lnTo>
                  <a:pt x="461038" y="36340"/>
                </a:lnTo>
                <a:lnTo>
                  <a:pt x="461282" y="36340"/>
                </a:lnTo>
                <a:cubicBezTo>
                  <a:pt x="461527" y="35834"/>
                  <a:pt x="462084" y="35108"/>
                  <a:pt x="462893" y="34155"/>
                </a:cubicBezTo>
                <a:cubicBezTo>
                  <a:pt x="463737" y="33185"/>
                  <a:pt x="464833" y="32266"/>
                  <a:pt x="466166" y="31389"/>
                </a:cubicBezTo>
                <a:cubicBezTo>
                  <a:pt x="467507" y="30520"/>
                  <a:pt x="469084" y="29744"/>
                  <a:pt x="470923" y="29069"/>
                </a:cubicBezTo>
                <a:cubicBezTo>
                  <a:pt x="472770" y="28403"/>
                  <a:pt x="474862" y="28074"/>
                  <a:pt x="477198" y="28074"/>
                </a:cubicBezTo>
                <a:cubicBezTo>
                  <a:pt x="479872" y="28074"/>
                  <a:pt x="482284" y="28470"/>
                  <a:pt x="484452" y="29272"/>
                </a:cubicBezTo>
                <a:cubicBezTo>
                  <a:pt x="486628" y="30056"/>
                  <a:pt x="488467" y="31330"/>
                  <a:pt x="489976" y="33084"/>
                </a:cubicBezTo>
                <a:cubicBezTo>
                  <a:pt x="491469" y="34847"/>
                  <a:pt x="492667" y="37116"/>
                  <a:pt x="493502" y="39908"/>
                </a:cubicBezTo>
                <a:cubicBezTo>
                  <a:pt x="494320" y="42716"/>
                  <a:pt x="494733" y="46149"/>
                  <a:pt x="494733" y="50257"/>
                </a:cubicBezTo>
                <a:lnTo>
                  <a:pt x="494733" y="89730"/>
                </a:lnTo>
                <a:lnTo>
                  <a:pt x="484578" y="89730"/>
                </a:lnTo>
                <a:close/>
                <a:moveTo>
                  <a:pt x="431188" y="15043"/>
                </a:moveTo>
                <a:cubicBezTo>
                  <a:pt x="429113" y="15043"/>
                  <a:pt x="427443" y="14368"/>
                  <a:pt x="426195" y="13035"/>
                </a:cubicBezTo>
                <a:cubicBezTo>
                  <a:pt x="424930" y="11694"/>
                  <a:pt x="424305" y="9948"/>
                  <a:pt x="424305" y="7772"/>
                </a:cubicBezTo>
                <a:cubicBezTo>
                  <a:pt x="424305" y="5680"/>
                  <a:pt x="424930" y="3968"/>
                  <a:pt x="426195" y="2636"/>
                </a:cubicBezTo>
                <a:cubicBezTo>
                  <a:pt x="427443" y="1294"/>
                  <a:pt x="429113" y="628"/>
                  <a:pt x="431188" y="628"/>
                </a:cubicBezTo>
                <a:cubicBezTo>
                  <a:pt x="433195" y="628"/>
                  <a:pt x="434849" y="1294"/>
                  <a:pt x="436105" y="2636"/>
                </a:cubicBezTo>
                <a:cubicBezTo>
                  <a:pt x="437337" y="3968"/>
                  <a:pt x="437961" y="5680"/>
                  <a:pt x="437961" y="7772"/>
                </a:cubicBezTo>
                <a:cubicBezTo>
                  <a:pt x="437961" y="9948"/>
                  <a:pt x="437337" y="11694"/>
                  <a:pt x="436105" y="13035"/>
                </a:cubicBezTo>
                <a:cubicBezTo>
                  <a:pt x="434849" y="14368"/>
                  <a:pt x="433195" y="15043"/>
                  <a:pt x="431188" y="15043"/>
                </a:cubicBezTo>
                <a:close/>
                <a:moveTo>
                  <a:pt x="436215" y="89730"/>
                </a:moveTo>
                <a:lnTo>
                  <a:pt x="426077" y="89730"/>
                </a:lnTo>
                <a:lnTo>
                  <a:pt x="426077" y="29575"/>
                </a:lnTo>
                <a:lnTo>
                  <a:pt x="436215" y="29575"/>
                </a:lnTo>
                <a:lnTo>
                  <a:pt x="436215" y="89730"/>
                </a:lnTo>
                <a:close/>
                <a:moveTo>
                  <a:pt x="369169" y="89730"/>
                </a:moveTo>
                <a:lnTo>
                  <a:pt x="369169" y="50999"/>
                </a:lnTo>
                <a:cubicBezTo>
                  <a:pt x="369169" y="46082"/>
                  <a:pt x="368452" y="42531"/>
                  <a:pt x="367027" y="40355"/>
                </a:cubicBezTo>
                <a:cubicBezTo>
                  <a:pt x="365610" y="38178"/>
                  <a:pt x="363316" y="37090"/>
                  <a:pt x="360136" y="37090"/>
                </a:cubicBezTo>
                <a:cubicBezTo>
                  <a:pt x="358466" y="37090"/>
                  <a:pt x="356990" y="37310"/>
                  <a:pt x="355691" y="37723"/>
                </a:cubicBezTo>
                <a:cubicBezTo>
                  <a:pt x="354401" y="38136"/>
                  <a:pt x="353245" y="38668"/>
                  <a:pt x="352233" y="39292"/>
                </a:cubicBezTo>
                <a:cubicBezTo>
                  <a:pt x="351246" y="39908"/>
                  <a:pt x="350360" y="40599"/>
                  <a:pt x="349610" y="41358"/>
                </a:cubicBezTo>
                <a:cubicBezTo>
                  <a:pt x="348859" y="42109"/>
                  <a:pt x="348226" y="42775"/>
                  <a:pt x="347737" y="43366"/>
                </a:cubicBezTo>
                <a:lnTo>
                  <a:pt x="347737" y="89730"/>
                </a:lnTo>
                <a:lnTo>
                  <a:pt x="337591" y="89730"/>
                </a:lnTo>
                <a:lnTo>
                  <a:pt x="337591" y="29575"/>
                </a:lnTo>
                <a:lnTo>
                  <a:pt x="346843" y="29575"/>
                </a:lnTo>
                <a:lnTo>
                  <a:pt x="346843" y="36340"/>
                </a:lnTo>
                <a:lnTo>
                  <a:pt x="347113" y="36340"/>
                </a:lnTo>
                <a:cubicBezTo>
                  <a:pt x="347526" y="35673"/>
                  <a:pt x="348142" y="34872"/>
                  <a:pt x="348986" y="33902"/>
                </a:cubicBezTo>
                <a:cubicBezTo>
                  <a:pt x="349829" y="32941"/>
                  <a:pt x="350866" y="32021"/>
                  <a:pt x="352123" y="31136"/>
                </a:cubicBezTo>
                <a:cubicBezTo>
                  <a:pt x="353372" y="30267"/>
                  <a:pt x="354831" y="29533"/>
                  <a:pt x="356518" y="28943"/>
                </a:cubicBezTo>
                <a:cubicBezTo>
                  <a:pt x="358179" y="28361"/>
                  <a:pt x="360060" y="28074"/>
                  <a:pt x="362143" y="28074"/>
                </a:cubicBezTo>
                <a:cubicBezTo>
                  <a:pt x="368992" y="28074"/>
                  <a:pt x="373842" y="30739"/>
                  <a:pt x="376684" y="36095"/>
                </a:cubicBezTo>
                <a:cubicBezTo>
                  <a:pt x="377266" y="35260"/>
                  <a:pt x="378076" y="34366"/>
                  <a:pt x="379055" y="33388"/>
                </a:cubicBezTo>
                <a:cubicBezTo>
                  <a:pt x="380067" y="32435"/>
                  <a:pt x="381222" y="31557"/>
                  <a:pt x="382580" y="30765"/>
                </a:cubicBezTo>
                <a:cubicBezTo>
                  <a:pt x="383904" y="29980"/>
                  <a:pt x="385406" y="29322"/>
                  <a:pt x="387084" y="28833"/>
                </a:cubicBezTo>
                <a:cubicBezTo>
                  <a:pt x="388737" y="28319"/>
                  <a:pt x="390601" y="28074"/>
                  <a:pt x="392592" y="28074"/>
                </a:cubicBezTo>
                <a:cubicBezTo>
                  <a:pt x="404805" y="28074"/>
                  <a:pt x="410878" y="35167"/>
                  <a:pt x="410878" y="49371"/>
                </a:cubicBezTo>
                <a:lnTo>
                  <a:pt x="410878" y="89730"/>
                </a:lnTo>
                <a:lnTo>
                  <a:pt x="400740" y="89730"/>
                </a:lnTo>
                <a:lnTo>
                  <a:pt x="400740" y="50999"/>
                </a:lnTo>
                <a:cubicBezTo>
                  <a:pt x="400740" y="46082"/>
                  <a:pt x="399871" y="42531"/>
                  <a:pt x="398108" y="40355"/>
                </a:cubicBezTo>
                <a:cubicBezTo>
                  <a:pt x="396362" y="38178"/>
                  <a:pt x="393773" y="37090"/>
                  <a:pt x="390348" y="37090"/>
                </a:cubicBezTo>
                <a:cubicBezTo>
                  <a:pt x="387514" y="37090"/>
                  <a:pt x="385153" y="37782"/>
                  <a:pt x="383263" y="39157"/>
                </a:cubicBezTo>
                <a:cubicBezTo>
                  <a:pt x="381382" y="40540"/>
                  <a:pt x="379890" y="41856"/>
                  <a:pt x="378818" y="43113"/>
                </a:cubicBezTo>
                <a:cubicBezTo>
                  <a:pt x="378979" y="44040"/>
                  <a:pt x="379105" y="45010"/>
                  <a:pt x="379189" y="46056"/>
                </a:cubicBezTo>
                <a:cubicBezTo>
                  <a:pt x="379274" y="47102"/>
                  <a:pt x="379316" y="48215"/>
                  <a:pt x="379316" y="49371"/>
                </a:cubicBezTo>
                <a:lnTo>
                  <a:pt x="379316" y="89730"/>
                </a:lnTo>
                <a:lnTo>
                  <a:pt x="369169" y="89730"/>
                </a:lnTo>
                <a:close/>
                <a:moveTo>
                  <a:pt x="319667" y="41738"/>
                </a:moveTo>
                <a:cubicBezTo>
                  <a:pt x="319001" y="40987"/>
                  <a:pt x="317770" y="39958"/>
                  <a:pt x="316032" y="38668"/>
                </a:cubicBezTo>
                <a:cubicBezTo>
                  <a:pt x="314269" y="37360"/>
                  <a:pt x="311983" y="36711"/>
                  <a:pt x="309133" y="36711"/>
                </a:cubicBezTo>
                <a:cubicBezTo>
                  <a:pt x="306476" y="36711"/>
                  <a:pt x="304418" y="37343"/>
                  <a:pt x="302992" y="38600"/>
                </a:cubicBezTo>
                <a:cubicBezTo>
                  <a:pt x="301575" y="39848"/>
                  <a:pt x="300875" y="41358"/>
                  <a:pt x="300875" y="43113"/>
                </a:cubicBezTo>
                <a:cubicBezTo>
                  <a:pt x="300875" y="45373"/>
                  <a:pt x="301508" y="47220"/>
                  <a:pt x="302815" y="48688"/>
                </a:cubicBezTo>
                <a:cubicBezTo>
                  <a:pt x="304106" y="50147"/>
                  <a:pt x="306079" y="51716"/>
                  <a:pt x="308762" y="53386"/>
                </a:cubicBezTo>
                <a:lnTo>
                  <a:pt x="312523" y="55638"/>
                </a:lnTo>
                <a:cubicBezTo>
                  <a:pt x="316622" y="58059"/>
                  <a:pt x="319828" y="60673"/>
                  <a:pt x="322172" y="63473"/>
                </a:cubicBezTo>
                <a:cubicBezTo>
                  <a:pt x="324517" y="66282"/>
                  <a:pt x="325681" y="69884"/>
                  <a:pt x="325681" y="74312"/>
                </a:cubicBezTo>
                <a:cubicBezTo>
                  <a:pt x="325681" y="79077"/>
                  <a:pt x="324028" y="83084"/>
                  <a:pt x="320738" y="86356"/>
                </a:cubicBezTo>
                <a:cubicBezTo>
                  <a:pt x="317432" y="89612"/>
                  <a:pt x="312684" y="91240"/>
                  <a:pt x="306518" y="91240"/>
                </a:cubicBezTo>
                <a:cubicBezTo>
                  <a:pt x="304080" y="91240"/>
                  <a:pt x="301963" y="90987"/>
                  <a:pt x="300116" y="90481"/>
                </a:cubicBezTo>
                <a:cubicBezTo>
                  <a:pt x="298277" y="89983"/>
                  <a:pt x="296666" y="89393"/>
                  <a:pt x="295283" y="88726"/>
                </a:cubicBezTo>
                <a:cubicBezTo>
                  <a:pt x="293908" y="88052"/>
                  <a:pt x="292753" y="87326"/>
                  <a:pt x="291842" y="86550"/>
                </a:cubicBezTo>
                <a:cubicBezTo>
                  <a:pt x="290931" y="85749"/>
                  <a:pt x="290172" y="85015"/>
                  <a:pt x="289581" y="84340"/>
                </a:cubicBezTo>
                <a:lnTo>
                  <a:pt x="294474" y="76328"/>
                </a:lnTo>
                <a:cubicBezTo>
                  <a:pt x="294980" y="76825"/>
                  <a:pt x="295578" y="77407"/>
                  <a:pt x="296295" y="78074"/>
                </a:cubicBezTo>
                <a:cubicBezTo>
                  <a:pt x="297012" y="78748"/>
                  <a:pt x="297864" y="79389"/>
                  <a:pt x="298868" y="80013"/>
                </a:cubicBezTo>
                <a:cubicBezTo>
                  <a:pt x="299872" y="80646"/>
                  <a:pt x="300993" y="81169"/>
                  <a:pt x="302242" y="81591"/>
                </a:cubicBezTo>
                <a:cubicBezTo>
                  <a:pt x="303507" y="82004"/>
                  <a:pt x="304958" y="82215"/>
                  <a:pt x="306636" y="82215"/>
                </a:cubicBezTo>
                <a:cubicBezTo>
                  <a:pt x="309630" y="82215"/>
                  <a:pt x="311941" y="81549"/>
                  <a:pt x="313502" y="80207"/>
                </a:cubicBezTo>
                <a:cubicBezTo>
                  <a:pt x="315104" y="78875"/>
                  <a:pt x="315914" y="77239"/>
                  <a:pt x="315914" y="75315"/>
                </a:cubicBezTo>
                <a:cubicBezTo>
                  <a:pt x="315914" y="73898"/>
                  <a:pt x="315703" y="72667"/>
                  <a:pt x="315340" y="71621"/>
                </a:cubicBezTo>
                <a:cubicBezTo>
                  <a:pt x="314961" y="70575"/>
                  <a:pt x="314396" y="69639"/>
                  <a:pt x="313645" y="68804"/>
                </a:cubicBezTo>
                <a:cubicBezTo>
                  <a:pt x="312886" y="67969"/>
                  <a:pt x="311983" y="67176"/>
                  <a:pt x="310895" y="66417"/>
                </a:cubicBezTo>
                <a:cubicBezTo>
                  <a:pt x="309807" y="65675"/>
                  <a:pt x="308559" y="64831"/>
                  <a:pt x="307134" y="63920"/>
                </a:cubicBezTo>
                <a:lnTo>
                  <a:pt x="303380" y="61525"/>
                </a:lnTo>
                <a:cubicBezTo>
                  <a:pt x="299610" y="59113"/>
                  <a:pt x="296666" y="56566"/>
                  <a:pt x="294541" y="53883"/>
                </a:cubicBezTo>
                <a:cubicBezTo>
                  <a:pt x="292407" y="51210"/>
                  <a:pt x="291336" y="47794"/>
                  <a:pt x="291336" y="43619"/>
                </a:cubicBezTo>
                <a:cubicBezTo>
                  <a:pt x="291336" y="41358"/>
                  <a:pt x="291774" y="39292"/>
                  <a:pt x="292660" y="37411"/>
                </a:cubicBezTo>
                <a:cubicBezTo>
                  <a:pt x="293529" y="35530"/>
                  <a:pt x="294769" y="33902"/>
                  <a:pt x="296363" y="32519"/>
                </a:cubicBezTo>
                <a:cubicBezTo>
                  <a:pt x="297940" y="31136"/>
                  <a:pt x="299804" y="30056"/>
                  <a:pt x="301930" y="29272"/>
                </a:cubicBezTo>
                <a:cubicBezTo>
                  <a:pt x="304064" y="28470"/>
                  <a:pt x="306349" y="28074"/>
                  <a:pt x="308762" y="28074"/>
                </a:cubicBezTo>
                <a:cubicBezTo>
                  <a:pt x="311098" y="28074"/>
                  <a:pt x="313105" y="28302"/>
                  <a:pt x="314775" y="28757"/>
                </a:cubicBezTo>
                <a:cubicBezTo>
                  <a:pt x="316445" y="29221"/>
                  <a:pt x="317879" y="29803"/>
                  <a:pt x="319085" y="30520"/>
                </a:cubicBezTo>
                <a:cubicBezTo>
                  <a:pt x="320308" y="31220"/>
                  <a:pt x="321312" y="31937"/>
                  <a:pt x="322113" y="32654"/>
                </a:cubicBezTo>
                <a:cubicBezTo>
                  <a:pt x="322906" y="33354"/>
                  <a:pt x="323547" y="33961"/>
                  <a:pt x="324053" y="34459"/>
                </a:cubicBezTo>
                <a:lnTo>
                  <a:pt x="319667" y="41738"/>
                </a:lnTo>
                <a:close/>
                <a:moveTo>
                  <a:pt x="261132" y="36340"/>
                </a:moveTo>
                <a:cubicBezTo>
                  <a:pt x="257547" y="36340"/>
                  <a:pt x="254663" y="37850"/>
                  <a:pt x="252495" y="40861"/>
                </a:cubicBezTo>
                <a:cubicBezTo>
                  <a:pt x="250311" y="43863"/>
                  <a:pt x="249071" y="48215"/>
                  <a:pt x="248733" y="53883"/>
                </a:cubicBezTo>
                <a:lnTo>
                  <a:pt x="270671" y="53883"/>
                </a:lnTo>
                <a:cubicBezTo>
                  <a:pt x="270756" y="53470"/>
                  <a:pt x="270806" y="52863"/>
                  <a:pt x="270849" y="52070"/>
                </a:cubicBezTo>
                <a:cubicBezTo>
                  <a:pt x="270891" y="51269"/>
                  <a:pt x="270916" y="50425"/>
                  <a:pt x="270916" y="49498"/>
                </a:cubicBezTo>
                <a:cubicBezTo>
                  <a:pt x="270916" y="45322"/>
                  <a:pt x="270081" y="42092"/>
                  <a:pt x="268402" y="39789"/>
                </a:cubicBezTo>
                <a:cubicBezTo>
                  <a:pt x="266732" y="37487"/>
                  <a:pt x="264312" y="36340"/>
                  <a:pt x="261132" y="36340"/>
                </a:cubicBezTo>
                <a:close/>
                <a:moveTo>
                  <a:pt x="280194" y="49877"/>
                </a:moveTo>
                <a:cubicBezTo>
                  <a:pt x="280194" y="52475"/>
                  <a:pt x="280101" y="54702"/>
                  <a:pt x="279932" y="56591"/>
                </a:cubicBezTo>
                <a:cubicBezTo>
                  <a:pt x="279764" y="58455"/>
                  <a:pt x="279604" y="60117"/>
                  <a:pt x="279443" y="61525"/>
                </a:cubicBezTo>
                <a:lnTo>
                  <a:pt x="248733" y="61525"/>
                </a:lnTo>
                <a:cubicBezTo>
                  <a:pt x="249071" y="68635"/>
                  <a:pt x="250597" y="73856"/>
                  <a:pt x="253305" y="77196"/>
                </a:cubicBezTo>
                <a:cubicBezTo>
                  <a:pt x="256021" y="80536"/>
                  <a:pt x="259934" y="82215"/>
                  <a:pt x="265020" y="82215"/>
                </a:cubicBezTo>
                <a:cubicBezTo>
                  <a:pt x="266775" y="82215"/>
                  <a:pt x="268369" y="82004"/>
                  <a:pt x="269777" y="81591"/>
                </a:cubicBezTo>
                <a:cubicBezTo>
                  <a:pt x="271203" y="81169"/>
                  <a:pt x="272434" y="80663"/>
                  <a:pt x="273480" y="80081"/>
                </a:cubicBezTo>
                <a:cubicBezTo>
                  <a:pt x="274526" y="79507"/>
                  <a:pt x="275412" y="78917"/>
                  <a:pt x="276128" y="78318"/>
                </a:cubicBezTo>
                <a:cubicBezTo>
                  <a:pt x="276829" y="77745"/>
                  <a:pt x="277343" y="77272"/>
                  <a:pt x="277680" y="76952"/>
                </a:cubicBezTo>
                <a:lnTo>
                  <a:pt x="281434" y="84087"/>
                </a:lnTo>
                <a:cubicBezTo>
                  <a:pt x="281021" y="84509"/>
                  <a:pt x="280396" y="85116"/>
                  <a:pt x="279561" y="85909"/>
                </a:cubicBezTo>
                <a:cubicBezTo>
                  <a:pt x="278735" y="86702"/>
                  <a:pt x="277605" y="87495"/>
                  <a:pt x="276188" y="88288"/>
                </a:cubicBezTo>
                <a:cubicBezTo>
                  <a:pt x="274762" y="89081"/>
                  <a:pt x="272999" y="89772"/>
                  <a:pt x="270916" y="90363"/>
                </a:cubicBezTo>
                <a:cubicBezTo>
                  <a:pt x="268824" y="90945"/>
                  <a:pt x="266361" y="91240"/>
                  <a:pt x="263519" y="91240"/>
                </a:cubicBezTo>
                <a:cubicBezTo>
                  <a:pt x="259757" y="91240"/>
                  <a:pt x="256350" y="90616"/>
                  <a:pt x="253305" y="89359"/>
                </a:cubicBezTo>
                <a:cubicBezTo>
                  <a:pt x="250251" y="88102"/>
                  <a:pt x="247671" y="86162"/>
                  <a:pt x="245537" y="83531"/>
                </a:cubicBezTo>
                <a:cubicBezTo>
                  <a:pt x="243411" y="80899"/>
                  <a:pt x="241758" y="77559"/>
                  <a:pt x="240577" y="73502"/>
                </a:cubicBezTo>
                <a:cubicBezTo>
                  <a:pt x="239413" y="69445"/>
                  <a:pt x="238823" y="64587"/>
                  <a:pt x="238823" y="58902"/>
                </a:cubicBezTo>
                <a:cubicBezTo>
                  <a:pt x="238823" y="53555"/>
                  <a:pt x="239430" y="48941"/>
                  <a:pt x="240645" y="45053"/>
                </a:cubicBezTo>
                <a:cubicBezTo>
                  <a:pt x="241859" y="41173"/>
                  <a:pt x="243504" y="37968"/>
                  <a:pt x="245596" y="35471"/>
                </a:cubicBezTo>
                <a:cubicBezTo>
                  <a:pt x="247679" y="32957"/>
                  <a:pt x="250117" y="31102"/>
                  <a:pt x="252866" y="29896"/>
                </a:cubicBezTo>
                <a:cubicBezTo>
                  <a:pt x="255616" y="28681"/>
                  <a:pt x="258593" y="28074"/>
                  <a:pt x="261765" y="28074"/>
                </a:cubicBezTo>
                <a:cubicBezTo>
                  <a:pt x="267534" y="28074"/>
                  <a:pt x="272046" y="29896"/>
                  <a:pt x="275302" y="33523"/>
                </a:cubicBezTo>
                <a:cubicBezTo>
                  <a:pt x="278558" y="37158"/>
                  <a:pt x="280194" y="42607"/>
                  <a:pt x="280194" y="49877"/>
                </a:cubicBezTo>
                <a:close/>
                <a:moveTo>
                  <a:pt x="204613" y="82215"/>
                </a:moveTo>
                <a:cubicBezTo>
                  <a:pt x="206198" y="82215"/>
                  <a:pt x="207615" y="82004"/>
                  <a:pt x="208872" y="81591"/>
                </a:cubicBezTo>
                <a:cubicBezTo>
                  <a:pt x="210137" y="81169"/>
                  <a:pt x="211217" y="80646"/>
                  <a:pt x="212136" y="80013"/>
                </a:cubicBezTo>
                <a:cubicBezTo>
                  <a:pt x="213047" y="79389"/>
                  <a:pt x="213831" y="78748"/>
                  <a:pt x="214456" y="78074"/>
                </a:cubicBezTo>
                <a:cubicBezTo>
                  <a:pt x="215080" y="77407"/>
                  <a:pt x="215560" y="76825"/>
                  <a:pt x="215889" y="76328"/>
                </a:cubicBezTo>
                <a:lnTo>
                  <a:pt x="215889" y="39224"/>
                </a:lnTo>
                <a:cubicBezTo>
                  <a:pt x="214978" y="38642"/>
                  <a:pt x="213907" y="38136"/>
                  <a:pt x="212693" y="37723"/>
                </a:cubicBezTo>
                <a:cubicBezTo>
                  <a:pt x="211487" y="37310"/>
                  <a:pt x="209960" y="37090"/>
                  <a:pt x="208121" y="37090"/>
                </a:cubicBezTo>
                <a:cubicBezTo>
                  <a:pt x="205785" y="37090"/>
                  <a:pt x="203592" y="37487"/>
                  <a:pt x="201542" y="38288"/>
                </a:cubicBezTo>
                <a:cubicBezTo>
                  <a:pt x="199501" y="39081"/>
                  <a:pt x="197713" y="40397"/>
                  <a:pt x="196220" y="42227"/>
                </a:cubicBezTo>
                <a:cubicBezTo>
                  <a:pt x="194710" y="44074"/>
                  <a:pt x="193521" y="46461"/>
                  <a:pt x="192636" y="49371"/>
                </a:cubicBezTo>
                <a:cubicBezTo>
                  <a:pt x="191767" y="52298"/>
                  <a:pt x="191328" y="55891"/>
                  <a:pt x="191328" y="60159"/>
                </a:cubicBezTo>
                <a:cubicBezTo>
                  <a:pt x="191328" y="64334"/>
                  <a:pt x="191682" y="67826"/>
                  <a:pt x="192399" y="70617"/>
                </a:cubicBezTo>
                <a:cubicBezTo>
                  <a:pt x="193099" y="73418"/>
                  <a:pt x="194086" y="75670"/>
                  <a:pt x="195335" y="77390"/>
                </a:cubicBezTo>
                <a:cubicBezTo>
                  <a:pt x="196591" y="79103"/>
                  <a:pt x="198017" y="80326"/>
                  <a:pt x="199602" y="81085"/>
                </a:cubicBezTo>
                <a:cubicBezTo>
                  <a:pt x="201188" y="81835"/>
                  <a:pt x="202858" y="82215"/>
                  <a:pt x="204613" y="82215"/>
                </a:cubicBezTo>
                <a:close/>
                <a:moveTo>
                  <a:pt x="180802" y="60538"/>
                </a:moveTo>
                <a:cubicBezTo>
                  <a:pt x="180802" y="54432"/>
                  <a:pt x="181595" y="49329"/>
                  <a:pt x="183189" y="45238"/>
                </a:cubicBezTo>
                <a:cubicBezTo>
                  <a:pt x="184775" y="41156"/>
                  <a:pt x="186816" y="37850"/>
                  <a:pt x="189321" y="35336"/>
                </a:cubicBezTo>
                <a:cubicBezTo>
                  <a:pt x="191834" y="32831"/>
                  <a:pt x="194677" y="31060"/>
                  <a:pt x="197848" y="30014"/>
                </a:cubicBezTo>
                <a:cubicBezTo>
                  <a:pt x="201019" y="28968"/>
                  <a:pt x="204191" y="28445"/>
                  <a:pt x="207371" y="28445"/>
                </a:cubicBezTo>
                <a:cubicBezTo>
                  <a:pt x="209285" y="28445"/>
                  <a:pt x="210964" y="28597"/>
                  <a:pt x="212381" y="28892"/>
                </a:cubicBezTo>
                <a:cubicBezTo>
                  <a:pt x="213806" y="29179"/>
                  <a:pt x="214978" y="29533"/>
                  <a:pt x="215889" y="29963"/>
                </a:cubicBezTo>
                <a:lnTo>
                  <a:pt x="215889" y="1134"/>
                </a:lnTo>
                <a:lnTo>
                  <a:pt x="226045" y="4"/>
                </a:lnTo>
                <a:lnTo>
                  <a:pt x="226045" y="89730"/>
                </a:lnTo>
                <a:lnTo>
                  <a:pt x="216775" y="89730"/>
                </a:lnTo>
                <a:lnTo>
                  <a:pt x="216775" y="83345"/>
                </a:lnTo>
                <a:lnTo>
                  <a:pt x="216522" y="83345"/>
                </a:lnTo>
                <a:cubicBezTo>
                  <a:pt x="216277" y="83843"/>
                  <a:pt x="215805" y="84526"/>
                  <a:pt x="215147" y="85403"/>
                </a:cubicBezTo>
                <a:cubicBezTo>
                  <a:pt x="214472" y="86289"/>
                  <a:pt x="213553" y="87157"/>
                  <a:pt x="212381" y="88035"/>
                </a:cubicBezTo>
                <a:cubicBezTo>
                  <a:pt x="211217" y="88912"/>
                  <a:pt x="209749" y="89679"/>
                  <a:pt x="208003" y="90295"/>
                </a:cubicBezTo>
                <a:cubicBezTo>
                  <a:pt x="206240" y="90919"/>
                  <a:pt x="204191" y="91240"/>
                  <a:pt x="201854" y="91240"/>
                </a:cubicBezTo>
                <a:cubicBezTo>
                  <a:pt x="199020" y="91240"/>
                  <a:pt x="196321" y="90675"/>
                  <a:pt x="193766" y="89544"/>
                </a:cubicBezTo>
                <a:cubicBezTo>
                  <a:pt x="191227" y="88414"/>
                  <a:pt x="188992" y="86626"/>
                  <a:pt x="187060" y="84155"/>
                </a:cubicBezTo>
                <a:cubicBezTo>
                  <a:pt x="185146" y="81684"/>
                  <a:pt x="183619" y="78512"/>
                  <a:pt x="182489" y="74632"/>
                </a:cubicBezTo>
                <a:cubicBezTo>
                  <a:pt x="181367" y="70744"/>
                  <a:pt x="180802" y="66046"/>
                  <a:pt x="180802" y="60538"/>
                </a:cubicBezTo>
                <a:close/>
                <a:moveTo>
                  <a:pt x="158240" y="89730"/>
                </a:moveTo>
                <a:lnTo>
                  <a:pt x="158240" y="50999"/>
                </a:lnTo>
                <a:cubicBezTo>
                  <a:pt x="158240" y="45904"/>
                  <a:pt x="157388" y="42261"/>
                  <a:pt x="155676" y="40034"/>
                </a:cubicBezTo>
                <a:cubicBezTo>
                  <a:pt x="153955" y="37824"/>
                  <a:pt x="151349" y="36711"/>
                  <a:pt x="147840" y="36711"/>
                </a:cubicBezTo>
                <a:cubicBezTo>
                  <a:pt x="144829" y="36711"/>
                  <a:pt x="142324" y="37470"/>
                  <a:pt x="140316" y="38980"/>
                </a:cubicBezTo>
                <a:cubicBezTo>
                  <a:pt x="138317" y="40481"/>
                  <a:pt x="136732" y="41940"/>
                  <a:pt x="135559" y="43366"/>
                </a:cubicBezTo>
                <a:lnTo>
                  <a:pt x="135559" y="89730"/>
                </a:lnTo>
                <a:lnTo>
                  <a:pt x="125404" y="89730"/>
                </a:lnTo>
                <a:lnTo>
                  <a:pt x="125404" y="29575"/>
                </a:lnTo>
                <a:lnTo>
                  <a:pt x="134682" y="29575"/>
                </a:lnTo>
                <a:lnTo>
                  <a:pt x="134682" y="36340"/>
                </a:lnTo>
                <a:lnTo>
                  <a:pt x="134935" y="36340"/>
                </a:lnTo>
                <a:cubicBezTo>
                  <a:pt x="135180" y="35834"/>
                  <a:pt x="135720" y="35108"/>
                  <a:pt x="136563" y="34155"/>
                </a:cubicBezTo>
                <a:cubicBezTo>
                  <a:pt x="137398" y="33185"/>
                  <a:pt x="138478" y="32266"/>
                  <a:pt x="139819" y="31389"/>
                </a:cubicBezTo>
                <a:cubicBezTo>
                  <a:pt x="141151" y="30520"/>
                  <a:pt x="142746" y="29744"/>
                  <a:pt x="144584" y="29069"/>
                </a:cubicBezTo>
                <a:cubicBezTo>
                  <a:pt x="146423" y="28403"/>
                  <a:pt x="148506" y="28074"/>
                  <a:pt x="150851" y="28074"/>
                </a:cubicBezTo>
                <a:cubicBezTo>
                  <a:pt x="153525" y="28074"/>
                  <a:pt x="155946" y="28470"/>
                  <a:pt x="158122" y="29272"/>
                </a:cubicBezTo>
                <a:cubicBezTo>
                  <a:pt x="160289" y="30056"/>
                  <a:pt x="162136" y="31330"/>
                  <a:pt x="163629" y="33084"/>
                </a:cubicBezTo>
                <a:cubicBezTo>
                  <a:pt x="165139" y="34847"/>
                  <a:pt x="166303" y="37116"/>
                  <a:pt x="167130" y="39908"/>
                </a:cubicBezTo>
                <a:cubicBezTo>
                  <a:pt x="167973" y="42716"/>
                  <a:pt x="168395" y="46149"/>
                  <a:pt x="168395" y="50257"/>
                </a:cubicBezTo>
                <a:lnTo>
                  <a:pt x="168395" y="89730"/>
                </a:lnTo>
                <a:lnTo>
                  <a:pt x="158240" y="89730"/>
                </a:lnTo>
                <a:close/>
                <a:moveTo>
                  <a:pt x="109868" y="89730"/>
                </a:moveTo>
                <a:lnTo>
                  <a:pt x="100590" y="89730"/>
                </a:lnTo>
                <a:lnTo>
                  <a:pt x="100590" y="82966"/>
                </a:lnTo>
                <a:lnTo>
                  <a:pt x="100345" y="82966"/>
                </a:lnTo>
                <a:cubicBezTo>
                  <a:pt x="100092" y="83463"/>
                  <a:pt x="99553" y="84197"/>
                  <a:pt x="98709" y="85150"/>
                </a:cubicBezTo>
                <a:cubicBezTo>
                  <a:pt x="97874" y="86120"/>
                  <a:pt x="96820" y="87031"/>
                  <a:pt x="95521" y="87925"/>
                </a:cubicBezTo>
                <a:cubicBezTo>
                  <a:pt x="94222" y="88794"/>
                  <a:pt x="92653" y="89561"/>
                  <a:pt x="90814" y="90236"/>
                </a:cubicBezTo>
                <a:cubicBezTo>
                  <a:pt x="88984" y="90902"/>
                  <a:pt x="86935" y="91240"/>
                  <a:pt x="84674" y="91240"/>
                </a:cubicBezTo>
                <a:cubicBezTo>
                  <a:pt x="82000" y="91240"/>
                  <a:pt x="79597" y="90835"/>
                  <a:pt x="77480" y="90042"/>
                </a:cubicBezTo>
                <a:cubicBezTo>
                  <a:pt x="75337" y="89249"/>
                  <a:pt x="73524" y="87976"/>
                  <a:pt x="72014" y="86221"/>
                </a:cubicBezTo>
                <a:cubicBezTo>
                  <a:pt x="70504" y="84467"/>
                  <a:pt x="69366" y="82198"/>
                  <a:pt x="68573" y="79389"/>
                </a:cubicBezTo>
                <a:cubicBezTo>
                  <a:pt x="67771" y="76589"/>
                  <a:pt x="67383" y="73148"/>
                  <a:pt x="67383" y="69057"/>
                </a:cubicBezTo>
                <a:lnTo>
                  <a:pt x="67383" y="29575"/>
                </a:lnTo>
                <a:lnTo>
                  <a:pt x="77530" y="29575"/>
                </a:lnTo>
                <a:lnTo>
                  <a:pt x="77530" y="68298"/>
                </a:lnTo>
                <a:cubicBezTo>
                  <a:pt x="77530" y="73317"/>
                  <a:pt x="78348" y="76893"/>
                  <a:pt x="79968" y="79010"/>
                </a:cubicBezTo>
                <a:cubicBezTo>
                  <a:pt x="81604" y="81144"/>
                  <a:pt x="84134" y="82215"/>
                  <a:pt x="87559" y="82215"/>
                </a:cubicBezTo>
                <a:cubicBezTo>
                  <a:pt x="90486" y="82215"/>
                  <a:pt x="92948" y="81490"/>
                  <a:pt x="94956" y="80013"/>
                </a:cubicBezTo>
                <a:cubicBezTo>
                  <a:pt x="96963" y="78554"/>
                  <a:pt x="98540" y="77120"/>
                  <a:pt x="99721" y="75687"/>
                </a:cubicBezTo>
                <a:lnTo>
                  <a:pt x="99721" y="29575"/>
                </a:lnTo>
                <a:lnTo>
                  <a:pt x="109868" y="29575"/>
                </a:lnTo>
                <a:lnTo>
                  <a:pt x="109868" y="89730"/>
                </a:lnTo>
                <a:close/>
                <a:moveTo>
                  <a:pt x="42687" y="65540"/>
                </a:moveTo>
                <a:cubicBezTo>
                  <a:pt x="42687" y="60867"/>
                  <a:pt x="41161" y="57173"/>
                  <a:pt x="38116" y="54449"/>
                </a:cubicBezTo>
                <a:cubicBezTo>
                  <a:pt x="35063" y="51733"/>
                  <a:pt x="30702" y="50375"/>
                  <a:pt x="25026" y="50375"/>
                </a:cubicBezTo>
                <a:lnTo>
                  <a:pt x="17628" y="50375"/>
                </a:lnTo>
                <a:lnTo>
                  <a:pt x="17628" y="80705"/>
                </a:lnTo>
                <a:lnTo>
                  <a:pt x="24401" y="80705"/>
                </a:lnTo>
                <a:cubicBezTo>
                  <a:pt x="30828" y="80705"/>
                  <a:pt x="35484" y="79432"/>
                  <a:pt x="38369" y="76893"/>
                </a:cubicBezTo>
                <a:cubicBezTo>
                  <a:pt x="41253" y="74329"/>
                  <a:pt x="42687" y="70550"/>
                  <a:pt x="42687" y="65540"/>
                </a:cubicBezTo>
                <a:close/>
                <a:moveTo>
                  <a:pt x="41068" y="25687"/>
                </a:moveTo>
                <a:cubicBezTo>
                  <a:pt x="41068" y="21672"/>
                  <a:pt x="39642" y="18383"/>
                  <a:pt x="36792" y="15785"/>
                </a:cubicBezTo>
                <a:cubicBezTo>
                  <a:pt x="33958" y="13204"/>
                  <a:pt x="29487" y="11897"/>
                  <a:pt x="23389" y="11897"/>
                </a:cubicBezTo>
                <a:lnTo>
                  <a:pt x="17628" y="11897"/>
                </a:lnTo>
                <a:lnTo>
                  <a:pt x="17628" y="41738"/>
                </a:lnTo>
                <a:lnTo>
                  <a:pt x="23263" y="41738"/>
                </a:lnTo>
                <a:cubicBezTo>
                  <a:pt x="29116" y="41738"/>
                  <a:pt x="33544" y="40321"/>
                  <a:pt x="36547" y="37470"/>
                </a:cubicBezTo>
                <a:cubicBezTo>
                  <a:pt x="39567" y="34636"/>
                  <a:pt x="41068" y="30697"/>
                  <a:pt x="41068" y="25687"/>
                </a:cubicBezTo>
                <a:close/>
                <a:moveTo>
                  <a:pt x="52092" y="25316"/>
                </a:moveTo>
                <a:cubicBezTo>
                  <a:pt x="52092" y="28319"/>
                  <a:pt x="51712" y="30950"/>
                  <a:pt x="50962" y="33219"/>
                </a:cubicBezTo>
                <a:cubicBezTo>
                  <a:pt x="50211" y="35471"/>
                  <a:pt x="49190" y="37411"/>
                  <a:pt x="47900" y="39039"/>
                </a:cubicBezTo>
                <a:cubicBezTo>
                  <a:pt x="46592" y="40667"/>
                  <a:pt x="45100" y="41982"/>
                  <a:pt x="43379" y="42986"/>
                </a:cubicBezTo>
                <a:cubicBezTo>
                  <a:pt x="41675" y="43990"/>
                  <a:pt x="39896" y="44740"/>
                  <a:pt x="38057" y="45238"/>
                </a:cubicBezTo>
                <a:lnTo>
                  <a:pt x="38057" y="45491"/>
                </a:lnTo>
                <a:cubicBezTo>
                  <a:pt x="40309" y="45904"/>
                  <a:pt x="42426" y="46697"/>
                  <a:pt x="44383" y="47878"/>
                </a:cubicBezTo>
                <a:cubicBezTo>
                  <a:pt x="46356" y="49042"/>
                  <a:pt x="48069" y="50501"/>
                  <a:pt x="49519" y="52264"/>
                </a:cubicBezTo>
                <a:cubicBezTo>
                  <a:pt x="50987" y="54010"/>
                  <a:pt x="52159" y="56076"/>
                  <a:pt x="53036" y="58455"/>
                </a:cubicBezTo>
                <a:cubicBezTo>
                  <a:pt x="53905" y="60850"/>
                  <a:pt x="54344" y="63457"/>
                  <a:pt x="54344" y="66307"/>
                </a:cubicBezTo>
                <a:cubicBezTo>
                  <a:pt x="54344" y="69723"/>
                  <a:pt x="53762" y="72853"/>
                  <a:pt x="52598" y="75687"/>
                </a:cubicBezTo>
                <a:cubicBezTo>
                  <a:pt x="51434" y="78529"/>
                  <a:pt x="49604" y="81000"/>
                  <a:pt x="47132" y="83084"/>
                </a:cubicBezTo>
                <a:cubicBezTo>
                  <a:pt x="44678" y="85167"/>
                  <a:pt x="41574" y="86812"/>
                  <a:pt x="37804" y="87976"/>
                </a:cubicBezTo>
                <a:cubicBezTo>
                  <a:pt x="34050" y="89140"/>
                  <a:pt x="29572" y="89730"/>
                  <a:pt x="24401" y="89730"/>
                </a:cubicBezTo>
                <a:lnTo>
                  <a:pt x="6731" y="89730"/>
                </a:lnTo>
                <a:lnTo>
                  <a:pt x="6731" y="3268"/>
                </a:lnTo>
                <a:lnTo>
                  <a:pt x="23389" y="3268"/>
                </a:lnTo>
                <a:cubicBezTo>
                  <a:pt x="28484" y="3268"/>
                  <a:pt x="32853" y="3783"/>
                  <a:pt x="36496" y="4828"/>
                </a:cubicBezTo>
                <a:cubicBezTo>
                  <a:pt x="40123" y="5866"/>
                  <a:pt x="43109" y="7342"/>
                  <a:pt x="45445" y="9273"/>
                </a:cubicBezTo>
                <a:cubicBezTo>
                  <a:pt x="47782" y="11188"/>
                  <a:pt x="49477" y="13508"/>
                  <a:pt x="50523" y="16223"/>
                </a:cubicBezTo>
                <a:cubicBezTo>
                  <a:pt x="51560" y="18948"/>
                  <a:pt x="52092" y="21976"/>
                  <a:pt x="52092" y="25316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E211B17C-DB86-894F-9C08-386D9C5CD8BE}"/>
              </a:ext>
            </a:extLst>
          </p:cNvPr>
          <p:cNvSpPr/>
          <p:nvPr/>
        </p:nvSpPr>
        <p:spPr>
          <a:xfrm>
            <a:off x="2513411" y="6407093"/>
            <a:ext cx="36858" cy="210625"/>
          </a:xfrm>
          <a:custGeom>
            <a:avLst/>
            <a:gdLst>
              <a:gd name="connsiteX0" fmla="*/ 210 w 36858"/>
              <a:gd name="connsiteY0" fmla="*/ -1 h 210625"/>
              <a:gd name="connsiteX1" fmla="*/ 37069 w 36858"/>
              <a:gd name="connsiteY1" fmla="*/ -1 h 210625"/>
              <a:gd name="connsiteX2" fmla="*/ 37069 w 36858"/>
              <a:gd name="connsiteY2" fmla="*/ 210625 h 210625"/>
              <a:gd name="connsiteX3" fmla="*/ 210 w 36858"/>
              <a:gd name="connsiteY3" fmla="*/ 210625 h 210625"/>
              <a:gd name="connsiteX4" fmla="*/ 210 w 36858"/>
              <a:gd name="connsiteY4" fmla="*/ -1 h 21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0625">
                <a:moveTo>
                  <a:pt x="210" y="-1"/>
                </a:moveTo>
                <a:lnTo>
                  <a:pt x="37069" y="-1"/>
                </a:lnTo>
                <a:lnTo>
                  <a:pt x="37069" y="210625"/>
                </a:lnTo>
                <a:lnTo>
                  <a:pt x="210" y="210625"/>
                </a:lnTo>
                <a:lnTo>
                  <a:pt x="210" y="-1"/>
                </a:lnTo>
                <a:close/>
              </a:path>
            </a:pathLst>
          </a:custGeom>
          <a:solidFill>
            <a:srgbClr val="F4CF0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15238F18-C0C9-B3EC-C9DD-B65FFAEC369D}"/>
              </a:ext>
            </a:extLst>
          </p:cNvPr>
          <p:cNvSpPr/>
          <p:nvPr/>
        </p:nvSpPr>
        <p:spPr>
          <a:xfrm>
            <a:off x="2513411" y="6195430"/>
            <a:ext cx="36858" cy="211663"/>
          </a:xfrm>
          <a:custGeom>
            <a:avLst/>
            <a:gdLst>
              <a:gd name="connsiteX0" fmla="*/ 210 w 36858"/>
              <a:gd name="connsiteY0" fmla="*/ 2 h 211663"/>
              <a:gd name="connsiteX1" fmla="*/ 37069 w 36858"/>
              <a:gd name="connsiteY1" fmla="*/ 2 h 211663"/>
              <a:gd name="connsiteX2" fmla="*/ 37069 w 36858"/>
              <a:gd name="connsiteY2" fmla="*/ 211665 h 211663"/>
              <a:gd name="connsiteX3" fmla="*/ 210 w 36858"/>
              <a:gd name="connsiteY3" fmla="*/ 211665 h 211663"/>
              <a:gd name="connsiteX4" fmla="*/ 210 w 36858"/>
              <a:gd name="connsiteY4" fmla="*/ 2 h 21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1663">
                <a:moveTo>
                  <a:pt x="210" y="2"/>
                </a:moveTo>
                <a:lnTo>
                  <a:pt x="37069" y="2"/>
                </a:lnTo>
                <a:lnTo>
                  <a:pt x="37069" y="211665"/>
                </a:lnTo>
                <a:lnTo>
                  <a:pt x="210" y="211665"/>
                </a:lnTo>
                <a:lnTo>
                  <a:pt x="210" y="2"/>
                </a:lnTo>
                <a:close/>
              </a:path>
            </a:pathLst>
          </a:custGeom>
          <a:solidFill>
            <a:srgbClr val="ED1C24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FC86FEA4-5B19-23D1-88C4-B9C01A3388A0}"/>
              </a:ext>
            </a:extLst>
          </p:cNvPr>
          <p:cNvSpPr/>
          <p:nvPr/>
        </p:nvSpPr>
        <p:spPr>
          <a:xfrm>
            <a:off x="2203503" y="5975770"/>
            <a:ext cx="245949" cy="229426"/>
          </a:xfrm>
          <a:custGeom>
            <a:avLst/>
            <a:gdLst>
              <a:gd name="connsiteX0" fmla="*/ 148710 w 245949"/>
              <a:gd name="connsiteY0" fmla="*/ 87361 h 229426"/>
              <a:gd name="connsiteX1" fmla="*/ 149157 w 245949"/>
              <a:gd name="connsiteY1" fmla="*/ 80082 h 229426"/>
              <a:gd name="connsiteX2" fmla="*/ 148997 w 245949"/>
              <a:gd name="connsiteY2" fmla="*/ 75367 h 229426"/>
              <a:gd name="connsiteX3" fmla="*/ 188403 w 245949"/>
              <a:gd name="connsiteY3" fmla="*/ 42557 h 229426"/>
              <a:gd name="connsiteX4" fmla="*/ 179370 w 245949"/>
              <a:gd name="connsiteY4" fmla="*/ 23040 h 229426"/>
              <a:gd name="connsiteX5" fmla="*/ 181579 w 245949"/>
              <a:gd name="connsiteY5" fmla="*/ 22525 h 229426"/>
              <a:gd name="connsiteX6" fmla="*/ 193379 w 245949"/>
              <a:gd name="connsiteY6" fmla="*/ 46707 h 229426"/>
              <a:gd name="connsiteX7" fmla="*/ 148710 w 245949"/>
              <a:gd name="connsiteY7" fmla="*/ 87361 h 229426"/>
              <a:gd name="connsiteX8" fmla="*/ 127557 w 245949"/>
              <a:gd name="connsiteY8" fmla="*/ 14706 h 229426"/>
              <a:gd name="connsiteX9" fmla="*/ 124942 w 245949"/>
              <a:gd name="connsiteY9" fmla="*/ 8465 h 229426"/>
              <a:gd name="connsiteX10" fmla="*/ 129302 w 245949"/>
              <a:gd name="connsiteY10" fmla="*/ 5977 h 229426"/>
              <a:gd name="connsiteX11" fmla="*/ 128881 w 245949"/>
              <a:gd name="connsiteY11" fmla="*/ 11231 h 229426"/>
              <a:gd name="connsiteX12" fmla="*/ 131883 w 245949"/>
              <a:gd name="connsiteY12" fmla="*/ 6972 h 229426"/>
              <a:gd name="connsiteX13" fmla="*/ 127557 w 245949"/>
              <a:gd name="connsiteY13" fmla="*/ 14706 h 229426"/>
              <a:gd name="connsiteX14" fmla="*/ 122681 w 245949"/>
              <a:gd name="connsiteY14" fmla="*/ 25418 h 229426"/>
              <a:gd name="connsiteX15" fmla="*/ 118295 w 245949"/>
              <a:gd name="connsiteY15" fmla="*/ 16688 h 229426"/>
              <a:gd name="connsiteX16" fmla="*/ 109262 w 245949"/>
              <a:gd name="connsiteY16" fmla="*/ 11906 h 229426"/>
              <a:gd name="connsiteX17" fmla="*/ 102211 w 245949"/>
              <a:gd name="connsiteY17" fmla="*/ 13627 h 229426"/>
              <a:gd name="connsiteX18" fmla="*/ 99984 w 245949"/>
              <a:gd name="connsiteY18" fmla="*/ 7478 h 229426"/>
              <a:gd name="connsiteX19" fmla="*/ 107499 w 245949"/>
              <a:gd name="connsiteY19" fmla="*/ 4408 h 229426"/>
              <a:gd name="connsiteX20" fmla="*/ 124866 w 245949"/>
              <a:gd name="connsiteY20" fmla="*/ 17557 h 229426"/>
              <a:gd name="connsiteX21" fmla="*/ 122681 w 245949"/>
              <a:gd name="connsiteY21" fmla="*/ 25418 h 229426"/>
              <a:gd name="connsiteX22" fmla="*/ 150591 w 245949"/>
              <a:gd name="connsiteY22" fmla="*/ 165490 h 229426"/>
              <a:gd name="connsiteX23" fmla="*/ 153197 w 245949"/>
              <a:gd name="connsiteY23" fmla="*/ 165962 h 229426"/>
              <a:gd name="connsiteX24" fmla="*/ 168885 w 245949"/>
              <a:gd name="connsiteY24" fmla="*/ 191223 h 229426"/>
              <a:gd name="connsiteX25" fmla="*/ 169004 w 245949"/>
              <a:gd name="connsiteY25" fmla="*/ 191358 h 229426"/>
              <a:gd name="connsiteX26" fmla="*/ 169189 w 245949"/>
              <a:gd name="connsiteY26" fmla="*/ 191316 h 229426"/>
              <a:gd name="connsiteX27" fmla="*/ 186007 w 245949"/>
              <a:gd name="connsiteY27" fmla="*/ 189713 h 229426"/>
              <a:gd name="connsiteX28" fmla="*/ 186159 w 245949"/>
              <a:gd name="connsiteY28" fmla="*/ 189713 h 229426"/>
              <a:gd name="connsiteX29" fmla="*/ 188116 w 245949"/>
              <a:gd name="connsiteY29" fmla="*/ 190194 h 229426"/>
              <a:gd name="connsiteX30" fmla="*/ 188723 w 245949"/>
              <a:gd name="connsiteY30" fmla="*/ 192345 h 229426"/>
              <a:gd name="connsiteX31" fmla="*/ 187264 w 245949"/>
              <a:gd name="connsiteY31" fmla="*/ 197751 h 229426"/>
              <a:gd name="connsiteX32" fmla="*/ 175709 w 245949"/>
              <a:gd name="connsiteY32" fmla="*/ 194251 h 229426"/>
              <a:gd name="connsiteX33" fmla="*/ 170834 w 245949"/>
              <a:gd name="connsiteY33" fmla="*/ 195052 h 229426"/>
              <a:gd name="connsiteX34" fmla="*/ 170378 w 245949"/>
              <a:gd name="connsiteY34" fmla="*/ 195162 h 229426"/>
              <a:gd name="connsiteX35" fmla="*/ 169864 w 245949"/>
              <a:gd name="connsiteY35" fmla="*/ 195297 h 229426"/>
              <a:gd name="connsiteX36" fmla="*/ 173187 w 245949"/>
              <a:gd name="connsiteY36" fmla="*/ 198612 h 229426"/>
              <a:gd name="connsiteX37" fmla="*/ 182726 w 245949"/>
              <a:gd name="connsiteY37" fmla="*/ 211078 h 229426"/>
              <a:gd name="connsiteX38" fmla="*/ 179412 w 245949"/>
              <a:gd name="connsiteY38" fmla="*/ 216181 h 229426"/>
              <a:gd name="connsiteX39" fmla="*/ 168337 w 245949"/>
              <a:gd name="connsiteY39" fmla="*/ 199565 h 229426"/>
              <a:gd name="connsiteX40" fmla="*/ 167882 w 245949"/>
              <a:gd name="connsiteY40" fmla="*/ 199227 h 229426"/>
              <a:gd name="connsiteX41" fmla="*/ 167797 w 245949"/>
              <a:gd name="connsiteY41" fmla="*/ 201108 h 229426"/>
              <a:gd name="connsiteX42" fmla="*/ 167603 w 245949"/>
              <a:gd name="connsiteY42" fmla="*/ 206388 h 229426"/>
              <a:gd name="connsiteX43" fmla="*/ 163015 w 245949"/>
              <a:gd name="connsiteY43" fmla="*/ 218197 h 229426"/>
              <a:gd name="connsiteX44" fmla="*/ 161117 w 245949"/>
              <a:gd name="connsiteY44" fmla="*/ 217842 h 229426"/>
              <a:gd name="connsiteX45" fmla="*/ 163909 w 245949"/>
              <a:gd name="connsiteY45" fmla="*/ 206380 h 229426"/>
              <a:gd name="connsiteX46" fmla="*/ 163875 w 245949"/>
              <a:gd name="connsiteY46" fmla="*/ 203740 h 229426"/>
              <a:gd name="connsiteX47" fmla="*/ 163842 w 245949"/>
              <a:gd name="connsiteY47" fmla="*/ 201614 h 229426"/>
              <a:gd name="connsiteX48" fmla="*/ 164280 w 245949"/>
              <a:gd name="connsiteY48" fmla="*/ 196124 h 229426"/>
              <a:gd name="connsiteX49" fmla="*/ 164381 w 245949"/>
              <a:gd name="connsiteY49" fmla="*/ 195331 h 229426"/>
              <a:gd name="connsiteX50" fmla="*/ 163825 w 245949"/>
              <a:gd name="connsiteY50" fmla="*/ 195263 h 229426"/>
              <a:gd name="connsiteX51" fmla="*/ 156715 w 245949"/>
              <a:gd name="connsiteY51" fmla="*/ 194605 h 229426"/>
              <a:gd name="connsiteX52" fmla="*/ 145724 w 245949"/>
              <a:gd name="connsiteY52" fmla="*/ 197414 h 229426"/>
              <a:gd name="connsiteX53" fmla="*/ 142401 w 245949"/>
              <a:gd name="connsiteY53" fmla="*/ 192353 h 229426"/>
              <a:gd name="connsiteX54" fmla="*/ 145480 w 245949"/>
              <a:gd name="connsiteY54" fmla="*/ 190051 h 229426"/>
              <a:gd name="connsiteX55" fmla="*/ 148331 w 245949"/>
              <a:gd name="connsiteY55" fmla="*/ 190312 h 229426"/>
              <a:gd name="connsiteX56" fmla="*/ 160527 w 245949"/>
              <a:gd name="connsiteY56" fmla="*/ 191122 h 229426"/>
              <a:gd name="connsiteX57" fmla="*/ 160949 w 245949"/>
              <a:gd name="connsiteY57" fmla="*/ 191122 h 229426"/>
              <a:gd name="connsiteX58" fmla="*/ 160822 w 245949"/>
              <a:gd name="connsiteY58" fmla="*/ 190700 h 229426"/>
              <a:gd name="connsiteX59" fmla="*/ 146871 w 245949"/>
              <a:gd name="connsiteY59" fmla="*/ 169547 h 229426"/>
              <a:gd name="connsiteX60" fmla="*/ 150591 w 245949"/>
              <a:gd name="connsiteY60" fmla="*/ 165490 h 229426"/>
              <a:gd name="connsiteX61" fmla="*/ 85570 w 245949"/>
              <a:gd name="connsiteY61" fmla="*/ 190700 h 229426"/>
              <a:gd name="connsiteX62" fmla="*/ 85435 w 245949"/>
              <a:gd name="connsiteY62" fmla="*/ 191122 h 229426"/>
              <a:gd name="connsiteX63" fmla="*/ 85856 w 245949"/>
              <a:gd name="connsiteY63" fmla="*/ 191122 h 229426"/>
              <a:gd name="connsiteX64" fmla="*/ 98053 w 245949"/>
              <a:gd name="connsiteY64" fmla="*/ 190312 h 229426"/>
              <a:gd name="connsiteX65" fmla="*/ 100904 w 245949"/>
              <a:gd name="connsiteY65" fmla="*/ 190051 h 229426"/>
              <a:gd name="connsiteX66" fmla="*/ 103982 w 245949"/>
              <a:gd name="connsiteY66" fmla="*/ 192353 h 229426"/>
              <a:gd name="connsiteX67" fmla="*/ 100651 w 245949"/>
              <a:gd name="connsiteY67" fmla="*/ 197414 h 229426"/>
              <a:gd name="connsiteX68" fmla="*/ 89669 w 245949"/>
              <a:gd name="connsiteY68" fmla="*/ 194605 h 229426"/>
              <a:gd name="connsiteX69" fmla="*/ 82559 w 245949"/>
              <a:gd name="connsiteY69" fmla="*/ 195263 h 229426"/>
              <a:gd name="connsiteX70" fmla="*/ 82289 w 245949"/>
              <a:gd name="connsiteY70" fmla="*/ 195297 h 229426"/>
              <a:gd name="connsiteX71" fmla="*/ 81993 w 245949"/>
              <a:gd name="connsiteY71" fmla="*/ 195331 h 229426"/>
              <a:gd name="connsiteX72" fmla="*/ 82095 w 245949"/>
              <a:gd name="connsiteY72" fmla="*/ 196124 h 229426"/>
              <a:gd name="connsiteX73" fmla="*/ 82533 w 245949"/>
              <a:gd name="connsiteY73" fmla="*/ 201614 h 229426"/>
              <a:gd name="connsiteX74" fmla="*/ 82500 w 245949"/>
              <a:gd name="connsiteY74" fmla="*/ 203740 h 229426"/>
              <a:gd name="connsiteX75" fmla="*/ 82474 w 245949"/>
              <a:gd name="connsiteY75" fmla="*/ 206380 h 229426"/>
              <a:gd name="connsiteX76" fmla="*/ 85266 w 245949"/>
              <a:gd name="connsiteY76" fmla="*/ 217842 h 229426"/>
              <a:gd name="connsiteX77" fmla="*/ 83368 w 245949"/>
              <a:gd name="connsiteY77" fmla="*/ 218197 h 229426"/>
              <a:gd name="connsiteX78" fmla="*/ 78771 w 245949"/>
              <a:gd name="connsiteY78" fmla="*/ 206388 h 229426"/>
              <a:gd name="connsiteX79" fmla="*/ 78586 w 245949"/>
              <a:gd name="connsiteY79" fmla="*/ 201108 h 229426"/>
              <a:gd name="connsiteX80" fmla="*/ 78493 w 245949"/>
              <a:gd name="connsiteY80" fmla="*/ 199219 h 229426"/>
              <a:gd name="connsiteX81" fmla="*/ 78038 w 245949"/>
              <a:gd name="connsiteY81" fmla="*/ 199565 h 229426"/>
              <a:gd name="connsiteX82" fmla="*/ 66988 w 245949"/>
              <a:gd name="connsiteY82" fmla="*/ 216181 h 229426"/>
              <a:gd name="connsiteX83" fmla="*/ 63665 w 245949"/>
              <a:gd name="connsiteY83" fmla="*/ 211078 h 229426"/>
              <a:gd name="connsiteX84" fmla="*/ 73205 w 245949"/>
              <a:gd name="connsiteY84" fmla="*/ 198612 h 229426"/>
              <a:gd name="connsiteX85" fmla="*/ 76148 w 245949"/>
              <a:gd name="connsiteY85" fmla="*/ 195677 h 229426"/>
              <a:gd name="connsiteX86" fmla="*/ 76511 w 245949"/>
              <a:gd name="connsiteY86" fmla="*/ 195297 h 229426"/>
              <a:gd name="connsiteX87" fmla="*/ 75549 w 245949"/>
              <a:gd name="connsiteY87" fmla="*/ 195052 h 229426"/>
              <a:gd name="connsiteX88" fmla="*/ 70674 w 245949"/>
              <a:gd name="connsiteY88" fmla="*/ 194251 h 229426"/>
              <a:gd name="connsiteX89" fmla="*/ 59119 w 245949"/>
              <a:gd name="connsiteY89" fmla="*/ 197751 h 229426"/>
              <a:gd name="connsiteX90" fmla="*/ 57660 w 245949"/>
              <a:gd name="connsiteY90" fmla="*/ 192345 h 229426"/>
              <a:gd name="connsiteX91" fmla="*/ 58259 w 245949"/>
              <a:gd name="connsiteY91" fmla="*/ 190194 h 229426"/>
              <a:gd name="connsiteX92" fmla="*/ 60224 w 245949"/>
              <a:gd name="connsiteY92" fmla="*/ 189713 h 229426"/>
              <a:gd name="connsiteX93" fmla="*/ 60367 w 245949"/>
              <a:gd name="connsiteY93" fmla="*/ 189713 h 229426"/>
              <a:gd name="connsiteX94" fmla="*/ 77203 w 245949"/>
              <a:gd name="connsiteY94" fmla="*/ 191316 h 229426"/>
              <a:gd name="connsiteX95" fmla="*/ 77380 w 245949"/>
              <a:gd name="connsiteY95" fmla="*/ 191358 h 229426"/>
              <a:gd name="connsiteX96" fmla="*/ 77498 w 245949"/>
              <a:gd name="connsiteY96" fmla="*/ 191223 h 229426"/>
              <a:gd name="connsiteX97" fmla="*/ 93186 w 245949"/>
              <a:gd name="connsiteY97" fmla="*/ 165962 h 229426"/>
              <a:gd name="connsiteX98" fmla="*/ 95792 w 245949"/>
              <a:gd name="connsiteY98" fmla="*/ 165490 h 229426"/>
              <a:gd name="connsiteX99" fmla="*/ 99512 w 245949"/>
              <a:gd name="connsiteY99" fmla="*/ 169547 h 229426"/>
              <a:gd name="connsiteX100" fmla="*/ 85570 w 245949"/>
              <a:gd name="connsiteY100" fmla="*/ 190700 h 229426"/>
              <a:gd name="connsiteX101" fmla="*/ 53013 w 245949"/>
              <a:gd name="connsiteY101" fmla="*/ 46707 h 229426"/>
              <a:gd name="connsiteX102" fmla="*/ 64804 w 245949"/>
              <a:gd name="connsiteY102" fmla="*/ 22525 h 229426"/>
              <a:gd name="connsiteX103" fmla="*/ 67014 w 245949"/>
              <a:gd name="connsiteY103" fmla="*/ 23040 h 229426"/>
              <a:gd name="connsiteX104" fmla="*/ 57989 w 245949"/>
              <a:gd name="connsiteY104" fmla="*/ 42557 h 229426"/>
              <a:gd name="connsiteX105" fmla="*/ 98002 w 245949"/>
              <a:gd name="connsiteY105" fmla="*/ 75376 h 229426"/>
              <a:gd name="connsiteX106" fmla="*/ 97800 w 245949"/>
              <a:gd name="connsiteY106" fmla="*/ 80082 h 229426"/>
              <a:gd name="connsiteX107" fmla="*/ 98205 w 245949"/>
              <a:gd name="connsiteY107" fmla="*/ 87361 h 229426"/>
              <a:gd name="connsiteX108" fmla="*/ 53013 w 245949"/>
              <a:gd name="connsiteY108" fmla="*/ 46707 h 229426"/>
              <a:gd name="connsiteX109" fmla="*/ 214204 w 245949"/>
              <a:gd name="connsiteY109" fmla="*/ 83709 h 229426"/>
              <a:gd name="connsiteX110" fmla="*/ 246162 w 245949"/>
              <a:gd name="connsiteY110" fmla="*/ 100468 h 229426"/>
              <a:gd name="connsiteX111" fmla="*/ 225321 w 245949"/>
              <a:gd name="connsiteY111" fmla="*/ 76750 h 229426"/>
              <a:gd name="connsiteX112" fmla="*/ 205635 w 245949"/>
              <a:gd name="connsiteY112" fmla="*/ 45239 h 229426"/>
              <a:gd name="connsiteX113" fmla="*/ 191136 w 245949"/>
              <a:gd name="connsiteY113" fmla="*/ 19640 h 229426"/>
              <a:gd name="connsiteX114" fmla="*/ 197048 w 245949"/>
              <a:gd name="connsiteY114" fmla="*/ 16714 h 229426"/>
              <a:gd name="connsiteX115" fmla="*/ 164424 w 245949"/>
              <a:gd name="connsiteY115" fmla="*/ 10185 h 229426"/>
              <a:gd name="connsiteX116" fmla="*/ 157018 w 245949"/>
              <a:gd name="connsiteY116" fmla="*/ 16444 h 229426"/>
              <a:gd name="connsiteX117" fmla="*/ 168945 w 245949"/>
              <a:gd name="connsiteY117" fmla="*/ 24448 h 229426"/>
              <a:gd name="connsiteX118" fmla="*/ 175237 w 245949"/>
              <a:gd name="connsiteY118" fmla="*/ 23824 h 229426"/>
              <a:gd name="connsiteX119" fmla="*/ 182625 w 245949"/>
              <a:gd name="connsiteY119" fmla="*/ 42017 h 229426"/>
              <a:gd name="connsiteX120" fmla="*/ 149478 w 245949"/>
              <a:gd name="connsiteY120" fmla="*/ 66562 h 229426"/>
              <a:gd name="connsiteX121" fmla="*/ 146703 w 245949"/>
              <a:gd name="connsiteY121" fmla="*/ 66460 h 229426"/>
              <a:gd name="connsiteX122" fmla="*/ 140183 w 245949"/>
              <a:gd name="connsiteY122" fmla="*/ 50764 h 229426"/>
              <a:gd name="connsiteX123" fmla="*/ 147319 w 245949"/>
              <a:gd name="connsiteY123" fmla="*/ 19995 h 229426"/>
              <a:gd name="connsiteX124" fmla="*/ 142764 w 245949"/>
              <a:gd name="connsiteY124" fmla="*/ 7335 h 229426"/>
              <a:gd name="connsiteX125" fmla="*/ 147580 w 245949"/>
              <a:gd name="connsiteY125" fmla="*/ 1515 h 229426"/>
              <a:gd name="connsiteX126" fmla="*/ 142916 w 245949"/>
              <a:gd name="connsiteY126" fmla="*/ 2080 h 229426"/>
              <a:gd name="connsiteX127" fmla="*/ 122091 w 245949"/>
              <a:gd name="connsiteY127" fmla="*/ 5 h 229426"/>
              <a:gd name="connsiteX128" fmla="*/ 117494 w 245949"/>
              <a:gd name="connsiteY128" fmla="*/ 2190 h 229426"/>
              <a:gd name="connsiteX129" fmla="*/ 117663 w 245949"/>
              <a:gd name="connsiteY129" fmla="*/ 3168 h 229426"/>
              <a:gd name="connsiteX130" fmla="*/ 113530 w 245949"/>
              <a:gd name="connsiteY130" fmla="*/ 2012 h 229426"/>
              <a:gd name="connsiteX131" fmla="*/ 107499 w 245949"/>
              <a:gd name="connsiteY131" fmla="*/ 1481 h 229426"/>
              <a:gd name="connsiteX132" fmla="*/ 97057 w 245949"/>
              <a:gd name="connsiteY132" fmla="*/ 7478 h 229426"/>
              <a:gd name="connsiteX133" fmla="*/ 100988 w 245949"/>
              <a:gd name="connsiteY133" fmla="*/ 17363 h 229426"/>
              <a:gd name="connsiteX134" fmla="*/ 109262 w 245949"/>
              <a:gd name="connsiteY134" fmla="*/ 14824 h 229426"/>
              <a:gd name="connsiteX135" fmla="*/ 118920 w 245949"/>
              <a:gd name="connsiteY135" fmla="*/ 23343 h 229426"/>
              <a:gd name="connsiteX136" fmla="*/ 112847 w 245949"/>
              <a:gd name="connsiteY136" fmla="*/ 23799 h 229426"/>
              <a:gd name="connsiteX137" fmla="*/ 99191 w 245949"/>
              <a:gd name="connsiteY137" fmla="*/ 21108 h 229426"/>
              <a:gd name="connsiteX138" fmla="*/ 98888 w 245949"/>
              <a:gd name="connsiteY138" fmla="*/ 21327 h 229426"/>
              <a:gd name="connsiteX139" fmla="*/ 105205 w 245949"/>
              <a:gd name="connsiteY139" fmla="*/ 26692 h 229426"/>
              <a:gd name="connsiteX140" fmla="*/ 120396 w 245949"/>
              <a:gd name="connsiteY140" fmla="*/ 29770 h 229426"/>
              <a:gd name="connsiteX141" fmla="*/ 117427 w 245949"/>
              <a:gd name="connsiteY141" fmla="*/ 33136 h 229426"/>
              <a:gd name="connsiteX142" fmla="*/ 116448 w 245949"/>
              <a:gd name="connsiteY142" fmla="*/ 33178 h 229426"/>
              <a:gd name="connsiteX143" fmla="*/ 101747 w 245949"/>
              <a:gd name="connsiteY143" fmla="*/ 28767 h 229426"/>
              <a:gd name="connsiteX144" fmla="*/ 101393 w 245949"/>
              <a:gd name="connsiteY144" fmla="*/ 29053 h 229426"/>
              <a:gd name="connsiteX145" fmla="*/ 115605 w 245949"/>
              <a:gd name="connsiteY145" fmla="*/ 40794 h 229426"/>
              <a:gd name="connsiteX146" fmla="*/ 99672 w 245949"/>
              <a:gd name="connsiteY146" fmla="*/ 66460 h 229426"/>
              <a:gd name="connsiteX147" fmla="*/ 96897 w 245949"/>
              <a:gd name="connsiteY147" fmla="*/ 66562 h 229426"/>
              <a:gd name="connsiteX148" fmla="*/ 63750 w 245949"/>
              <a:gd name="connsiteY148" fmla="*/ 42017 h 229426"/>
              <a:gd name="connsiteX149" fmla="*/ 71147 w 245949"/>
              <a:gd name="connsiteY149" fmla="*/ 23824 h 229426"/>
              <a:gd name="connsiteX150" fmla="*/ 77430 w 245949"/>
              <a:gd name="connsiteY150" fmla="*/ 24448 h 229426"/>
              <a:gd name="connsiteX151" fmla="*/ 89374 w 245949"/>
              <a:gd name="connsiteY151" fmla="*/ 16444 h 229426"/>
              <a:gd name="connsiteX152" fmla="*/ 81951 w 245949"/>
              <a:gd name="connsiteY152" fmla="*/ 10185 h 229426"/>
              <a:gd name="connsiteX153" fmla="*/ 49335 w 245949"/>
              <a:gd name="connsiteY153" fmla="*/ 16714 h 229426"/>
              <a:gd name="connsiteX154" fmla="*/ 55239 w 245949"/>
              <a:gd name="connsiteY154" fmla="*/ 19640 h 229426"/>
              <a:gd name="connsiteX155" fmla="*/ 40749 w 245949"/>
              <a:gd name="connsiteY155" fmla="*/ 45239 h 229426"/>
              <a:gd name="connsiteX156" fmla="*/ 21063 w 245949"/>
              <a:gd name="connsiteY156" fmla="*/ 76750 h 229426"/>
              <a:gd name="connsiteX157" fmla="*/ 213 w 245949"/>
              <a:gd name="connsiteY157" fmla="*/ 100468 h 229426"/>
              <a:gd name="connsiteX158" fmla="*/ 32179 w 245949"/>
              <a:gd name="connsiteY158" fmla="*/ 83709 h 229426"/>
              <a:gd name="connsiteX159" fmla="*/ 42275 w 245949"/>
              <a:gd name="connsiteY159" fmla="*/ 67548 h 229426"/>
              <a:gd name="connsiteX160" fmla="*/ 45025 w 245949"/>
              <a:gd name="connsiteY160" fmla="*/ 73689 h 229426"/>
              <a:gd name="connsiteX161" fmla="*/ 24943 w 245949"/>
              <a:gd name="connsiteY161" fmla="*/ 105816 h 229426"/>
              <a:gd name="connsiteX162" fmla="*/ 4101 w 245949"/>
              <a:gd name="connsiteY162" fmla="*/ 129533 h 229426"/>
              <a:gd name="connsiteX163" fmla="*/ 36059 w 245949"/>
              <a:gd name="connsiteY163" fmla="*/ 112791 h 229426"/>
              <a:gd name="connsiteX164" fmla="*/ 53350 w 245949"/>
              <a:gd name="connsiteY164" fmla="*/ 85109 h 229426"/>
              <a:gd name="connsiteX165" fmla="*/ 57449 w 245949"/>
              <a:gd name="connsiteY165" fmla="*/ 89124 h 229426"/>
              <a:gd name="connsiteX166" fmla="*/ 33048 w 245949"/>
              <a:gd name="connsiteY166" fmla="*/ 128184 h 229426"/>
              <a:gd name="connsiteX167" fmla="*/ 12190 w 245949"/>
              <a:gd name="connsiteY167" fmla="*/ 151876 h 229426"/>
              <a:gd name="connsiteX168" fmla="*/ 44165 w 245949"/>
              <a:gd name="connsiteY168" fmla="*/ 135125 h 229426"/>
              <a:gd name="connsiteX169" fmla="*/ 67950 w 245949"/>
              <a:gd name="connsiteY169" fmla="*/ 97052 h 229426"/>
              <a:gd name="connsiteX170" fmla="*/ 72783 w 245949"/>
              <a:gd name="connsiteY170" fmla="*/ 99911 h 229426"/>
              <a:gd name="connsiteX171" fmla="*/ 43760 w 245949"/>
              <a:gd name="connsiteY171" fmla="*/ 146352 h 229426"/>
              <a:gd name="connsiteX172" fmla="*/ 22901 w 245949"/>
              <a:gd name="connsiteY172" fmla="*/ 170061 h 229426"/>
              <a:gd name="connsiteX173" fmla="*/ 54877 w 245949"/>
              <a:gd name="connsiteY173" fmla="*/ 153319 h 229426"/>
              <a:gd name="connsiteX174" fmla="*/ 84760 w 245949"/>
              <a:gd name="connsiteY174" fmla="*/ 105461 h 229426"/>
              <a:gd name="connsiteX175" fmla="*/ 90150 w 245949"/>
              <a:gd name="connsiteY175" fmla="*/ 107376 h 229426"/>
              <a:gd name="connsiteX176" fmla="*/ 56378 w 245949"/>
              <a:gd name="connsiteY176" fmla="*/ 161441 h 229426"/>
              <a:gd name="connsiteX177" fmla="*/ 35536 w 245949"/>
              <a:gd name="connsiteY177" fmla="*/ 185133 h 229426"/>
              <a:gd name="connsiteX178" fmla="*/ 67503 w 245949"/>
              <a:gd name="connsiteY178" fmla="*/ 168391 h 229426"/>
              <a:gd name="connsiteX179" fmla="*/ 103510 w 245949"/>
              <a:gd name="connsiteY179" fmla="*/ 110775 h 229426"/>
              <a:gd name="connsiteX180" fmla="*/ 104589 w 245949"/>
              <a:gd name="connsiteY180" fmla="*/ 110969 h 229426"/>
              <a:gd name="connsiteX181" fmla="*/ 106251 w 245949"/>
              <a:gd name="connsiteY181" fmla="*/ 119884 h 229426"/>
              <a:gd name="connsiteX182" fmla="*/ 80121 w 245949"/>
              <a:gd name="connsiteY182" fmla="*/ 166325 h 229426"/>
              <a:gd name="connsiteX183" fmla="*/ 84085 w 245949"/>
              <a:gd name="connsiteY183" fmla="*/ 166856 h 229426"/>
              <a:gd name="connsiteX184" fmla="*/ 90268 w 245949"/>
              <a:gd name="connsiteY184" fmla="*/ 166468 h 229426"/>
              <a:gd name="connsiteX185" fmla="*/ 76275 w 245949"/>
              <a:gd name="connsiteY185" fmla="*/ 188684 h 229426"/>
              <a:gd name="connsiteX186" fmla="*/ 60367 w 245949"/>
              <a:gd name="connsiteY186" fmla="*/ 187183 h 229426"/>
              <a:gd name="connsiteX187" fmla="*/ 55197 w 245949"/>
              <a:gd name="connsiteY187" fmla="*/ 192345 h 229426"/>
              <a:gd name="connsiteX188" fmla="*/ 59473 w 245949"/>
              <a:gd name="connsiteY188" fmla="*/ 201808 h 229426"/>
              <a:gd name="connsiteX189" fmla="*/ 70674 w 245949"/>
              <a:gd name="connsiteY189" fmla="*/ 196765 h 229426"/>
              <a:gd name="connsiteX190" fmla="*/ 71535 w 245949"/>
              <a:gd name="connsiteY190" fmla="*/ 196807 h 229426"/>
              <a:gd name="connsiteX191" fmla="*/ 61152 w 245949"/>
              <a:gd name="connsiteY191" fmla="*/ 211078 h 229426"/>
              <a:gd name="connsiteX192" fmla="*/ 69780 w 245949"/>
              <a:gd name="connsiteY192" fmla="*/ 219555 h 229426"/>
              <a:gd name="connsiteX193" fmla="*/ 69519 w 245949"/>
              <a:gd name="connsiteY193" fmla="*/ 216704 h 229426"/>
              <a:gd name="connsiteX194" fmla="*/ 76300 w 245949"/>
              <a:gd name="connsiteY194" fmla="*/ 204314 h 229426"/>
              <a:gd name="connsiteX195" fmla="*/ 76258 w 245949"/>
              <a:gd name="connsiteY195" fmla="*/ 206388 h 229426"/>
              <a:gd name="connsiteX196" fmla="*/ 83368 w 245949"/>
              <a:gd name="connsiteY196" fmla="*/ 220710 h 229426"/>
              <a:gd name="connsiteX197" fmla="*/ 89256 w 245949"/>
              <a:gd name="connsiteY197" fmla="*/ 218534 h 229426"/>
              <a:gd name="connsiteX198" fmla="*/ 85005 w 245949"/>
              <a:gd name="connsiteY198" fmla="*/ 206380 h 229426"/>
              <a:gd name="connsiteX199" fmla="*/ 85038 w 245949"/>
              <a:gd name="connsiteY199" fmla="*/ 201623 h 229426"/>
              <a:gd name="connsiteX200" fmla="*/ 84827 w 245949"/>
              <a:gd name="connsiteY200" fmla="*/ 197490 h 229426"/>
              <a:gd name="connsiteX201" fmla="*/ 89669 w 245949"/>
              <a:gd name="connsiteY201" fmla="*/ 197186 h 229426"/>
              <a:gd name="connsiteX202" fmla="*/ 100642 w 245949"/>
              <a:gd name="connsiteY202" fmla="*/ 201075 h 229426"/>
              <a:gd name="connsiteX203" fmla="*/ 106529 w 245949"/>
              <a:gd name="connsiteY203" fmla="*/ 192353 h 229426"/>
              <a:gd name="connsiteX204" fmla="*/ 100904 w 245949"/>
              <a:gd name="connsiteY204" fmla="*/ 187529 h 229426"/>
              <a:gd name="connsiteX205" fmla="*/ 89213 w 245949"/>
              <a:gd name="connsiteY205" fmla="*/ 188592 h 229426"/>
              <a:gd name="connsiteX206" fmla="*/ 100566 w 245949"/>
              <a:gd name="connsiteY206" fmla="*/ 172170 h 229426"/>
              <a:gd name="connsiteX207" fmla="*/ 104851 w 245949"/>
              <a:gd name="connsiteY207" fmla="*/ 178799 h 229426"/>
              <a:gd name="connsiteX208" fmla="*/ 113159 w 245949"/>
              <a:gd name="connsiteY208" fmla="*/ 156524 h 229426"/>
              <a:gd name="connsiteX209" fmla="*/ 114753 w 245949"/>
              <a:gd name="connsiteY209" fmla="*/ 175915 h 229426"/>
              <a:gd name="connsiteX210" fmla="*/ 96450 w 245949"/>
              <a:gd name="connsiteY210" fmla="*/ 221714 h 229426"/>
              <a:gd name="connsiteX211" fmla="*/ 105045 w 245949"/>
              <a:gd name="connsiteY211" fmla="*/ 227061 h 229426"/>
              <a:gd name="connsiteX212" fmla="*/ 114593 w 245949"/>
              <a:gd name="connsiteY212" fmla="*/ 217075 h 229426"/>
              <a:gd name="connsiteX213" fmla="*/ 123196 w 245949"/>
              <a:gd name="connsiteY213" fmla="*/ 229431 h 229426"/>
              <a:gd name="connsiteX214" fmla="*/ 131782 w 245949"/>
              <a:gd name="connsiteY214" fmla="*/ 217075 h 229426"/>
              <a:gd name="connsiteX215" fmla="*/ 141338 w 245949"/>
              <a:gd name="connsiteY215" fmla="*/ 227061 h 229426"/>
              <a:gd name="connsiteX216" fmla="*/ 149933 w 245949"/>
              <a:gd name="connsiteY216" fmla="*/ 221714 h 229426"/>
              <a:gd name="connsiteX217" fmla="*/ 131630 w 245949"/>
              <a:gd name="connsiteY217" fmla="*/ 175915 h 229426"/>
              <a:gd name="connsiteX218" fmla="*/ 133216 w 245949"/>
              <a:gd name="connsiteY218" fmla="*/ 156524 h 229426"/>
              <a:gd name="connsiteX219" fmla="*/ 141524 w 245949"/>
              <a:gd name="connsiteY219" fmla="*/ 178799 h 229426"/>
              <a:gd name="connsiteX220" fmla="*/ 145826 w 245949"/>
              <a:gd name="connsiteY220" fmla="*/ 172170 h 229426"/>
              <a:gd name="connsiteX221" fmla="*/ 157170 w 245949"/>
              <a:gd name="connsiteY221" fmla="*/ 188592 h 229426"/>
              <a:gd name="connsiteX222" fmla="*/ 145480 w 245949"/>
              <a:gd name="connsiteY222" fmla="*/ 187529 h 229426"/>
              <a:gd name="connsiteX223" fmla="*/ 139862 w 245949"/>
              <a:gd name="connsiteY223" fmla="*/ 192353 h 229426"/>
              <a:gd name="connsiteX224" fmla="*/ 145733 w 245949"/>
              <a:gd name="connsiteY224" fmla="*/ 201075 h 229426"/>
              <a:gd name="connsiteX225" fmla="*/ 156715 w 245949"/>
              <a:gd name="connsiteY225" fmla="*/ 197186 h 229426"/>
              <a:gd name="connsiteX226" fmla="*/ 161556 w 245949"/>
              <a:gd name="connsiteY226" fmla="*/ 197490 h 229426"/>
              <a:gd name="connsiteX227" fmla="*/ 161353 w 245949"/>
              <a:gd name="connsiteY227" fmla="*/ 201623 h 229426"/>
              <a:gd name="connsiteX228" fmla="*/ 161379 w 245949"/>
              <a:gd name="connsiteY228" fmla="*/ 206380 h 229426"/>
              <a:gd name="connsiteX229" fmla="*/ 157128 w 245949"/>
              <a:gd name="connsiteY229" fmla="*/ 218534 h 229426"/>
              <a:gd name="connsiteX230" fmla="*/ 163015 w 245949"/>
              <a:gd name="connsiteY230" fmla="*/ 220710 h 229426"/>
              <a:gd name="connsiteX231" fmla="*/ 170134 w 245949"/>
              <a:gd name="connsiteY231" fmla="*/ 206388 h 229426"/>
              <a:gd name="connsiteX232" fmla="*/ 170092 w 245949"/>
              <a:gd name="connsiteY232" fmla="*/ 204314 h 229426"/>
              <a:gd name="connsiteX233" fmla="*/ 176865 w 245949"/>
              <a:gd name="connsiteY233" fmla="*/ 216704 h 229426"/>
              <a:gd name="connsiteX234" fmla="*/ 176603 w 245949"/>
              <a:gd name="connsiteY234" fmla="*/ 219555 h 229426"/>
              <a:gd name="connsiteX235" fmla="*/ 185240 w 245949"/>
              <a:gd name="connsiteY235" fmla="*/ 211078 h 229426"/>
              <a:gd name="connsiteX236" fmla="*/ 174849 w 245949"/>
              <a:gd name="connsiteY236" fmla="*/ 196807 h 229426"/>
              <a:gd name="connsiteX237" fmla="*/ 175709 w 245949"/>
              <a:gd name="connsiteY237" fmla="*/ 196765 h 229426"/>
              <a:gd name="connsiteX238" fmla="*/ 186910 w 245949"/>
              <a:gd name="connsiteY238" fmla="*/ 201808 h 229426"/>
              <a:gd name="connsiteX239" fmla="*/ 191186 w 245949"/>
              <a:gd name="connsiteY239" fmla="*/ 192345 h 229426"/>
              <a:gd name="connsiteX240" fmla="*/ 186007 w 245949"/>
              <a:gd name="connsiteY240" fmla="*/ 187183 h 229426"/>
              <a:gd name="connsiteX241" fmla="*/ 170100 w 245949"/>
              <a:gd name="connsiteY241" fmla="*/ 188684 h 229426"/>
              <a:gd name="connsiteX242" fmla="*/ 156116 w 245949"/>
              <a:gd name="connsiteY242" fmla="*/ 166468 h 229426"/>
              <a:gd name="connsiteX243" fmla="*/ 162298 w 245949"/>
              <a:gd name="connsiteY243" fmla="*/ 166856 h 229426"/>
              <a:gd name="connsiteX244" fmla="*/ 166271 w 245949"/>
              <a:gd name="connsiteY244" fmla="*/ 166325 h 229426"/>
              <a:gd name="connsiteX245" fmla="*/ 140124 w 245949"/>
              <a:gd name="connsiteY245" fmla="*/ 119884 h 229426"/>
              <a:gd name="connsiteX246" fmla="*/ 141785 w 245949"/>
              <a:gd name="connsiteY246" fmla="*/ 110969 h 229426"/>
              <a:gd name="connsiteX247" fmla="*/ 142882 w 245949"/>
              <a:gd name="connsiteY247" fmla="*/ 110775 h 229426"/>
              <a:gd name="connsiteX248" fmla="*/ 178880 w 245949"/>
              <a:gd name="connsiteY248" fmla="*/ 168391 h 229426"/>
              <a:gd name="connsiteX249" fmla="*/ 210839 w 245949"/>
              <a:gd name="connsiteY249" fmla="*/ 185133 h 229426"/>
              <a:gd name="connsiteX250" fmla="*/ 190014 w 245949"/>
              <a:gd name="connsiteY250" fmla="*/ 161441 h 229426"/>
              <a:gd name="connsiteX251" fmla="*/ 156225 w 245949"/>
              <a:gd name="connsiteY251" fmla="*/ 107376 h 229426"/>
              <a:gd name="connsiteX252" fmla="*/ 161615 w 245949"/>
              <a:gd name="connsiteY252" fmla="*/ 105461 h 229426"/>
              <a:gd name="connsiteX253" fmla="*/ 191507 w 245949"/>
              <a:gd name="connsiteY253" fmla="*/ 153319 h 229426"/>
              <a:gd name="connsiteX254" fmla="*/ 223482 w 245949"/>
              <a:gd name="connsiteY254" fmla="*/ 170061 h 229426"/>
              <a:gd name="connsiteX255" fmla="*/ 202640 w 245949"/>
              <a:gd name="connsiteY255" fmla="*/ 146352 h 229426"/>
              <a:gd name="connsiteX256" fmla="*/ 173609 w 245949"/>
              <a:gd name="connsiteY256" fmla="*/ 99911 h 229426"/>
              <a:gd name="connsiteX257" fmla="*/ 178425 w 245949"/>
              <a:gd name="connsiteY257" fmla="*/ 97052 h 229426"/>
              <a:gd name="connsiteX258" fmla="*/ 202219 w 245949"/>
              <a:gd name="connsiteY258" fmla="*/ 135125 h 229426"/>
              <a:gd name="connsiteX259" fmla="*/ 234177 w 245949"/>
              <a:gd name="connsiteY259" fmla="*/ 151876 h 229426"/>
              <a:gd name="connsiteX260" fmla="*/ 213335 w 245949"/>
              <a:gd name="connsiteY260" fmla="*/ 128184 h 229426"/>
              <a:gd name="connsiteX261" fmla="*/ 188934 w 245949"/>
              <a:gd name="connsiteY261" fmla="*/ 89124 h 229426"/>
              <a:gd name="connsiteX262" fmla="*/ 193025 w 245949"/>
              <a:gd name="connsiteY262" fmla="*/ 85109 h 229426"/>
              <a:gd name="connsiteX263" fmla="*/ 210316 w 245949"/>
              <a:gd name="connsiteY263" fmla="*/ 112791 h 229426"/>
              <a:gd name="connsiteX264" fmla="*/ 242282 w 245949"/>
              <a:gd name="connsiteY264" fmla="*/ 129533 h 229426"/>
              <a:gd name="connsiteX265" fmla="*/ 221441 w 245949"/>
              <a:gd name="connsiteY265" fmla="*/ 105816 h 229426"/>
              <a:gd name="connsiteX266" fmla="*/ 201358 w 245949"/>
              <a:gd name="connsiteY266" fmla="*/ 73689 h 229426"/>
              <a:gd name="connsiteX267" fmla="*/ 204099 w 245949"/>
              <a:gd name="connsiteY267" fmla="*/ 67548 h 229426"/>
              <a:gd name="connsiteX268" fmla="*/ 214204 w 245949"/>
              <a:gd name="connsiteY268" fmla="*/ 83709 h 22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245949" h="229426">
                <a:moveTo>
                  <a:pt x="148710" y="87361"/>
                </a:moveTo>
                <a:cubicBezTo>
                  <a:pt x="148989" y="85008"/>
                  <a:pt x="149157" y="82579"/>
                  <a:pt x="149157" y="80082"/>
                </a:cubicBezTo>
                <a:cubicBezTo>
                  <a:pt x="149157" y="78732"/>
                  <a:pt x="149166" y="77155"/>
                  <a:pt x="148997" y="75367"/>
                </a:cubicBezTo>
                <a:cubicBezTo>
                  <a:pt x="169982" y="75063"/>
                  <a:pt x="188403" y="59949"/>
                  <a:pt x="188403" y="42557"/>
                </a:cubicBezTo>
                <a:cubicBezTo>
                  <a:pt x="188403" y="33701"/>
                  <a:pt x="182625" y="27029"/>
                  <a:pt x="179370" y="23040"/>
                </a:cubicBezTo>
                <a:cubicBezTo>
                  <a:pt x="180103" y="22888"/>
                  <a:pt x="180837" y="22711"/>
                  <a:pt x="181579" y="22525"/>
                </a:cubicBezTo>
                <a:cubicBezTo>
                  <a:pt x="184658" y="25199"/>
                  <a:pt x="193379" y="34704"/>
                  <a:pt x="193379" y="46707"/>
                </a:cubicBezTo>
                <a:cubicBezTo>
                  <a:pt x="193379" y="67574"/>
                  <a:pt x="172521" y="86931"/>
                  <a:pt x="148710" y="87361"/>
                </a:cubicBezTo>
                <a:close/>
                <a:moveTo>
                  <a:pt x="127557" y="14706"/>
                </a:moveTo>
                <a:cubicBezTo>
                  <a:pt x="127169" y="12387"/>
                  <a:pt x="126283" y="10278"/>
                  <a:pt x="124942" y="8465"/>
                </a:cubicBezTo>
                <a:cubicBezTo>
                  <a:pt x="125001" y="6339"/>
                  <a:pt x="125878" y="4307"/>
                  <a:pt x="129302" y="5977"/>
                </a:cubicBezTo>
                <a:cubicBezTo>
                  <a:pt x="127447" y="7883"/>
                  <a:pt x="128881" y="11231"/>
                  <a:pt x="128881" y="11231"/>
                </a:cubicBezTo>
                <a:cubicBezTo>
                  <a:pt x="128881" y="11231"/>
                  <a:pt x="132676" y="9468"/>
                  <a:pt x="131883" y="6972"/>
                </a:cubicBezTo>
                <a:cubicBezTo>
                  <a:pt x="137509" y="8321"/>
                  <a:pt x="133469" y="15870"/>
                  <a:pt x="127557" y="14706"/>
                </a:cubicBezTo>
                <a:close/>
                <a:moveTo>
                  <a:pt x="122681" y="25418"/>
                </a:moveTo>
                <a:cubicBezTo>
                  <a:pt x="121922" y="22297"/>
                  <a:pt x="120337" y="19109"/>
                  <a:pt x="118295" y="16688"/>
                </a:cubicBezTo>
                <a:cubicBezTo>
                  <a:pt x="116440" y="14504"/>
                  <a:pt x="113378" y="11906"/>
                  <a:pt x="109262" y="11906"/>
                </a:cubicBezTo>
                <a:cubicBezTo>
                  <a:pt x="107373" y="11906"/>
                  <a:pt x="104210" y="12783"/>
                  <a:pt x="102211" y="13627"/>
                </a:cubicBezTo>
                <a:cubicBezTo>
                  <a:pt x="101443" y="12269"/>
                  <a:pt x="99984" y="8971"/>
                  <a:pt x="99984" y="7478"/>
                </a:cubicBezTo>
                <a:cubicBezTo>
                  <a:pt x="99984" y="5951"/>
                  <a:pt x="102565" y="4408"/>
                  <a:pt x="107499" y="4408"/>
                </a:cubicBezTo>
                <a:cubicBezTo>
                  <a:pt x="118363" y="4408"/>
                  <a:pt x="124866" y="9317"/>
                  <a:pt x="124866" y="17557"/>
                </a:cubicBezTo>
                <a:cubicBezTo>
                  <a:pt x="124866" y="20450"/>
                  <a:pt x="123719" y="23082"/>
                  <a:pt x="122681" y="25418"/>
                </a:cubicBezTo>
                <a:close/>
                <a:moveTo>
                  <a:pt x="150591" y="165490"/>
                </a:moveTo>
                <a:cubicBezTo>
                  <a:pt x="151848" y="165490"/>
                  <a:pt x="152472" y="165692"/>
                  <a:pt x="153197" y="165962"/>
                </a:cubicBezTo>
                <a:cubicBezTo>
                  <a:pt x="156327" y="174481"/>
                  <a:pt x="168379" y="190532"/>
                  <a:pt x="168885" y="191223"/>
                </a:cubicBezTo>
                <a:lnTo>
                  <a:pt x="169004" y="191358"/>
                </a:lnTo>
                <a:lnTo>
                  <a:pt x="169189" y="191316"/>
                </a:lnTo>
                <a:cubicBezTo>
                  <a:pt x="172133" y="190852"/>
                  <a:pt x="179682" y="189713"/>
                  <a:pt x="186007" y="189713"/>
                </a:cubicBezTo>
                <a:lnTo>
                  <a:pt x="186159" y="189713"/>
                </a:lnTo>
                <a:cubicBezTo>
                  <a:pt x="186842" y="189713"/>
                  <a:pt x="187610" y="189713"/>
                  <a:pt x="188116" y="190194"/>
                </a:cubicBezTo>
                <a:cubicBezTo>
                  <a:pt x="188521" y="190607"/>
                  <a:pt x="188723" y="191316"/>
                  <a:pt x="188723" y="192345"/>
                </a:cubicBezTo>
                <a:cubicBezTo>
                  <a:pt x="188723" y="193922"/>
                  <a:pt x="188057" y="196604"/>
                  <a:pt x="187264" y="197751"/>
                </a:cubicBezTo>
                <a:cubicBezTo>
                  <a:pt x="185054" y="195331"/>
                  <a:pt x="181453" y="194251"/>
                  <a:pt x="175709" y="194251"/>
                </a:cubicBezTo>
                <a:cubicBezTo>
                  <a:pt x="173980" y="194251"/>
                  <a:pt x="171939" y="194774"/>
                  <a:pt x="170834" y="195052"/>
                </a:cubicBezTo>
                <a:lnTo>
                  <a:pt x="170378" y="195162"/>
                </a:lnTo>
                <a:lnTo>
                  <a:pt x="169864" y="195297"/>
                </a:lnTo>
                <a:lnTo>
                  <a:pt x="173187" y="198612"/>
                </a:lnTo>
                <a:cubicBezTo>
                  <a:pt x="178298" y="203723"/>
                  <a:pt x="182726" y="208143"/>
                  <a:pt x="182726" y="211078"/>
                </a:cubicBezTo>
                <a:cubicBezTo>
                  <a:pt x="182726" y="212849"/>
                  <a:pt x="180997" y="215152"/>
                  <a:pt x="179412" y="216181"/>
                </a:cubicBezTo>
                <a:cubicBezTo>
                  <a:pt x="179074" y="210791"/>
                  <a:pt x="173626" y="203605"/>
                  <a:pt x="168337" y="199565"/>
                </a:cubicBezTo>
                <a:lnTo>
                  <a:pt x="167882" y="199227"/>
                </a:lnTo>
                <a:lnTo>
                  <a:pt x="167797" y="201108"/>
                </a:lnTo>
                <a:cubicBezTo>
                  <a:pt x="167722" y="202399"/>
                  <a:pt x="167603" y="204339"/>
                  <a:pt x="167603" y="206388"/>
                </a:cubicBezTo>
                <a:cubicBezTo>
                  <a:pt x="167603" y="216645"/>
                  <a:pt x="166566" y="218197"/>
                  <a:pt x="163015" y="218197"/>
                </a:cubicBezTo>
                <a:cubicBezTo>
                  <a:pt x="162467" y="218197"/>
                  <a:pt x="161632" y="218036"/>
                  <a:pt x="161117" y="217842"/>
                </a:cubicBezTo>
                <a:cubicBezTo>
                  <a:pt x="163125" y="215380"/>
                  <a:pt x="163909" y="212107"/>
                  <a:pt x="163909" y="206380"/>
                </a:cubicBezTo>
                <a:lnTo>
                  <a:pt x="163875" y="203740"/>
                </a:lnTo>
                <a:lnTo>
                  <a:pt x="163842" y="201614"/>
                </a:lnTo>
                <a:cubicBezTo>
                  <a:pt x="163842" y="199261"/>
                  <a:pt x="164103" y="197524"/>
                  <a:pt x="164280" y="196124"/>
                </a:cubicBezTo>
                <a:lnTo>
                  <a:pt x="164381" y="195331"/>
                </a:lnTo>
                <a:lnTo>
                  <a:pt x="163825" y="195263"/>
                </a:lnTo>
                <a:cubicBezTo>
                  <a:pt x="162163" y="195027"/>
                  <a:pt x="159076" y="194605"/>
                  <a:pt x="156715" y="194605"/>
                </a:cubicBezTo>
                <a:cubicBezTo>
                  <a:pt x="151654" y="194605"/>
                  <a:pt x="148229" y="195069"/>
                  <a:pt x="145724" y="197414"/>
                </a:cubicBezTo>
                <a:cubicBezTo>
                  <a:pt x="144088" y="196090"/>
                  <a:pt x="142401" y="193796"/>
                  <a:pt x="142401" y="192353"/>
                </a:cubicBezTo>
                <a:cubicBezTo>
                  <a:pt x="142401" y="190211"/>
                  <a:pt x="143742" y="190051"/>
                  <a:pt x="145480" y="190051"/>
                </a:cubicBezTo>
                <a:cubicBezTo>
                  <a:pt x="146365" y="190051"/>
                  <a:pt x="147184" y="190177"/>
                  <a:pt x="148331" y="190312"/>
                </a:cubicBezTo>
                <a:cubicBezTo>
                  <a:pt x="150507" y="190633"/>
                  <a:pt x="153788" y="191122"/>
                  <a:pt x="160527" y="191122"/>
                </a:cubicBezTo>
                <a:lnTo>
                  <a:pt x="160949" y="191122"/>
                </a:lnTo>
                <a:lnTo>
                  <a:pt x="160822" y="190700"/>
                </a:lnTo>
                <a:cubicBezTo>
                  <a:pt x="159110" y="185808"/>
                  <a:pt x="154412" y="178698"/>
                  <a:pt x="146871" y="169547"/>
                </a:cubicBezTo>
                <a:cubicBezTo>
                  <a:pt x="147563" y="167092"/>
                  <a:pt x="148229" y="165490"/>
                  <a:pt x="150591" y="165490"/>
                </a:cubicBezTo>
                <a:close/>
                <a:moveTo>
                  <a:pt x="85570" y="190700"/>
                </a:moveTo>
                <a:lnTo>
                  <a:pt x="85435" y="191122"/>
                </a:lnTo>
                <a:lnTo>
                  <a:pt x="85856" y="191122"/>
                </a:lnTo>
                <a:cubicBezTo>
                  <a:pt x="92596" y="191122"/>
                  <a:pt x="95877" y="190633"/>
                  <a:pt x="98053" y="190312"/>
                </a:cubicBezTo>
                <a:cubicBezTo>
                  <a:pt x="99200" y="190177"/>
                  <a:pt x="100026" y="190051"/>
                  <a:pt x="100904" y="190051"/>
                </a:cubicBezTo>
                <a:cubicBezTo>
                  <a:pt x="102641" y="190051"/>
                  <a:pt x="103982" y="190211"/>
                  <a:pt x="103982" y="192353"/>
                </a:cubicBezTo>
                <a:cubicBezTo>
                  <a:pt x="103982" y="193796"/>
                  <a:pt x="102287" y="196090"/>
                  <a:pt x="100651" y="197414"/>
                </a:cubicBezTo>
                <a:cubicBezTo>
                  <a:pt x="98162" y="195069"/>
                  <a:pt x="94730" y="194605"/>
                  <a:pt x="89669" y="194605"/>
                </a:cubicBezTo>
                <a:cubicBezTo>
                  <a:pt x="87307" y="194605"/>
                  <a:pt x="84212" y="195027"/>
                  <a:pt x="82559" y="195263"/>
                </a:cubicBezTo>
                <a:lnTo>
                  <a:pt x="82289" y="195297"/>
                </a:lnTo>
                <a:lnTo>
                  <a:pt x="81993" y="195331"/>
                </a:lnTo>
                <a:lnTo>
                  <a:pt x="82095" y="196124"/>
                </a:lnTo>
                <a:cubicBezTo>
                  <a:pt x="82289" y="197524"/>
                  <a:pt x="82533" y="199261"/>
                  <a:pt x="82533" y="201614"/>
                </a:cubicBezTo>
                <a:lnTo>
                  <a:pt x="82500" y="203740"/>
                </a:lnTo>
                <a:lnTo>
                  <a:pt x="82474" y="206380"/>
                </a:lnTo>
                <a:cubicBezTo>
                  <a:pt x="82474" y="212107"/>
                  <a:pt x="83267" y="215380"/>
                  <a:pt x="85266" y="217842"/>
                </a:cubicBezTo>
                <a:cubicBezTo>
                  <a:pt x="84752" y="218036"/>
                  <a:pt x="83908" y="218197"/>
                  <a:pt x="83368" y="218197"/>
                </a:cubicBezTo>
                <a:cubicBezTo>
                  <a:pt x="79809" y="218197"/>
                  <a:pt x="78771" y="216645"/>
                  <a:pt x="78771" y="206388"/>
                </a:cubicBezTo>
                <a:cubicBezTo>
                  <a:pt x="78771" y="204339"/>
                  <a:pt x="78662" y="202399"/>
                  <a:pt x="78586" y="201108"/>
                </a:cubicBezTo>
                <a:lnTo>
                  <a:pt x="78493" y="199219"/>
                </a:lnTo>
                <a:lnTo>
                  <a:pt x="78038" y="199565"/>
                </a:lnTo>
                <a:cubicBezTo>
                  <a:pt x="72758" y="203605"/>
                  <a:pt x="67309" y="210791"/>
                  <a:pt x="66988" y="216181"/>
                </a:cubicBezTo>
                <a:cubicBezTo>
                  <a:pt x="65394" y="215152"/>
                  <a:pt x="63665" y="212849"/>
                  <a:pt x="63665" y="211078"/>
                </a:cubicBezTo>
                <a:cubicBezTo>
                  <a:pt x="63665" y="208143"/>
                  <a:pt x="68085" y="203723"/>
                  <a:pt x="73205" y="198612"/>
                </a:cubicBezTo>
                <a:lnTo>
                  <a:pt x="76148" y="195677"/>
                </a:lnTo>
                <a:lnTo>
                  <a:pt x="76511" y="195297"/>
                </a:lnTo>
                <a:lnTo>
                  <a:pt x="75549" y="195052"/>
                </a:lnTo>
                <a:cubicBezTo>
                  <a:pt x="74453" y="194774"/>
                  <a:pt x="72412" y="194251"/>
                  <a:pt x="70674" y="194251"/>
                </a:cubicBezTo>
                <a:cubicBezTo>
                  <a:pt x="64922" y="194251"/>
                  <a:pt x="61346" y="195331"/>
                  <a:pt x="59119" y="197751"/>
                </a:cubicBezTo>
                <a:cubicBezTo>
                  <a:pt x="58326" y="196604"/>
                  <a:pt x="57660" y="193922"/>
                  <a:pt x="57660" y="192345"/>
                </a:cubicBezTo>
                <a:cubicBezTo>
                  <a:pt x="57660" y="191316"/>
                  <a:pt x="57862" y="190607"/>
                  <a:pt x="58259" y="190194"/>
                </a:cubicBezTo>
                <a:cubicBezTo>
                  <a:pt x="58765" y="189713"/>
                  <a:pt x="59549" y="189713"/>
                  <a:pt x="60224" y="189713"/>
                </a:cubicBezTo>
                <a:lnTo>
                  <a:pt x="60367" y="189713"/>
                </a:lnTo>
                <a:cubicBezTo>
                  <a:pt x="66702" y="189713"/>
                  <a:pt x="74251" y="190852"/>
                  <a:pt x="77203" y="191316"/>
                </a:cubicBezTo>
                <a:lnTo>
                  <a:pt x="77380" y="191358"/>
                </a:lnTo>
                <a:lnTo>
                  <a:pt x="77498" y="191223"/>
                </a:lnTo>
                <a:cubicBezTo>
                  <a:pt x="77995" y="190532"/>
                  <a:pt x="90057" y="174481"/>
                  <a:pt x="93186" y="165962"/>
                </a:cubicBezTo>
                <a:cubicBezTo>
                  <a:pt x="93903" y="165692"/>
                  <a:pt x="94536" y="165490"/>
                  <a:pt x="95792" y="165490"/>
                </a:cubicBezTo>
                <a:cubicBezTo>
                  <a:pt x="98162" y="165490"/>
                  <a:pt x="98820" y="167092"/>
                  <a:pt x="99512" y="169547"/>
                </a:cubicBezTo>
                <a:cubicBezTo>
                  <a:pt x="91963" y="178698"/>
                  <a:pt x="87282" y="185808"/>
                  <a:pt x="85570" y="190700"/>
                </a:cubicBezTo>
                <a:close/>
                <a:moveTo>
                  <a:pt x="53013" y="46707"/>
                </a:moveTo>
                <a:cubicBezTo>
                  <a:pt x="53013" y="34704"/>
                  <a:pt x="61725" y="25199"/>
                  <a:pt x="64804" y="22525"/>
                </a:cubicBezTo>
                <a:cubicBezTo>
                  <a:pt x="65538" y="22711"/>
                  <a:pt x="66288" y="22888"/>
                  <a:pt x="67014" y="23040"/>
                </a:cubicBezTo>
                <a:cubicBezTo>
                  <a:pt x="63750" y="27029"/>
                  <a:pt x="57989" y="33701"/>
                  <a:pt x="57989" y="42557"/>
                </a:cubicBezTo>
                <a:cubicBezTo>
                  <a:pt x="57989" y="60118"/>
                  <a:pt x="76764" y="75376"/>
                  <a:pt x="98002" y="75376"/>
                </a:cubicBezTo>
                <a:cubicBezTo>
                  <a:pt x="97867" y="76877"/>
                  <a:pt x="97800" y="78463"/>
                  <a:pt x="97800" y="80082"/>
                </a:cubicBezTo>
                <a:cubicBezTo>
                  <a:pt x="97800" y="82671"/>
                  <a:pt x="97935" y="85092"/>
                  <a:pt x="98205" y="87361"/>
                </a:cubicBezTo>
                <a:cubicBezTo>
                  <a:pt x="74166" y="87226"/>
                  <a:pt x="53013" y="67717"/>
                  <a:pt x="53013" y="46707"/>
                </a:cubicBezTo>
                <a:close/>
                <a:moveTo>
                  <a:pt x="214204" y="83709"/>
                </a:moveTo>
                <a:cubicBezTo>
                  <a:pt x="224983" y="100755"/>
                  <a:pt x="233418" y="100468"/>
                  <a:pt x="246162" y="100468"/>
                </a:cubicBezTo>
                <a:cubicBezTo>
                  <a:pt x="235619" y="92388"/>
                  <a:pt x="228644" y="82039"/>
                  <a:pt x="225321" y="76750"/>
                </a:cubicBezTo>
                <a:lnTo>
                  <a:pt x="205635" y="45239"/>
                </a:lnTo>
                <a:cubicBezTo>
                  <a:pt x="203695" y="35506"/>
                  <a:pt x="198668" y="26413"/>
                  <a:pt x="191136" y="19640"/>
                </a:cubicBezTo>
                <a:cubicBezTo>
                  <a:pt x="193666" y="18679"/>
                  <a:pt x="195775" y="17667"/>
                  <a:pt x="197048" y="16714"/>
                </a:cubicBezTo>
                <a:cubicBezTo>
                  <a:pt x="184186" y="16714"/>
                  <a:pt x="171441" y="10185"/>
                  <a:pt x="164424" y="10185"/>
                </a:cubicBezTo>
                <a:cubicBezTo>
                  <a:pt x="159920" y="10185"/>
                  <a:pt x="157018" y="12876"/>
                  <a:pt x="157018" y="16444"/>
                </a:cubicBezTo>
                <a:cubicBezTo>
                  <a:pt x="157313" y="20408"/>
                  <a:pt x="161396" y="24448"/>
                  <a:pt x="168945" y="24448"/>
                </a:cubicBezTo>
                <a:cubicBezTo>
                  <a:pt x="170657" y="24448"/>
                  <a:pt x="172841" y="24220"/>
                  <a:pt x="175237" y="23824"/>
                </a:cubicBezTo>
                <a:cubicBezTo>
                  <a:pt x="179336" y="29517"/>
                  <a:pt x="182625" y="34662"/>
                  <a:pt x="182625" y="42017"/>
                </a:cubicBezTo>
                <a:cubicBezTo>
                  <a:pt x="182625" y="55808"/>
                  <a:pt x="166136" y="66562"/>
                  <a:pt x="149478" y="66562"/>
                </a:cubicBezTo>
                <a:cubicBezTo>
                  <a:pt x="148542" y="66562"/>
                  <a:pt x="147647" y="66536"/>
                  <a:pt x="146703" y="66460"/>
                </a:cubicBezTo>
                <a:cubicBezTo>
                  <a:pt x="145185" y="63044"/>
                  <a:pt x="140183" y="57292"/>
                  <a:pt x="140183" y="50764"/>
                </a:cubicBezTo>
                <a:cubicBezTo>
                  <a:pt x="140183" y="39807"/>
                  <a:pt x="147319" y="30850"/>
                  <a:pt x="147319" y="19995"/>
                </a:cubicBezTo>
                <a:cubicBezTo>
                  <a:pt x="147319" y="13247"/>
                  <a:pt x="144038" y="9072"/>
                  <a:pt x="142764" y="7335"/>
                </a:cubicBezTo>
                <a:cubicBezTo>
                  <a:pt x="144822" y="5437"/>
                  <a:pt x="147049" y="3092"/>
                  <a:pt x="147580" y="1515"/>
                </a:cubicBezTo>
                <a:cubicBezTo>
                  <a:pt x="146391" y="2012"/>
                  <a:pt x="144982" y="2080"/>
                  <a:pt x="142916" y="2080"/>
                </a:cubicBezTo>
                <a:cubicBezTo>
                  <a:pt x="134937" y="2080"/>
                  <a:pt x="128434" y="5"/>
                  <a:pt x="122091" y="5"/>
                </a:cubicBezTo>
                <a:cubicBezTo>
                  <a:pt x="118473" y="5"/>
                  <a:pt x="117494" y="1127"/>
                  <a:pt x="117494" y="2190"/>
                </a:cubicBezTo>
                <a:cubicBezTo>
                  <a:pt x="117494" y="2586"/>
                  <a:pt x="117553" y="2974"/>
                  <a:pt x="117663" y="3168"/>
                </a:cubicBezTo>
                <a:cubicBezTo>
                  <a:pt x="116313" y="2637"/>
                  <a:pt x="115040" y="2291"/>
                  <a:pt x="113530" y="2012"/>
                </a:cubicBezTo>
                <a:cubicBezTo>
                  <a:pt x="111666" y="1667"/>
                  <a:pt x="109650" y="1481"/>
                  <a:pt x="107499" y="1481"/>
                </a:cubicBezTo>
                <a:cubicBezTo>
                  <a:pt x="99799" y="1481"/>
                  <a:pt x="97057" y="4703"/>
                  <a:pt x="97057" y="7478"/>
                </a:cubicBezTo>
                <a:cubicBezTo>
                  <a:pt x="97057" y="9823"/>
                  <a:pt x="98905" y="14107"/>
                  <a:pt x="100988" y="17363"/>
                </a:cubicBezTo>
                <a:cubicBezTo>
                  <a:pt x="103999" y="15853"/>
                  <a:pt x="107601" y="14824"/>
                  <a:pt x="109262" y="14824"/>
                </a:cubicBezTo>
                <a:cubicBezTo>
                  <a:pt x="113344" y="14824"/>
                  <a:pt x="116988" y="18721"/>
                  <a:pt x="118920" y="23343"/>
                </a:cubicBezTo>
                <a:cubicBezTo>
                  <a:pt x="116162" y="23672"/>
                  <a:pt x="115630" y="23799"/>
                  <a:pt x="112847" y="23799"/>
                </a:cubicBezTo>
                <a:cubicBezTo>
                  <a:pt x="105340" y="23799"/>
                  <a:pt x="100237" y="21108"/>
                  <a:pt x="99191" y="21108"/>
                </a:cubicBezTo>
                <a:cubicBezTo>
                  <a:pt x="99090" y="21108"/>
                  <a:pt x="98888" y="21159"/>
                  <a:pt x="98888" y="21327"/>
                </a:cubicBezTo>
                <a:cubicBezTo>
                  <a:pt x="98888" y="22373"/>
                  <a:pt x="101013" y="25157"/>
                  <a:pt x="105205" y="26692"/>
                </a:cubicBezTo>
                <a:cubicBezTo>
                  <a:pt x="110730" y="28708"/>
                  <a:pt x="119012" y="29551"/>
                  <a:pt x="120396" y="29770"/>
                </a:cubicBezTo>
                <a:cubicBezTo>
                  <a:pt x="120396" y="30023"/>
                  <a:pt x="118996" y="32638"/>
                  <a:pt x="117427" y="33136"/>
                </a:cubicBezTo>
                <a:cubicBezTo>
                  <a:pt x="117098" y="33245"/>
                  <a:pt x="116836" y="33262"/>
                  <a:pt x="116448" y="33178"/>
                </a:cubicBezTo>
                <a:cubicBezTo>
                  <a:pt x="110679" y="32031"/>
                  <a:pt x="109068" y="31558"/>
                  <a:pt x="101747" y="28767"/>
                </a:cubicBezTo>
                <a:cubicBezTo>
                  <a:pt x="101519" y="28682"/>
                  <a:pt x="101393" y="28826"/>
                  <a:pt x="101393" y="29053"/>
                </a:cubicBezTo>
                <a:cubicBezTo>
                  <a:pt x="101393" y="31946"/>
                  <a:pt x="108883" y="38348"/>
                  <a:pt x="115605" y="40794"/>
                </a:cubicBezTo>
                <a:cubicBezTo>
                  <a:pt x="109996" y="47963"/>
                  <a:pt x="102978" y="55285"/>
                  <a:pt x="99672" y="66460"/>
                </a:cubicBezTo>
                <a:cubicBezTo>
                  <a:pt x="98744" y="66536"/>
                  <a:pt x="97842" y="66562"/>
                  <a:pt x="96897" y="66562"/>
                </a:cubicBezTo>
                <a:cubicBezTo>
                  <a:pt x="80247" y="66562"/>
                  <a:pt x="63750" y="55808"/>
                  <a:pt x="63750" y="42017"/>
                </a:cubicBezTo>
                <a:cubicBezTo>
                  <a:pt x="63750" y="34662"/>
                  <a:pt x="67048" y="29517"/>
                  <a:pt x="71147" y="23824"/>
                </a:cubicBezTo>
                <a:cubicBezTo>
                  <a:pt x="73542" y="24220"/>
                  <a:pt x="75727" y="24448"/>
                  <a:pt x="77430" y="24448"/>
                </a:cubicBezTo>
                <a:cubicBezTo>
                  <a:pt x="84988" y="24448"/>
                  <a:pt x="89070" y="20408"/>
                  <a:pt x="89374" y="16444"/>
                </a:cubicBezTo>
                <a:cubicBezTo>
                  <a:pt x="89374" y="12876"/>
                  <a:pt x="86472" y="10185"/>
                  <a:pt x="81951" y="10185"/>
                </a:cubicBezTo>
                <a:cubicBezTo>
                  <a:pt x="74942" y="10185"/>
                  <a:pt x="62206" y="16714"/>
                  <a:pt x="49335" y="16714"/>
                </a:cubicBezTo>
                <a:cubicBezTo>
                  <a:pt x="50609" y="17667"/>
                  <a:pt x="52709" y="18679"/>
                  <a:pt x="55239" y="19640"/>
                </a:cubicBezTo>
                <a:cubicBezTo>
                  <a:pt x="47707" y="26413"/>
                  <a:pt x="42680" y="35506"/>
                  <a:pt x="40749" y="45239"/>
                </a:cubicBezTo>
                <a:lnTo>
                  <a:pt x="21063" y="76750"/>
                </a:lnTo>
                <a:cubicBezTo>
                  <a:pt x="17748" y="82039"/>
                  <a:pt x="10756" y="92388"/>
                  <a:pt x="213" y="100468"/>
                </a:cubicBezTo>
                <a:cubicBezTo>
                  <a:pt x="12949" y="100468"/>
                  <a:pt x="21400" y="100755"/>
                  <a:pt x="32179" y="83709"/>
                </a:cubicBezTo>
                <a:lnTo>
                  <a:pt x="42275" y="67548"/>
                </a:lnTo>
                <a:cubicBezTo>
                  <a:pt x="43026" y="69649"/>
                  <a:pt x="43954" y="71681"/>
                  <a:pt x="45025" y="73689"/>
                </a:cubicBezTo>
                <a:lnTo>
                  <a:pt x="24943" y="105816"/>
                </a:lnTo>
                <a:cubicBezTo>
                  <a:pt x="21611" y="111146"/>
                  <a:pt x="14686" y="121411"/>
                  <a:pt x="4101" y="129533"/>
                </a:cubicBezTo>
                <a:cubicBezTo>
                  <a:pt x="16829" y="129533"/>
                  <a:pt x="25288" y="129829"/>
                  <a:pt x="36059" y="112791"/>
                </a:cubicBezTo>
                <a:lnTo>
                  <a:pt x="53350" y="85109"/>
                </a:lnTo>
                <a:cubicBezTo>
                  <a:pt x="54649" y="86484"/>
                  <a:pt x="56007" y="87842"/>
                  <a:pt x="57449" y="89124"/>
                </a:cubicBezTo>
                <a:lnTo>
                  <a:pt x="33048" y="128184"/>
                </a:lnTo>
                <a:cubicBezTo>
                  <a:pt x="29700" y="133514"/>
                  <a:pt x="22809" y="143745"/>
                  <a:pt x="12190" y="151876"/>
                </a:cubicBezTo>
                <a:cubicBezTo>
                  <a:pt x="24943" y="151876"/>
                  <a:pt x="33394" y="152180"/>
                  <a:pt x="44165" y="135125"/>
                </a:cubicBezTo>
                <a:lnTo>
                  <a:pt x="67950" y="97052"/>
                </a:lnTo>
                <a:cubicBezTo>
                  <a:pt x="69510" y="98047"/>
                  <a:pt x="71121" y="99009"/>
                  <a:pt x="72783" y="99911"/>
                </a:cubicBezTo>
                <a:lnTo>
                  <a:pt x="43760" y="146352"/>
                </a:lnTo>
                <a:cubicBezTo>
                  <a:pt x="40395" y="151699"/>
                  <a:pt x="33512" y="161913"/>
                  <a:pt x="22901" y="170061"/>
                </a:cubicBezTo>
                <a:cubicBezTo>
                  <a:pt x="35654" y="170061"/>
                  <a:pt x="44097" y="170356"/>
                  <a:pt x="54877" y="153319"/>
                </a:cubicBezTo>
                <a:lnTo>
                  <a:pt x="84760" y="105461"/>
                </a:lnTo>
                <a:cubicBezTo>
                  <a:pt x="86540" y="106153"/>
                  <a:pt x="88328" y="106786"/>
                  <a:pt x="90150" y="107376"/>
                </a:cubicBezTo>
                <a:lnTo>
                  <a:pt x="56378" y="161441"/>
                </a:lnTo>
                <a:cubicBezTo>
                  <a:pt x="53080" y="166704"/>
                  <a:pt x="46037" y="177087"/>
                  <a:pt x="35536" y="185133"/>
                </a:cubicBezTo>
                <a:cubicBezTo>
                  <a:pt x="48281" y="185133"/>
                  <a:pt x="56732" y="185420"/>
                  <a:pt x="67503" y="168391"/>
                </a:cubicBezTo>
                <a:lnTo>
                  <a:pt x="103510" y="110775"/>
                </a:lnTo>
                <a:cubicBezTo>
                  <a:pt x="103872" y="110834"/>
                  <a:pt x="104235" y="110893"/>
                  <a:pt x="104589" y="110969"/>
                </a:cubicBezTo>
                <a:cubicBezTo>
                  <a:pt x="105576" y="114090"/>
                  <a:pt x="106251" y="116991"/>
                  <a:pt x="106251" y="119884"/>
                </a:cubicBezTo>
                <a:cubicBezTo>
                  <a:pt x="106251" y="137993"/>
                  <a:pt x="94375" y="153985"/>
                  <a:pt x="80121" y="166325"/>
                </a:cubicBezTo>
                <a:cubicBezTo>
                  <a:pt x="81023" y="166729"/>
                  <a:pt x="82618" y="166856"/>
                  <a:pt x="84085" y="166856"/>
                </a:cubicBezTo>
                <a:cubicBezTo>
                  <a:pt x="87029" y="166856"/>
                  <a:pt x="88935" y="166704"/>
                  <a:pt x="90268" y="166468"/>
                </a:cubicBezTo>
                <a:cubicBezTo>
                  <a:pt x="86953" y="173966"/>
                  <a:pt x="79860" y="183674"/>
                  <a:pt x="76275" y="188684"/>
                </a:cubicBezTo>
                <a:cubicBezTo>
                  <a:pt x="71611" y="187849"/>
                  <a:pt x="64821" y="187183"/>
                  <a:pt x="60367" y="187183"/>
                </a:cubicBezTo>
                <a:cubicBezTo>
                  <a:pt x="55728" y="187183"/>
                  <a:pt x="55197" y="189916"/>
                  <a:pt x="55197" y="192345"/>
                </a:cubicBezTo>
                <a:cubicBezTo>
                  <a:pt x="55197" y="196571"/>
                  <a:pt x="57162" y="199928"/>
                  <a:pt x="59473" y="201808"/>
                </a:cubicBezTo>
                <a:cubicBezTo>
                  <a:pt x="60334" y="199649"/>
                  <a:pt x="62071" y="196765"/>
                  <a:pt x="70674" y="196765"/>
                </a:cubicBezTo>
                <a:cubicBezTo>
                  <a:pt x="70826" y="196765"/>
                  <a:pt x="71138" y="196781"/>
                  <a:pt x="71535" y="196807"/>
                </a:cubicBezTo>
                <a:cubicBezTo>
                  <a:pt x="69013" y="199607"/>
                  <a:pt x="61152" y="205958"/>
                  <a:pt x="61152" y="211078"/>
                </a:cubicBezTo>
                <a:cubicBezTo>
                  <a:pt x="61152" y="214477"/>
                  <a:pt x="64871" y="219555"/>
                  <a:pt x="69780" y="219555"/>
                </a:cubicBezTo>
                <a:cubicBezTo>
                  <a:pt x="69477" y="218467"/>
                  <a:pt x="69519" y="217463"/>
                  <a:pt x="69519" y="216704"/>
                </a:cubicBezTo>
                <a:cubicBezTo>
                  <a:pt x="69519" y="212554"/>
                  <a:pt x="73196" y="207696"/>
                  <a:pt x="76300" y="204314"/>
                </a:cubicBezTo>
                <a:cubicBezTo>
                  <a:pt x="76207" y="205326"/>
                  <a:pt x="76258" y="205224"/>
                  <a:pt x="76258" y="206388"/>
                </a:cubicBezTo>
                <a:cubicBezTo>
                  <a:pt x="76258" y="216206"/>
                  <a:pt x="77144" y="220710"/>
                  <a:pt x="83368" y="220710"/>
                </a:cubicBezTo>
                <a:cubicBezTo>
                  <a:pt x="86422" y="220710"/>
                  <a:pt x="88530" y="219040"/>
                  <a:pt x="89256" y="218534"/>
                </a:cubicBezTo>
                <a:cubicBezTo>
                  <a:pt x="85207" y="214806"/>
                  <a:pt x="85005" y="211879"/>
                  <a:pt x="85005" y="206380"/>
                </a:cubicBezTo>
                <a:cubicBezTo>
                  <a:pt x="85013" y="204954"/>
                  <a:pt x="85013" y="203554"/>
                  <a:pt x="85038" y="201623"/>
                </a:cubicBezTo>
                <a:cubicBezTo>
                  <a:pt x="85047" y="200366"/>
                  <a:pt x="85030" y="198696"/>
                  <a:pt x="84827" y="197490"/>
                </a:cubicBezTo>
                <a:cubicBezTo>
                  <a:pt x="87054" y="197186"/>
                  <a:pt x="87957" y="197186"/>
                  <a:pt x="89669" y="197186"/>
                </a:cubicBezTo>
                <a:cubicBezTo>
                  <a:pt x="89669" y="197186"/>
                  <a:pt x="98508" y="196495"/>
                  <a:pt x="100642" y="201075"/>
                </a:cubicBezTo>
                <a:cubicBezTo>
                  <a:pt x="103046" y="198873"/>
                  <a:pt x="106529" y="195778"/>
                  <a:pt x="106529" y="192353"/>
                </a:cubicBezTo>
                <a:cubicBezTo>
                  <a:pt x="106529" y="190084"/>
                  <a:pt x="105458" y="187529"/>
                  <a:pt x="100904" y="187529"/>
                </a:cubicBezTo>
                <a:cubicBezTo>
                  <a:pt x="99174" y="187529"/>
                  <a:pt x="93751" y="188592"/>
                  <a:pt x="89213" y="188592"/>
                </a:cubicBezTo>
                <a:cubicBezTo>
                  <a:pt x="90428" y="185867"/>
                  <a:pt x="95860" y="177930"/>
                  <a:pt x="100566" y="172170"/>
                </a:cubicBezTo>
                <a:cubicBezTo>
                  <a:pt x="101275" y="174405"/>
                  <a:pt x="102388" y="176826"/>
                  <a:pt x="104851" y="178799"/>
                </a:cubicBezTo>
                <a:cubicBezTo>
                  <a:pt x="105188" y="175096"/>
                  <a:pt x="107373" y="163372"/>
                  <a:pt x="113159" y="156524"/>
                </a:cubicBezTo>
                <a:cubicBezTo>
                  <a:pt x="113842" y="161146"/>
                  <a:pt x="114753" y="165903"/>
                  <a:pt x="114753" y="175915"/>
                </a:cubicBezTo>
                <a:cubicBezTo>
                  <a:pt x="114753" y="200282"/>
                  <a:pt x="108883" y="218281"/>
                  <a:pt x="96450" y="221714"/>
                </a:cubicBezTo>
                <a:cubicBezTo>
                  <a:pt x="98061" y="224531"/>
                  <a:pt x="101486" y="227061"/>
                  <a:pt x="105045" y="227061"/>
                </a:cubicBezTo>
                <a:cubicBezTo>
                  <a:pt x="109583" y="227061"/>
                  <a:pt x="112071" y="221916"/>
                  <a:pt x="114593" y="217075"/>
                </a:cubicBezTo>
                <a:cubicBezTo>
                  <a:pt x="115908" y="220651"/>
                  <a:pt x="119544" y="229431"/>
                  <a:pt x="123196" y="229431"/>
                </a:cubicBezTo>
                <a:cubicBezTo>
                  <a:pt x="126831" y="229431"/>
                  <a:pt x="130466" y="220651"/>
                  <a:pt x="131782" y="217075"/>
                </a:cubicBezTo>
                <a:cubicBezTo>
                  <a:pt x="134304" y="221916"/>
                  <a:pt x="136792" y="227061"/>
                  <a:pt x="141338" y="227061"/>
                </a:cubicBezTo>
                <a:cubicBezTo>
                  <a:pt x="144881" y="227061"/>
                  <a:pt x="148322" y="224531"/>
                  <a:pt x="149933" y="221714"/>
                </a:cubicBezTo>
                <a:cubicBezTo>
                  <a:pt x="137501" y="218281"/>
                  <a:pt x="131630" y="200282"/>
                  <a:pt x="131630" y="175915"/>
                </a:cubicBezTo>
                <a:cubicBezTo>
                  <a:pt x="131630" y="165903"/>
                  <a:pt x="132541" y="161146"/>
                  <a:pt x="133216" y="156524"/>
                </a:cubicBezTo>
                <a:cubicBezTo>
                  <a:pt x="139019" y="163372"/>
                  <a:pt x="141195" y="175096"/>
                  <a:pt x="141524" y="178799"/>
                </a:cubicBezTo>
                <a:cubicBezTo>
                  <a:pt x="143987" y="176826"/>
                  <a:pt x="145100" y="174405"/>
                  <a:pt x="145826" y="172170"/>
                </a:cubicBezTo>
                <a:cubicBezTo>
                  <a:pt x="150515" y="177930"/>
                  <a:pt x="155947" y="185867"/>
                  <a:pt x="157170" y="188592"/>
                </a:cubicBezTo>
                <a:cubicBezTo>
                  <a:pt x="152632" y="188592"/>
                  <a:pt x="147200" y="187529"/>
                  <a:pt x="145480" y="187529"/>
                </a:cubicBezTo>
                <a:cubicBezTo>
                  <a:pt x="140925" y="187529"/>
                  <a:pt x="139862" y="190084"/>
                  <a:pt x="139862" y="192353"/>
                </a:cubicBezTo>
                <a:cubicBezTo>
                  <a:pt x="139862" y="195778"/>
                  <a:pt x="143337" y="198873"/>
                  <a:pt x="145733" y="201075"/>
                </a:cubicBezTo>
                <a:cubicBezTo>
                  <a:pt x="147867" y="196495"/>
                  <a:pt x="156715" y="197186"/>
                  <a:pt x="156715" y="197186"/>
                </a:cubicBezTo>
                <a:cubicBezTo>
                  <a:pt x="158427" y="197186"/>
                  <a:pt x="159329" y="197186"/>
                  <a:pt x="161556" y="197490"/>
                </a:cubicBezTo>
                <a:cubicBezTo>
                  <a:pt x="161353" y="198696"/>
                  <a:pt x="161345" y="200366"/>
                  <a:pt x="161353" y="201623"/>
                </a:cubicBezTo>
                <a:cubicBezTo>
                  <a:pt x="161370" y="203554"/>
                  <a:pt x="161370" y="204954"/>
                  <a:pt x="161379" y="206380"/>
                </a:cubicBezTo>
                <a:cubicBezTo>
                  <a:pt x="161379" y="211879"/>
                  <a:pt x="161176" y="214806"/>
                  <a:pt x="157128" y="218534"/>
                </a:cubicBezTo>
                <a:cubicBezTo>
                  <a:pt x="157853" y="219040"/>
                  <a:pt x="159962" y="220710"/>
                  <a:pt x="163015" y="220710"/>
                </a:cubicBezTo>
                <a:cubicBezTo>
                  <a:pt x="169240" y="220710"/>
                  <a:pt x="170134" y="216206"/>
                  <a:pt x="170134" y="206388"/>
                </a:cubicBezTo>
                <a:cubicBezTo>
                  <a:pt x="170134" y="205224"/>
                  <a:pt x="170168" y="205326"/>
                  <a:pt x="170092" y="204314"/>
                </a:cubicBezTo>
                <a:cubicBezTo>
                  <a:pt x="173187" y="207696"/>
                  <a:pt x="176865" y="212554"/>
                  <a:pt x="176865" y="216704"/>
                </a:cubicBezTo>
                <a:cubicBezTo>
                  <a:pt x="176865" y="217463"/>
                  <a:pt x="176907" y="218467"/>
                  <a:pt x="176603" y="219555"/>
                </a:cubicBezTo>
                <a:cubicBezTo>
                  <a:pt x="181520" y="219555"/>
                  <a:pt x="185240" y="214477"/>
                  <a:pt x="185240" y="211078"/>
                </a:cubicBezTo>
                <a:cubicBezTo>
                  <a:pt x="185240" y="205958"/>
                  <a:pt x="177371" y="199607"/>
                  <a:pt x="174849" y="196807"/>
                </a:cubicBezTo>
                <a:cubicBezTo>
                  <a:pt x="175254" y="196781"/>
                  <a:pt x="175549" y="196765"/>
                  <a:pt x="175709" y="196765"/>
                </a:cubicBezTo>
                <a:cubicBezTo>
                  <a:pt x="184312" y="196765"/>
                  <a:pt x="186041" y="199649"/>
                  <a:pt x="186910" y="201808"/>
                </a:cubicBezTo>
                <a:cubicBezTo>
                  <a:pt x="189204" y="199928"/>
                  <a:pt x="191186" y="196571"/>
                  <a:pt x="191186" y="192345"/>
                </a:cubicBezTo>
                <a:cubicBezTo>
                  <a:pt x="191186" y="189916"/>
                  <a:pt x="190672" y="187183"/>
                  <a:pt x="186007" y="187183"/>
                </a:cubicBezTo>
                <a:cubicBezTo>
                  <a:pt x="181563" y="187183"/>
                  <a:pt x="174781" y="187849"/>
                  <a:pt x="170100" y="188684"/>
                </a:cubicBezTo>
                <a:cubicBezTo>
                  <a:pt x="166515" y="183674"/>
                  <a:pt x="159430" y="173966"/>
                  <a:pt x="156116" y="166468"/>
                </a:cubicBezTo>
                <a:cubicBezTo>
                  <a:pt x="157448" y="166704"/>
                  <a:pt x="159355" y="166856"/>
                  <a:pt x="162298" y="166856"/>
                </a:cubicBezTo>
                <a:cubicBezTo>
                  <a:pt x="163774" y="166856"/>
                  <a:pt x="165351" y="166729"/>
                  <a:pt x="166271" y="166325"/>
                </a:cubicBezTo>
                <a:cubicBezTo>
                  <a:pt x="152017" y="153985"/>
                  <a:pt x="140124" y="137993"/>
                  <a:pt x="140124" y="119884"/>
                </a:cubicBezTo>
                <a:cubicBezTo>
                  <a:pt x="140124" y="116991"/>
                  <a:pt x="140816" y="114090"/>
                  <a:pt x="141785" y="110969"/>
                </a:cubicBezTo>
                <a:cubicBezTo>
                  <a:pt x="142148" y="110893"/>
                  <a:pt x="142528" y="110834"/>
                  <a:pt x="142882" y="110775"/>
                </a:cubicBezTo>
                <a:lnTo>
                  <a:pt x="178880" y="168391"/>
                </a:lnTo>
                <a:cubicBezTo>
                  <a:pt x="189651" y="185420"/>
                  <a:pt x="198103" y="185133"/>
                  <a:pt x="210839" y="185133"/>
                </a:cubicBezTo>
                <a:cubicBezTo>
                  <a:pt x="200346" y="177087"/>
                  <a:pt x="193303" y="166704"/>
                  <a:pt x="190014" y="161441"/>
                </a:cubicBezTo>
                <a:lnTo>
                  <a:pt x="156225" y="107376"/>
                </a:lnTo>
                <a:cubicBezTo>
                  <a:pt x="158056" y="106786"/>
                  <a:pt x="159852" y="106153"/>
                  <a:pt x="161615" y="105461"/>
                </a:cubicBezTo>
                <a:lnTo>
                  <a:pt x="191507" y="153319"/>
                </a:lnTo>
                <a:cubicBezTo>
                  <a:pt x="202286" y="170356"/>
                  <a:pt x="210729" y="170061"/>
                  <a:pt x="223482" y="170061"/>
                </a:cubicBezTo>
                <a:cubicBezTo>
                  <a:pt x="212871" y="161913"/>
                  <a:pt x="205989" y="151699"/>
                  <a:pt x="202640" y="146352"/>
                </a:cubicBezTo>
                <a:lnTo>
                  <a:pt x="173609" y="99911"/>
                </a:lnTo>
                <a:cubicBezTo>
                  <a:pt x="175254" y="99009"/>
                  <a:pt x="176865" y="98047"/>
                  <a:pt x="178425" y="97052"/>
                </a:cubicBezTo>
                <a:lnTo>
                  <a:pt x="202219" y="135125"/>
                </a:lnTo>
                <a:cubicBezTo>
                  <a:pt x="212998" y="152180"/>
                  <a:pt x="221441" y="151876"/>
                  <a:pt x="234177" y="151876"/>
                </a:cubicBezTo>
                <a:cubicBezTo>
                  <a:pt x="223575" y="143745"/>
                  <a:pt x="216692" y="133514"/>
                  <a:pt x="213335" y="128184"/>
                </a:cubicBezTo>
                <a:lnTo>
                  <a:pt x="188934" y="89124"/>
                </a:lnTo>
                <a:cubicBezTo>
                  <a:pt x="190377" y="87842"/>
                  <a:pt x="191743" y="86484"/>
                  <a:pt x="193025" y="85109"/>
                </a:cubicBezTo>
                <a:lnTo>
                  <a:pt x="210316" y="112791"/>
                </a:lnTo>
                <a:cubicBezTo>
                  <a:pt x="221095" y="129829"/>
                  <a:pt x="229538" y="129533"/>
                  <a:pt x="242282" y="129533"/>
                </a:cubicBezTo>
                <a:cubicBezTo>
                  <a:pt x="231689" y="121411"/>
                  <a:pt x="224781" y="111146"/>
                  <a:pt x="221441" y="105816"/>
                </a:cubicBezTo>
                <a:lnTo>
                  <a:pt x="201358" y="73689"/>
                </a:lnTo>
                <a:cubicBezTo>
                  <a:pt x="202438" y="71681"/>
                  <a:pt x="203357" y="69649"/>
                  <a:pt x="204099" y="67548"/>
                </a:cubicBezTo>
                <a:lnTo>
                  <a:pt x="214204" y="83709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3D66B07-7910-815C-4E55-63DCFE4214E5}"/>
              </a:ext>
            </a:extLst>
          </p:cNvPr>
          <p:cNvSpPr/>
          <p:nvPr/>
        </p:nvSpPr>
        <p:spPr>
          <a:xfrm>
            <a:off x="2513411" y="5985858"/>
            <a:ext cx="36858" cy="210617"/>
          </a:xfrm>
          <a:custGeom>
            <a:avLst/>
            <a:gdLst>
              <a:gd name="connsiteX0" fmla="*/ 37069 w 36858"/>
              <a:gd name="connsiteY0" fmla="*/ 5 h 210617"/>
              <a:gd name="connsiteX1" fmla="*/ 37069 w 36858"/>
              <a:gd name="connsiteY1" fmla="*/ 210622 h 210617"/>
              <a:gd name="connsiteX2" fmla="*/ 210 w 36858"/>
              <a:gd name="connsiteY2" fmla="*/ 210622 h 210617"/>
              <a:gd name="connsiteX3" fmla="*/ 210 w 36858"/>
              <a:gd name="connsiteY3" fmla="*/ 5 h 210617"/>
              <a:gd name="connsiteX4" fmla="*/ 37069 w 36858"/>
              <a:gd name="connsiteY4" fmla="*/ 5 h 21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0617">
                <a:moveTo>
                  <a:pt x="37069" y="5"/>
                </a:moveTo>
                <a:lnTo>
                  <a:pt x="37069" y="210622"/>
                </a:lnTo>
                <a:lnTo>
                  <a:pt x="210" y="210622"/>
                </a:lnTo>
                <a:lnTo>
                  <a:pt x="210" y="5"/>
                </a:lnTo>
                <a:lnTo>
                  <a:pt x="37069" y="5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D1EA88B8-6C22-EA0D-1F15-0C7AE3FE2F2D}"/>
              </a:ext>
            </a:extLst>
          </p:cNvPr>
          <p:cNvSpPr/>
          <p:nvPr/>
        </p:nvSpPr>
        <p:spPr>
          <a:xfrm>
            <a:off x="2626678" y="5720349"/>
            <a:ext cx="33315" cy="55498"/>
          </a:xfrm>
          <a:custGeom>
            <a:avLst/>
            <a:gdLst>
              <a:gd name="connsiteX0" fmla="*/ 26414 w 33315"/>
              <a:gd name="connsiteY0" fmla="*/ 15360 h 55498"/>
              <a:gd name="connsiteX1" fmla="*/ 16968 w 33315"/>
              <a:gd name="connsiteY1" fmla="*/ 5686 h 55498"/>
              <a:gd name="connsiteX2" fmla="*/ 7158 w 33315"/>
              <a:gd name="connsiteY2" fmla="*/ 17208 h 55498"/>
              <a:gd name="connsiteX3" fmla="*/ 7158 w 33315"/>
              <a:gd name="connsiteY3" fmla="*/ 35215 h 55498"/>
              <a:gd name="connsiteX4" fmla="*/ 16968 w 33315"/>
              <a:gd name="connsiteY4" fmla="*/ 49824 h 55498"/>
              <a:gd name="connsiteX5" fmla="*/ 26490 w 33315"/>
              <a:gd name="connsiteY5" fmla="*/ 47470 h 55498"/>
              <a:gd name="connsiteX6" fmla="*/ 26490 w 33315"/>
              <a:gd name="connsiteY6" fmla="*/ 31521 h 55498"/>
              <a:gd name="connsiteX7" fmla="*/ 16673 w 33315"/>
              <a:gd name="connsiteY7" fmla="*/ 31521 h 55498"/>
              <a:gd name="connsiteX8" fmla="*/ 16673 w 33315"/>
              <a:gd name="connsiteY8" fmla="*/ 25625 h 55498"/>
              <a:gd name="connsiteX9" fmla="*/ 33272 w 33315"/>
              <a:gd name="connsiteY9" fmla="*/ 25625 h 55498"/>
              <a:gd name="connsiteX10" fmla="*/ 33272 w 33315"/>
              <a:gd name="connsiteY10" fmla="*/ 51527 h 55498"/>
              <a:gd name="connsiteX11" fmla="*/ 16968 w 33315"/>
              <a:gd name="connsiteY11" fmla="*/ 55509 h 55498"/>
              <a:gd name="connsiteX12" fmla="*/ 208 w 33315"/>
              <a:gd name="connsiteY12" fmla="*/ 34912 h 55498"/>
              <a:gd name="connsiteX13" fmla="*/ 208 w 33315"/>
              <a:gd name="connsiteY13" fmla="*/ 17427 h 55498"/>
              <a:gd name="connsiteX14" fmla="*/ 16968 w 33315"/>
              <a:gd name="connsiteY14" fmla="*/ 10 h 55498"/>
              <a:gd name="connsiteX15" fmla="*/ 33499 w 33315"/>
              <a:gd name="connsiteY15" fmla="*/ 15360 h 55498"/>
              <a:gd name="connsiteX16" fmla="*/ 26414 w 33315"/>
              <a:gd name="connsiteY16" fmla="*/ 15360 h 5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315" h="55498">
                <a:moveTo>
                  <a:pt x="26414" y="15360"/>
                </a:moveTo>
                <a:cubicBezTo>
                  <a:pt x="26414" y="9094"/>
                  <a:pt x="23825" y="5686"/>
                  <a:pt x="16968" y="5686"/>
                </a:cubicBezTo>
                <a:cubicBezTo>
                  <a:pt x="14825" y="5686"/>
                  <a:pt x="7158" y="6057"/>
                  <a:pt x="7158" y="17208"/>
                </a:cubicBezTo>
                <a:lnTo>
                  <a:pt x="7158" y="35215"/>
                </a:lnTo>
                <a:cubicBezTo>
                  <a:pt x="7158" y="46872"/>
                  <a:pt x="10541" y="49824"/>
                  <a:pt x="16968" y="49824"/>
                </a:cubicBezTo>
                <a:cubicBezTo>
                  <a:pt x="21843" y="49824"/>
                  <a:pt x="25082" y="48499"/>
                  <a:pt x="26490" y="47470"/>
                </a:cubicBezTo>
                <a:lnTo>
                  <a:pt x="26490" y="31521"/>
                </a:lnTo>
                <a:lnTo>
                  <a:pt x="16673" y="31521"/>
                </a:lnTo>
                <a:lnTo>
                  <a:pt x="16673" y="25625"/>
                </a:lnTo>
                <a:lnTo>
                  <a:pt x="33272" y="25625"/>
                </a:lnTo>
                <a:lnTo>
                  <a:pt x="33272" y="51527"/>
                </a:lnTo>
                <a:cubicBezTo>
                  <a:pt x="28928" y="53889"/>
                  <a:pt x="23825" y="55509"/>
                  <a:pt x="16968" y="55509"/>
                </a:cubicBezTo>
                <a:cubicBezTo>
                  <a:pt x="5674" y="55509"/>
                  <a:pt x="208" y="49672"/>
                  <a:pt x="208" y="34912"/>
                </a:cubicBezTo>
                <a:lnTo>
                  <a:pt x="208" y="17427"/>
                </a:lnTo>
                <a:cubicBezTo>
                  <a:pt x="208" y="6799"/>
                  <a:pt x="5674" y="10"/>
                  <a:pt x="16968" y="10"/>
                </a:cubicBezTo>
                <a:cubicBezTo>
                  <a:pt x="28481" y="10"/>
                  <a:pt x="33938" y="4227"/>
                  <a:pt x="33499" y="15360"/>
                </a:cubicBezTo>
                <a:lnTo>
                  <a:pt x="26414" y="1536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1F1F3040-82E2-BC16-1F9A-B1546DE60374}"/>
              </a:ext>
            </a:extLst>
          </p:cNvPr>
          <p:cNvSpPr/>
          <p:nvPr/>
        </p:nvSpPr>
        <p:spPr>
          <a:xfrm>
            <a:off x="2672435" y="5721462"/>
            <a:ext cx="27901" cy="53280"/>
          </a:xfrm>
          <a:custGeom>
            <a:avLst/>
            <a:gdLst>
              <a:gd name="connsiteX0" fmla="*/ 208 w 27901"/>
              <a:gd name="connsiteY0" fmla="*/ 53290 h 53280"/>
              <a:gd name="connsiteX1" fmla="*/ 208 w 27901"/>
              <a:gd name="connsiteY1" fmla="*/ 10 h 53280"/>
              <a:gd name="connsiteX2" fmla="*/ 27662 w 27901"/>
              <a:gd name="connsiteY2" fmla="*/ 10 h 53280"/>
              <a:gd name="connsiteX3" fmla="*/ 27662 w 27901"/>
              <a:gd name="connsiteY3" fmla="*/ 5914 h 53280"/>
              <a:gd name="connsiteX4" fmla="*/ 6998 w 27901"/>
              <a:gd name="connsiteY4" fmla="*/ 5914 h 53280"/>
              <a:gd name="connsiteX5" fmla="*/ 6998 w 27901"/>
              <a:gd name="connsiteY5" fmla="*/ 23027 h 53280"/>
              <a:gd name="connsiteX6" fmla="*/ 26186 w 27901"/>
              <a:gd name="connsiteY6" fmla="*/ 23027 h 53280"/>
              <a:gd name="connsiteX7" fmla="*/ 26186 w 27901"/>
              <a:gd name="connsiteY7" fmla="*/ 28931 h 53280"/>
              <a:gd name="connsiteX8" fmla="*/ 6998 w 27901"/>
              <a:gd name="connsiteY8" fmla="*/ 28931 h 53280"/>
              <a:gd name="connsiteX9" fmla="*/ 6998 w 27901"/>
              <a:gd name="connsiteY9" fmla="*/ 47386 h 53280"/>
              <a:gd name="connsiteX10" fmla="*/ 28109 w 27901"/>
              <a:gd name="connsiteY10" fmla="*/ 47386 h 53280"/>
              <a:gd name="connsiteX11" fmla="*/ 28109 w 27901"/>
              <a:gd name="connsiteY11" fmla="*/ 53290 h 53280"/>
              <a:gd name="connsiteX12" fmla="*/ 208 w 27901"/>
              <a:gd name="connsiteY12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01" h="53280">
                <a:moveTo>
                  <a:pt x="208" y="53290"/>
                </a:moveTo>
                <a:lnTo>
                  <a:pt x="208" y="10"/>
                </a:lnTo>
                <a:lnTo>
                  <a:pt x="27662" y="10"/>
                </a:lnTo>
                <a:lnTo>
                  <a:pt x="27662" y="5914"/>
                </a:lnTo>
                <a:lnTo>
                  <a:pt x="6998" y="5914"/>
                </a:lnTo>
                <a:lnTo>
                  <a:pt x="6998" y="23027"/>
                </a:lnTo>
                <a:lnTo>
                  <a:pt x="26186" y="23027"/>
                </a:lnTo>
                <a:lnTo>
                  <a:pt x="26186" y="28931"/>
                </a:lnTo>
                <a:lnTo>
                  <a:pt x="6998" y="28931"/>
                </a:lnTo>
                <a:lnTo>
                  <a:pt x="6998" y="47386"/>
                </a:lnTo>
                <a:lnTo>
                  <a:pt x="28109" y="47386"/>
                </a:lnTo>
                <a:lnTo>
                  <a:pt x="28109" y="53290"/>
                </a:lnTo>
                <a:lnTo>
                  <a:pt x="208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2AA31C9C-31CB-819E-6B24-4F4CBCD0E47B}"/>
              </a:ext>
            </a:extLst>
          </p:cNvPr>
          <p:cNvSpPr/>
          <p:nvPr/>
        </p:nvSpPr>
        <p:spPr>
          <a:xfrm>
            <a:off x="2708830" y="5721462"/>
            <a:ext cx="26408" cy="53280"/>
          </a:xfrm>
          <a:custGeom>
            <a:avLst/>
            <a:gdLst>
              <a:gd name="connsiteX0" fmla="*/ 207 w 26408"/>
              <a:gd name="connsiteY0" fmla="*/ 53290 h 53280"/>
              <a:gd name="connsiteX1" fmla="*/ 207 w 26408"/>
              <a:gd name="connsiteY1" fmla="*/ 10 h 53280"/>
              <a:gd name="connsiteX2" fmla="*/ 26616 w 26408"/>
              <a:gd name="connsiteY2" fmla="*/ 10 h 53280"/>
              <a:gd name="connsiteX3" fmla="*/ 26616 w 26408"/>
              <a:gd name="connsiteY3" fmla="*/ 5914 h 53280"/>
              <a:gd name="connsiteX4" fmla="*/ 6989 w 26408"/>
              <a:gd name="connsiteY4" fmla="*/ 5914 h 53280"/>
              <a:gd name="connsiteX5" fmla="*/ 6989 w 26408"/>
              <a:gd name="connsiteY5" fmla="*/ 23027 h 53280"/>
              <a:gd name="connsiteX6" fmla="*/ 25587 w 26408"/>
              <a:gd name="connsiteY6" fmla="*/ 23027 h 53280"/>
              <a:gd name="connsiteX7" fmla="*/ 25587 w 26408"/>
              <a:gd name="connsiteY7" fmla="*/ 28931 h 53280"/>
              <a:gd name="connsiteX8" fmla="*/ 6989 w 26408"/>
              <a:gd name="connsiteY8" fmla="*/ 28931 h 53280"/>
              <a:gd name="connsiteX9" fmla="*/ 6989 w 26408"/>
              <a:gd name="connsiteY9" fmla="*/ 53290 h 53280"/>
              <a:gd name="connsiteX10" fmla="*/ 207 w 26408"/>
              <a:gd name="connsiteY10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8" h="53280">
                <a:moveTo>
                  <a:pt x="207" y="53290"/>
                </a:moveTo>
                <a:lnTo>
                  <a:pt x="207" y="10"/>
                </a:lnTo>
                <a:lnTo>
                  <a:pt x="26616" y="10"/>
                </a:lnTo>
                <a:lnTo>
                  <a:pt x="26616" y="5914"/>
                </a:lnTo>
                <a:lnTo>
                  <a:pt x="6989" y="5914"/>
                </a:lnTo>
                <a:lnTo>
                  <a:pt x="6989" y="23027"/>
                </a:lnTo>
                <a:lnTo>
                  <a:pt x="25587" y="23027"/>
                </a:lnTo>
                <a:lnTo>
                  <a:pt x="25587" y="28931"/>
                </a:lnTo>
                <a:lnTo>
                  <a:pt x="6989" y="28931"/>
                </a:lnTo>
                <a:lnTo>
                  <a:pt x="6989" y="53290"/>
                </a:lnTo>
                <a:lnTo>
                  <a:pt x="207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021A4181-5524-2A80-2D37-E967C84FDA62}"/>
              </a:ext>
            </a:extLst>
          </p:cNvPr>
          <p:cNvSpPr/>
          <p:nvPr/>
        </p:nvSpPr>
        <p:spPr>
          <a:xfrm>
            <a:off x="2741885" y="5707512"/>
            <a:ext cx="33501" cy="68336"/>
          </a:xfrm>
          <a:custGeom>
            <a:avLst/>
            <a:gdLst>
              <a:gd name="connsiteX0" fmla="*/ 26995 w 33501"/>
              <a:gd name="connsiteY0" fmla="*/ 7677 h 68336"/>
              <a:gd name="connsiteX1" fmla="*/ 20062 w 33501"/>
              <a:gd name="connsiteY1" fmla="*/ 7677 h 68336"/>
              <a:gd name="connsiteX2" fmla="*/ 20062 w 33501"/>
              <a:gd name="connsiteY2" fmla="*/ 10 h 68336"/>
              <a:gd name="connsiteX3" fmla="*/ 26995 w 33501"/>
              <a:gd name="connsiteY3" fmla="*/ 10 h 68336"/>
              <a:gd name="connsiteX4" fmla="*/ 26995 w 33501"/>
              <a:gd name="connsiteY4" fmla="*/ 7677 h 68336"/>
              <a:gd name="connsiteX5" fmla="*/ 26775 w 33501"/>
              <a:gd name="connsiteY5" fmla="*/ 48053 h 68336"/>
              <a:gd name="connsiteX6" fmla="*/ 26775 w 33501"/>
              <a:gd name="connsiteY6" fmla="*/ 30045 h 68336"/>
              <a:gd name="connsiteX7" fmla="*/ 16966 w 33501"/>
              <a:gd name="connsiteY7" fmla="*/ 18523 h 68336"/>
              <a:gd name="connsiteX8" fmla="*/ 7148 w 33501"/>
              <a:gd name="connsiteY8" fmla="*/ 30045 h 68336"/>
              <a:gd name="connsiteX9" fmla="*/ 7148 w 33501"/>
              <a:gd name="connsiteY9" fmla="*/ 48053 h 68336"/>
              <a:gd name="connsiteX10" fmla="*/ 16966 w 33501"/>
              <a:gd name="connsiteY10" fmla="*/ 62661 h 68336"/>
              <a:gd name="connsiteX11" fmla="*/ 26775 w 33501"/>
              <a:gd name="connsiteY11" fmla="*/ 48053 h 68336"/>
              <a:gd name="connsiteX12" fmla="*/ 14006 w 33501"/>
              <a:gd name="connsiteY12" fmla="*/ 7677 h 68336"/>
              <a:gd name="connsiteX13" fmla="*/ 7073 w 33501"/>
              <a:gd name="connsiteY13" fmla="*/ 7677 h 68336"/>
              <a:gd name="connsiteX14" fmla="*/ 7073 w 33501"/>
              <a:gd name="connsiteY14" fmla="*/ 10 h 68336"/>
              <a:gd name="connsiteX15" fmla="*/ 14006 w 33501"/>
              <a:gd name="connsiteY15" fmla="*/ 10 h 68336"/>
              <a:gd name="connsiteX16" fmla="*/ 14006 w 33501"/>
              <a:gd name="connsiteY16" fmla="*/ 7677 h 68336"/>
              <a:gd name="connsiteX17" fmla="*/ 207 w 33501"/>
              <a:gd name="connsiteY17" fmla="*/ 47749 h 68336"/>
              <a:gd name="connsiteX18" fmla="*/ 207 w 33501"/>
              <a:gd name="connsiteY18" fmla="*/ 30264 h 68336"/>
              <a:gd name="connsiteX19" fmla="*/ 16966 w 33501"/>
              <a:gd name="connsiteY19" fmla="*/ 12847 h 68336"/>
              <a:gd name="connsiteX20" fmla="*/ 33709 w 33501"/>
              <a:gd name="connsiteY20" fmla="*/ 30264 h 68336"/>
              <a:gd name="connsiteX21" fmla="*/ 33709 w 33501"/>
              <a:gd name="connsiteY21" fmla="*/ 47749 h 68336"/>
              <a:gd name="connsiteX22" fmla="*/ 16966 w 33501"/>
              <a:gd name="connsiteY22" fmla="*/ 68346 h 68336"/>
              <a:gd name="connsiteX23" fmla="*/ 207 w 33501"/>
              <a:gd name="connsiteY23" fmla="*/ 47749 h 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3501" h="68336">
                <a:moveTo>
                  <a:pt x="26995" y="7677"/>
                </a:moveTo>
                <a:lnTo>
                  <a:pt x="20062" y="7677"/>
                </a:lnTo>
                <a:lnTo>
                  <a:pt x="20062" y="10"/>
                </a:lnTo>
                <a:lnTo>
                  <a:pt x="26995" y="10"/>
                </a:lnTo>
                <a:lnTo>
                  <a:pt x="26995" y="7677"/>
                </a:lnTo>
                <a:close/>
                <a:moveTo>
                  <a:pt x="26775" y="48053"/>
                </a:moveTo>
                <a:lnTo>
                  <a:pt x="26775" y="30045"/>
                </a:lnTo>
                <a:cubicBezTo>
                  <a:pt x="26775" y="18895"/>
                  <a:pt x="19100" y="18523"/>
                  <a:pt x="16966" y="18523"/>
                </a:cubicBezTo>
                <a:cubicBezTo>
                  <a:pt x="14824" y="18523"/>
                  <a:pt x="7148" y="18895"/>
                  <a:pt x="7148" y="30045"/>
                </a:cubicBezTo>
                <a:lnTo>
                  <a:pt x="7148" y="48053"/>
                </a:lnTo>
                <a:cubicBezTo>
                  <a:pt x="7148" y="59709"/>
                  <a:pt x="10539" y="62661"/>
                  <a:pt x="16966" y="62661"/>
                </a:cubicBezTo>
                <a:cubicBezTo>
                  <a:pt x="23385" y="62661"/>
                  <a:pt x="26775" y="59709"/>
                  <a:pt x="26775" y="48053"/>
                </a:cubicBezTo>
                <a:close/>
                <a:moveTo>
                  <a:pt x="14006" y="7677"/>
                </a:moveTo>
                <a:lnTo>
                  <a:pt x="7073" y="7677"/>
                </a:lnTo>
                <a:lnTo>
                  <a:pt x="7073" y="10"/>
                </a:lnTo>
                <a:lnTo>
                  <a:pt x="14006" y="10"/>
                </a:lnTo>
                <a:lnTo>
                  <a:pt x="14006" y="7677"/>
                </a:lnTo>
                <a:close/>
                <a:moveTo>
                  <a:pt x="207" y="47749"/>
                </a:moveTo>
                <a:lnTo>
                  <a:pt x="207" y="30264"/>
                </a:lnTo>
                <a:cubicBezTo>
                  <a:pt x="207" y="19637"/>
                  <a:pt x="5664" y="12847"/>
                  <a:pt x="16966" y="12847"/>
                </a:cubicBezTo>
                <a:cubicBezTo>
                  <a:pt x="28252" y="12847"/>
                  <a:pt x="33709" y="19637"/>
                  <a:pt x="33709" y="30264"/>
                </a:cubicBezTo>
                <a:lnTo>
                  <a:pt x="33709" y="47749"/>
                </a:lnTo>
                <a:cubicBezTo>
                  <a:pt x="33709" y="62509"/>
                  <a:pt x="28252" y="68346"/>
                  <a:pt x="16966" y="68346"/>
                </a:cubicBezTo>
                <a:cubicBezTo>
                  <a:pt x="5664" y="68346"/>
                  <a:pt x="207" y="62509"/>
                  <a:pt x="207" y="47749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6115F385-FAE5-BD73-2228-B82AE5879ED1}"/>
              </a:ext>
            </a:extLst>
          </p:cNvPr>
          <p:cNvSpPr/>
          <p:nvPr/>
        </p:nvSpPr>
        <p:spPr>
          <a:xfrm>
            <a:off x="2787051" y="5721462"/>
            <a:ext cx="31949" cy="53280"/>
          </a:xfrm>
          <a:custGeom>
            <a:avLst/>
            <a:gdLst>
              <a:gd name="connsiteX0" fmla="*/ 6996 w 31949"/>
              <a:gd name="connsiteY0" fmla="*/ 22884 h 53280"/>
              <a:gd name="connsiteX1" fmla="*/ 17185 w 31949"/>
              <a:gd name="connsiteY1" fmla="*/ 22884 h 53280"/>
              <a:gd name="connsiteX2" fmla="*/ 24413 w 31949"/>
              <a:gd name="connsiteY2" fmla="*/ 14028 h 53280"/>
              <a:gd name="connsiteX3" fmla="*/ 17252 w 31949"/>
              <a:gd name="connsiteY3" fmla="*/ 5914 h 53280"/>
              <a:gd name="connsiteX4" fmla="*/ 6996 w 31949"/>
              <a:gd name="connsiteY4" fmla="*/ 5914 h 53280"/>
              <a:gd name="connsiteX5" fmla="*/ 6996 w 31949"/>
              <a:gd name="connsiteY5" fmla="*/ 22884 h 53280"/>
              <a:gd name="connsiteX6" fmla="*/ 6996 w 31949"/>
              <a:gd name="connsiteY6" fmla="*/ 28788 h 53280"/>
              <a:gd name="connsiteX7" fmla="*/ 6996 w 31949"/>
              <a:gd name="connsiteY7" fmla="*/ 53290 h 53280"/>
              <a:gd name="connsiteX8" fmla="*/ 206 w 31949"/>
              <a:gd name="connsiteY8" fmla="*/ 53290 h 53280"/>
              <a:gd name="connsiteX9" fmla="*/ 206 w 31949"/>
              <a:gd name="connsiteY9" fmla="*/ 10 h 53280"/>
              <a:gd name="connsiteX10" fmla="*/ 18585 w 31949"/>
              <a:gd name="connsiteY10" fmla="*/ 10 h 53280"/>
              <a:gd name="connsiteX11" fmla="*/ 31346 w 31949"/>
              <a:gd name="connsiteY11" fmla="*/ 13294 h 53280"/>
              <a:gd name="connsiteX12" fmla="*/ 21605 w 31949"/>
              <a:gd name="connsiteY12" fmla="*/ 25465 h 53280"/>
              <a:gd name="connsiteX13" fmla="*/ 21605 w 31949"/>
              <a:gd name="connsiteY13" fmla="*/ 25617 h 53280"/>
              <a:gd name="connsiteX14" fmla="*/ 30317 w 31949"/>
              <a:gd name="connsiteY14" fmla="*/ 39340 h 53280"/>
              <a:gd name="connsiteX15" fmla="*/ 32156 w 31949"/>
              <a:gd name="connsiteY15" fmla="*/ 53290 h 53280"/>
              <a:gd name="connsiteX16" fmla="*/ 25071 w 31949"/>
              <a:gd name="connsiteY16" fmla="*/ 53290 h 53280"/>
              <a:gd name="connsiteX17" fmla="*/ 23013 w 31949"/>
              <a:gd name="connsiteY17" fmla="*/ 35569 h 53280"/>
              <a:gd name="connsiteX18" fmla="*/ 14967 w 31949"/>
              <a:gd name="connsiteY18" fmla="*/ 28788 h 53280"/>
              <a:gd name="connsiteX19" fmla="*/ 6996 w 31949"/>
              <a:gd name="connsiteY19" fmla="*/ 28788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949" h="53280">
                <a:moveTo>
                  <a:pt x="6996" y="22884"/>
                </a:moveTo>
                <a:lnTo>
                  <a:pt x="17185" y="22884"/>
                </a:lnTo>
                <a:cubicBezTo>
                  <a:pt x="22051" y="22884"/>
                  <a:pt x="24413" y="18675"/>
                  <a:pt x="24413" y="14028"/>
                </a:cubicBezTo>
                <a:cubicBezTo>
                  <a:pt x="24413" y="10198"/>
                  <a:pt x="22499" y="5914"/>
                  <a:pt x="17252" y="5914"/>
                </a:cubicBezTo>
                <a:lnTo>
                  <a:pt x="6996" y="5914"/>
                </a:lnTo>
                <a:lnTo>
                  <a:pt x="6996" y="22884"/>
                </a:lnTo>
                <a:close/>
                <a:moveTo>
                  <a:pt x="6996" y="28788"/>
                </a:moveTo>
                <a:lnTo>
                  <a:pt x="6996" y="53290"/>
                </a:lnTo>
                <a:lnTo>
                  <a:pt x="206" y="53290"/>
                </a:lnTo>
                <a:lnTo>
                  <a:pt x="206" y="10"/>
                </a:lnTo>
                <a:lnTo>
                  <a:pt x="18585" y="10"/>
                </a:lnTo>
                <a:cubicBezTo>
                  <a:pt x="28032" y="10"/>
                  <a:pt x="31346" y="6656"/>
                  <a:pt x="31346" y="13294"/>
                </a:cubicBezTo>
                <a:cubicBezTo>
                  <a:pt x="31346" y="19561"/>
                  <a:pt x="27880" y="24360"/>
                  <a:pt x="21605" y="25465"/>
                </a:cubicBezTo>
                <a:lnTo>
                  <a:pt x="21605" y="25617"/>
                </a:lnTo>
                <a:cubicBezTo>
                  <a:pt x="27736" y="26570"/>
                  <a:pt x="29946" y="28645"/>
                  <a:pt x="30317" y="39340"/>
                </a:cubicBezTo>
                <a:cubicBezTo>
                  <a:pt x="30385" y="41625"/>
                  <a:pt x="31127" y="49967"/>
                  <a:pt x="32156" y="53290"/>
                </a:cubicBezTo>
                <a:lnTo>
                  <a:pt x="25071" y="53290"/>
                </a:lnTo>
                <a:cubicBezTo>
                  <a:pt x="23156" y="49596"/>
                  <a:pt x="23595" y="42663"/>
                  <a:pt x="23013" y="35569"/>
                </a:cubicBezTo>
                <a:cubicBezTo>
                  <a:pt x="22499" y="29083"/>
                  <a:pt x="17252" y="28788"/>
                  <a:pt x="14967" y="28788"/>
                </a:cubicBezTo>
                <a:lnTo>
                  <a:pt x="6996" y="28788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7FEE4B1A-6E57-4C73-A636-15D8643EC326}"/>
              </a:ext>
            </a:extLst>
          </p:cNvPr>
          <p:cNvSpPr/>
          <p:nvPr/>
        </p:nvSpPr>
        <p:spPr>
          <a:xfrm>
            <a:off x="2828372" y="5721462"/>
            <a:ext cx="33071" cy="53280"/>
          </a:xfrm>
          <a:custGeom>
            <a:avLst/>
            <a:gdLst>
              <a:gd name="connsiteX0" fmla="*/ 7004 w 33071"/>
              <a:gd name="connsiteY0" fmla="*/ 47386 h 53280"/>
              <a:gd name="connsiteX1" fmla="*/ 13422 w 33071"/>
              <a:gd name="connsiteY1" fmla="*/ 47386 h 53280"/>
              <a:gd name="connsiteX2" fmla="*/ 26336 w 33071"/>
              <a:gd name="connsiteY2" fmla="*/ 31445 h 53280"/>
              <a:gd name="connsiteX3" fmla="*/ 26336 w 33071"/>
              <a:gd name="connsiteY3" fmla="*/ 20674 h 53280"/>
              <a:gd name="connsiteX4" fmla="*/ 15936 w 33071"/>
              <a:gd name="connsiteY4" fmla="*/ 5914 h 53280"/>
              <a:gd name="connsiteX5" fmla="*/ 7004 w 33071"/>
              <a:gd name="connsiteY5" fmla="*/ 5914 h 53280"/>
              <a:gd name="connsiteX6" fmla="*/ 7004 w 33071"/>
              <a:gd name="connsiteY6" fmla="*/ 47386 h 53280"/>
              <a:gd name="connsiteX7" fmla="*/ 206 w 33071"/>
              <a:gd name="connsiteY7" fmla="*/ 10 h 53280"/>
              <a:gd name="connsiteX8" fmla="*/ 16602 w 33071"/>
              <a:gd name="connsiteY8" fmla="*/ 10 h 53280"/>
              <a:gd name="connsiteX9" fmla="*/ 30916 w 33071"/>
              <a:gd name="connsiteY9" fmla="*/ 8115 h 53280"/>
              <a:gd name="connsiteX10" fmla="*/ 33277 w 33071"/>
              <a:gd name="connsiteY10" fmla="*/ 24950 h 53280"/>
              <a:gd name="connsiteX11" fmla="*/ 30030 w 33071"/>
              <a:gd name="connsiteY11" fmla="*/ 46425 h 53280"/>
              <a:gd name="connsiteX12" fmla="*/ 12469 w 33071"/>
              <a:gd name="connsiteY12" fmla="*/ 53290 h 53280"/>
              <a:gd name="connsiteX13" fmla="*/ 206 w 33071"/>
              <a:gd name="connsiteY13" fmla="*/ 53290 h 53280"/>
              <a:gd name="connsiteX14" fmla="*/ 206 w 33071"/>
              <a:gd name="connsiteY14" fmla="*/ 1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71" h="53280">
                <a:moveTo>
                  <a:pt x="7004" y="47386"/>
                </a:moveTo>
                <a:lnTo>
                  <a:pt x="13422" y="47386"/>
                </a:lnTo>
                <a:cubicBezTo>
                  <a:pt x="22869" y="47386"/>
                  <a:pt x="26336" y="43844"/>
                  <a:pt x="26336" y="31445"/>
                </a:cubicBezTo>
                <a:lnTo>
                  <a:pt x="26336" y="20674"/>
                </a:lnTo>
                <a:cubicBezTo>
                  <a:pt x="26336" y="9886"/>
                  <a:pt x="23021" y="5914"/>
                  <a:pt x="15936" y="5914"/>
                </a:cubicBezTo>
                <a:lnTo>
                  <a:pt x="7004" y="5914"/>
                </a:lnTo>
                <a:lnTo>
                  <a:pt x="7004" y="47386"/>
                </a:lnTo>
                <a:close/>
                <a:moveTo>
                  <a:pt x="206" y="10"/>
                </a:moveTo>
                <a:lnTo>
                  <a:pt x="16602" y="10"/>
                </a:lnTo>
                <a:cubicBezTo>
                  <a:pt x="23392" y="10"/>
                  <a:pt x="28267" y="2447"/>
                  <a:pt x="30916" y="8115"/>
                </a:cubicBezTo>
                <a:cubicBezTo>
                  <a:pt x="33058" y="12628"/>
                  <a:pt x="33277" y="23247"/>
                  <a:pt x="33277" y="24950"/>
                </a:cubicBezTo>
                <a:cubicBezTo>
                  <a:pt x="33277" y="36312"/>
                  <a:pt x="32240" y="42882"/>
                  <a:pt x="30030" y="46425"/>
                </a:cubicBezTo>
                <a:cubicBezTo>
                  <a:pt x="27154" y="50996"/>
                  <a:pt x="21764" y="53290"/>
                  <a:pt x="12469" y="53290"/>
                </a:cubicBezTo>
                <a:lnTo>
                  <a:pt x="206" y="53290"/>
                </a:lnTo>
                <a:lnTo>
                  <a:pt x="206" y="1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F3BD84FB-6FAA-9D0B-095D-DF71F41FBB5A}"/>
              </a:ext>
            </a:extLst>
          </p:cNvPr>
          <p:cNvSpPr/>
          <p:nvPr/>
        </p:nvSpPr>
        <p:spPr>
          <a:xfrm>
            <a:off x="2873328" y="5721462"/>
            <a:ext cx="27901" cy="53280"/>
          </a:xfrm>
          <a:custGeom>
            <a:avLst/>
            <a:gdLst>
              <a:gd name="connsiteX0" fmla="*/ 205 w 27901"/>
              <a:gd name="connsiteY0" fmla="*/ 53290 h 53280"/>
              <a:gd name="connsiteX1" fmla="*/ 205 w 27901"/>
              <a:gd name="connsiteY1" fmla="*/ 10 h 53280"/>
              <a:gd name="connsiteX2" fmla="*/ 27659 w 27901"/>
              <a:gd name="connsiteY2" fmla="*/ 10 h 53280"/>
              <a:gd name="connsiteX3" fmla="*/ 27659 w 27901"/>
              <a:gd name="connsiteY3" fmla="*/ 5914 h 53280"/>
              <a:gd name="connsiteX4" fmla="*/ 6995 w 27901"/>
              <a:gd name="connsiteY4" fmla="*/ 5914 h 53280"/>
              <a:gd name="connsiteX5" fmla="*/ 6995 w 27901"/>
              <a:gd name="connsiteY5" fmla="*/ 23027 h 53280"/>
              <a:gd name="connsiteX6" fmla="*/ 26183 w 27901"/>
              <a:gd name="connsiteY6" fmla="*/ 23027 h 53280"/>
              <a:gd name="connsiteX7" fmla="*/ 26183 w 27901"/>
              <a:gd name="connsiteY7" fmla="*/ 28931 h 53280"/>
              <a:gd name="connsiteX8" fmla="*/ 6995 w 27901"/>
              <a:gd name="connsiteY8" fmla="*/ 28931 h 53280"/>
              <a:gd name="connsiteX9" fmla="*/ 6995 w 27901"/>
              <a:gd name="connsiteY9" fmla="*/ 47386 h 53280"/>
              <a:gd name="connsiteX10" fmla="*/ 28106 w 27901"/>
              <a:gd name="connsiteY10" fmla="*/ 47386 h 53280"/>
              <a:gd name="connsiteX11" fmla="*/ 28106 w 27901"/>
              <a:gd name="connsiteY11" fmla="*/ 53290 h 53280"/>
              <a:gd name="connsiteX12" fmla="*/ 205 w 27901"/>
              <a:gd name="connsiteY12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01" h="53280">
                <a:moveTo>
                  <a:pt x="205" y="53290"/>
                </a:moveTo>
                <a:lnTo>
                  <a:pt x="205" y="10"/>
                </a:lnTo>
                <a:lnTo>
                  <a:pt x="27659" y="10"/>
                </a:lnTo>
                <a:lnTo>
                  <a:pt x="27659" y="5914"/>
                </a:lnTo>
                <a:lnTo>
                  <a:pt x="6995" y="5914"/>
                </a:lnTo>
                <a:lnTo>
                  <a:pt x="6995" y="23027"/>
                </a:lnTo>
                <a:lnTo>
                  <a:pt x="26183" y="23027"/>
                </a:lnTo>
                <a:lnTo>
                  <a:pt x="26183" y="28931"/>
                </a:lnTo>
                <a:lnTo>
                  <a:pt x="6995" y="28931"/>
                </a:lnTo>
                <a:lnTo>
                  <a:pt x="6995" y="47386"/>
                </a:lnTo>
                <a:lnTo>
                  <a:pt x="28106" y="47386"/>
                </a:lnTo>
                <a:lnTo>
                  <a:pt x="28106" y="53290"/>
                </a:lnTo>
                <a:lnTo>
                  <a:pt x="205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68D5B3B8-81B8-DFD4-8970-BC65B8E81EC9}"/>
              </a:ext>
            </a:extLst>
          </p:cNvPr>
          <p:cNvSpPr/>
          <p:nvPr/>
        </p:nvSpPr>
        <p:spPr>
          <a:xfrm>
            <a:off x="2910077" y="5721462"/>
            <a:ext cx="31958" cy="53280"/>
          </a:xfrm>
          <a:custGeom>
            <a:avLst/>
            <a:gdLst>
              <a:gd name="connsiteX0" fmla="*/ 7011 w 31958"/>
              <a:gd name="connsiteY0" fmla="*/ 22884 h 53280"/>
              <a:gd name="connsiteX1" fmla="*/ 17175 w 31958"/>
              <a:gd name="connsiteY1" fmla="*/ 22884 h 53280"/>
              <a:gd name="connsiteX2" fmla="*/ 24412 w 31958"/>
              <a:gd name="connsiteY2" fmla="*/ 14028 h 53280"/>
              <a:gd name="connsiteX3" fmla="*/ 17242 w 31958"/>
              <a:gd name="connsiteY3" fmla="*/ 5914 h 53280"/>
              <a:gd name="connsiteX4" fmla="*/ 7011 w 31958"/>
              <a:gd name="connsiteY4" fmla="*/ 5914 h 53280"/>
              <a:gd name="connsiteX5" fmla="*/ 7011 w 31958"/>
              <a:gd name="connsiteY5" fmla="*/ 22884 h 53280"/>
              <a:gd name="connsiteX6" fmla="*/ 7011 w 31958"/>
              <a:gd name="connsiteY6" fmla="*/ 28788 h 53280"/>
              <a:gd name="connsiteX7" fmla="*/ 7011 w 31958"/>
              <a:gd name="connsiteY7" fmla="*/ 53290 h 53280"/>
              <a:gd name="connsiteX8" fmla="*/ 205 w 31958"/>
              <a:gd name="connsiteY8" fmla="*/ 53290 h 53280"/>
              <a:gd name="connsiteX9" fmla="*/ 205 w 31958"/>
              <a:gd name="connsiteY9" fmla="*/ 10 h 53280"/>
              <a:gd name="connsiteX10" fmla="*/ 18575 w 31958"/>
              <a:gd name="connsiteY10" fmla="*/ 10 h 53280"/>
              <a:gd name="connsiteX11" fmla="*/ 31345 w 31958"/>
              <a:gd name="connsiteY11" fmla="*/ 13294 h 53280"/>
              <a:gd name="connsiteX12" fmla="*/ 21611 w 31958"/>
              <a:gd name="connsiteY12" fmla="*/ 25465 h 53280"/>
              <a:gd name="connsiteX13" fmla="*/ 21611 w 31958"/>
              <a:gd name="connsiteY13" fmla="*/ 25617 h 53280"/>
              <a:gd name="connsiteX14" fmla="*/ 30307 w 31958"/>
              <a:gd name="connsiteY14" fmla="*/ 39340 h 53280"/>
              <a:gd name="connsiteX15" fmla="*/ 32163 w 31958"/>
              <a:gd name="connsiteY15" fmla="*/ 53290 h 53280"/>
              <a:gd name="connsiteX16" fmla="*/ 25086 w 31958"/>
              <a:gd name="connsiteY16" fmla="*/ 53290 h 53280"/>
              <a:gd name="connsiteX17" fmla="*/ 23011 w 31958"/>
              <a:gd name="connsiteY17" fmla="*/ 35569 h 53280"/>
              <a:gd name="connsiteX18" fmla="*/ 14965 w 31958"/>
              <a:gd name="connsiteY18" fmla="*/ 28788 h 53280"/>
              <a:gd name="connsiteX19" fmla="*/ 7011 w 31958"/>
              <a:gd name="connsiteY19" fmla="*/ 28788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958" h="53280">
                <a:moveTo>
                  <a:pt x="7011" y="22884"/>
                </a:moveTo>
                <a:lnTo>
                  <a:pt x="17175" y="22884"/>
                </a:lnTo>
                <a:cubicBezTo>
                  <a:pt x="22050" y="22884"/>
                  <a:pt x="24412" y="18675"/>
                  <a:pt x="24412" y="14028"/>
                </a:cubicBezTo>
                <a:cubicBezTo>
                  <a:pt x="24412" y="10198"/>
                  <a:pt x="22497" y="5914"/>
                  <a:pt x="17242" y="5914"/>
                </a:cubicBezTo>
                <a:lnTo>
                  <a:pt x="7011" y="5914"/>
                </a:lnTo>
                <a:lnTo>
                  <a:pt x="7011" y="22884"/>
                </a:lnTo>
                <a:close/>
                <a:moveTo>
                  <a:pt x="7011" y="28788"/>
                </a:moveTo>
                <a:lnTo>
                  <a:pt x="7011" y="53290"/>
                </a:lnTo>
                <a:lnTo>
                  <a:pt x="205" y="53290"/>
                </a:lnTo>
                <a:lnTo>
                  <a:pt x="205" y="10"/>
                </a:lnTo>
                <a:lnTo>
                  <a:pt x="18575" y="10"/>
                </a:lnTo>
                <a:cubicBezTo>
                  <a:pt x="28030" y="10"/>
                  <a:pt x="31345" y="6656"/>
                  <a:pt x="31345" y="13294"/>
                </a:cubicBezTo>
                <a:cubicBezTo>
                  <a:pt x="31345" y="19561"/>
                  <a:pt x="27887" y="24360"/>
                  <a:pt x="21611" y="25465"/>
                </a:cubicBezTo>
                <a:lnTo>
                  <a:pt x="21611" y="25617"/>
                </a:lnTo>
                <a:cubicBezTo>
                  <a:pt x="27718" y="26570"/>
                  <a:pt x="29945" y="28645"/>
                  <a:pt x="30307" y="39340"/>
                </a:cubicBezTo>
                <a:cubicBezTo>
                  <a:pt x="30392" y="41625"/>
                  <a:pt x="31125" y="49967"/>
                  <a:pt x="32163" y="53290"/>
                </a:cubicBezTo>
                <a:lnTo>
                  <a:pt x="25086" y="53290"/>
                </a:lnTo>
                <a:cubicBezTo>
                  <a:pt x="23155" y="49596"/>
                  <a:pt x="23602" y="42663"/>
                  <a:pt x="23011" y="35569"/>
                </a:cubicBezTo>
                <a:cubicBezTo>
                  <a:pt x="22497" y="29083"/>
                  <a:pt x="17242" y="28788"/>
                  <a:pt x="14965" y="28788"/>
                </a:cubicBezTo>
                <a:lnTo>
                  <a:pt x="7011" y="28788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98ECFD4F-44C2-A922-677B-6553F24D95EE}"/>
              </a:ext>
            </a:extLst>
          </p:cNvPr>
          <p:cNvSpPr/>
          <p:nvPr/>
        </p:nvSpPr>
        <p:spPr>
          <a:xfrm>
            <a:off x="2946303" y="5721462"/>
            <a:ext cx="34842" cy="53280"/>
          </a:xfrm>
          <a:custGeom>
            <a:avLst/>
            <a:gdLst>
              <a:gd name="connsiteX0" fmla="*/ 35047 w 34842"/>
              <a:gd name="connsiteY0" fmla="*/ 10 h 53280"/>
              <a:gd name="connsiteX1" fmla="*/ 35047 w 34842"/>
              <a:gd name="connsiteY1" fmla="*/ 5914 h 53280"/>
              <a:gd name="connsiteX2" fmla="*/ 21029 w 34842"/>
              <a:gd name="connsiteY2" fmla="*/ 5914 h 53280"/>
              <a:gd name="connsiteX3" fmla="*/ 21029 w 34842"/>
              <a:gd name="connsiteY3" fmla="*/ 53290 h 53280"/>
              <a:gd name="connsiteX4" fmla="*/ 14239 w 34842"/>
              <a:gd name="connsiteY4" fmla="*/ 53290 h 53280"/>
              <a:gd name="connsiteX5" fmla="*/ 14239 w 34842"/>
              <a:gd name="connsiteY5" fmla="*/ 5914 h 53280"/>
              <a:gd name="connsiteX6" fmla="*/ 204 w 34842"/>
              <a:gd name="connsiteY6" fmla="*/ 5914 h 53280"/>
              <a:gd name="connsiteX7" fmla="*/ 204 w 34842"/>
              <a:gd name="connsiteY7" fmla="*/ 10 h 53280"/>
              <a:gd name="connsiteX8" fmla="*/ 35047 w 34842"/>
              <a:gd name="connsiteY8" fmla="*/ 1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42" h="53280">
                <a:moveTo>
                  <a:pt x="35047" y="10"/>
                </a:moveTo>
                <a:lnTo>
                  <a:pt x="35047" y="5914"/>
                </a:lnTo>
                <a:lnTo>
                  <a:pt x="21029" y="5914"/>
                </a:lnTo>
                <a:lnTo>
                  <a:pt x="21029" y="53290"/>
                </a:lnTo>
                <a:lnTo>
                  <a:pt x="14239" y="53290"/>
                </a:lnTo>
                <a:lnTo>
                  <a:pt x="14239" y="5914"/>
                </a:lnTo>
                <a:lnTo>
                  <a:pt x="204" y="5914"/>
                </a:lnTo>
                <a:lnTo>
                  <a:pt x="204" y="10"/>
                </a:lnTo>
                <a:lnTo>
                  <a:pt x="35047" y="1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3" name="Freihandform: Form 22">
            <a:extLst>
              <a:ext uri="{FF2B5EF4-FFF2-40B4-BE49-F238E27FC236}">
                <a16:creationId xmlns:a16="http://schemas.microsoft.com/office/drawing/2014/main" id="{087CF9FF-3537-4A82-7F99-A847F1583AEA}"/>
              </a:ext>
            </a:extLst>
          </p:cNvPr>
          <p:cNvSpPr/>
          <p:nvPr/>
        </p:nvSpPr>
        <p:spPr>
          <a:xfrm>
            <a:off x="2999533" y="5721462"/>
            <a:ext cx="39110" cy="53280"/>
          </a:xfrm>
          <a:custGeom>
            <a:avLst/>
            <a:gdLst>
              <a:gd name="connsiteX0" fmla="*/ 23744 w 39110"/>
              <a:gd name="connsiteY0" fmla="*/ 53290 h 53280"/>
              <a:gd name="connsiteX1" fmla="*/ 15621 w 39110"/>
              <a:gd name="connsiteY1" fmla="*/ 53290 h 53280"/>
              <a:gd name="connsiteX2" fmla="*/ 203 w 39110"/>
              <a:gd name="connsiteY2" fmla="*/ 10 h 53280"/>
              <a:gd name="connsiteX3" fmla="*/ 7567 w 39110"/>
              <a:gd name="connsiteY3" fmla="*/ 10 h 53280"/>
              <a:gd name="connsiteX4" fmla="*/ 19754 w 39110"/>
              <a:gd name="connsiteY4" fmla="*/ 46872 h 53280"/>
              <a:gd name="connsiteX5" fmla="*/ 19889 w 39110"/>
              <a:gd name="connsiteY5" fmla="*/ 46872 h 53280"/>
              <a:gd name="connsiteX6" fmla="*/ 32356 w 39110"/>
              <a:gd name="connsiteY6" fmla="*/ 10 h 53280"/>
              <a:gd name="connsiteX7" fmla="*/ 39314 w 39110"/>
              <a:gd name="connsiteY7" fmla="*/ 10 h 53280"/>
              <a:gd name="connsiteX8" fmla="*/ 23744 w 39110"/>
              <a:gd name="connsiteY8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10" h="53280">
                <a:moveTo>
                  <a:pt x="23744" y="53290"/>
                </a:moveTo>
                <a:lnTo>
                  <a:pt x="15621" y="53290"/>
                </a:lnTo>
                <a:lnTo>
                  <a:pt x="203" y="10"/>
                </a:lnTo>
                <a:lnTo>
                  <a:pt x="7567" y="10"/>
                </a:lnTo>
                <a:lnTo>
                  <a:pt x="19754" y="46872"/>
                </a:lnTo>
                <a:lnTo>
                  <a:pt x="19889" y="46872"/>
                </a:lnTo>
                <a:lnTo>
                  <a:pt x="32356" y="10"/>
                </a:lnTo>
                <a:lnTo>
                  <a:pt x="39314" y="10"/>
                </a:lnTo>
                <a:lnTo>
                  <a:pt x="23744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A6B6496C-6681-B94D-C514-65A47D4C3778}"/>
              </a:ext>
            </a:extLst>
          </p:cNvPr>
          <p:cNvSpPr/>
          <p:nvPr/>
        </p:nvSpPr>
        <p:spPr>
          <a:xfrm>
            <a:off x="3045357" y="5720349"/>
            <a:ext cx="33493" cy="55498"/>
          </a:xfrm>
          <a:custGeom>
            <a:avLst/>
            <a:gdLst>
              <a:gd name="connsiteX0" fmla="*/ 26763 w 33493"/>
              <a:gd name="connsiteY0" fmla="*/ 35215 h 55498"/>
              <a:gd name="connsiteX1" fmla="*/ 26763 w 33493"/>
              <a:gd name="connsiteY1" fmla="*/ 17208 h 55498"/>
              <a:gd name="connsiteX2" fmla="*/ 16962 w 33493"/>
              <a:gd name="connsiteY2" fmla="*/ 5686 h 55498"/>
              <a:gd name="connsiteX3" fmla="*/ 7144 w 33493"/>
              <a:gd name="connsiteY3" fmla="*/ 17208 h 55498"/>
              <a:gd name="connsiteX4" fmla="*/ 7144 w 33493"/>
              <a:gd name="connsiteY4" fmla="*/ 35215 h 55498"/>
              <a:gd name="connsiteX5" fmla="*/ 16962 w 33493"/>
              <a:gd name="connsiteY5" fmla="*/ 49824 h 55498"/>
              <a:gd name="connsiteX6" fmla="*/ 26763 w 33493"/>
              <a:gd name="connsiteY6" fmla="*/ 35215 h 55498"/>
              <a:gd name="connsiteX7" fmla="*/ 203 w 33493"/>
              <a:gd name="connsiteY7" fmla="*/ 34912 h 55498"/>
              <a:gd name="connsiteX8" fmla="*/ 203 w 33493"/>
              <a:gd name="connsiteY8" fmla="*/ 17427 h 55498"/>
              <a:gd name="connsiteX9" fmla="*/ 16962 w 33493"/>
              <a:gd name="connsiteY9" fmla="*/ 10 h 55498"/>
              <a:gd name="connsiteX10" fmla="*/ 33696 w 33493"/>
              <a:gd name="connsiteY10" fmla="*/ 17427 h 55498"/>
              <a:gd name="connsiteX11" fmla="*/ 33696 w 33493"/>
              <a:gd name="connsiteY11" fmla="*/ 34912 h 55498"/>
              <a:gd name="connsiteX12" fmla="*/ 16962 w 33493"/>
              <a:gd name="connsiteY12" fmla="*/ 55509 h 55498"/>
              <a:gd name="connsiteX13" fmla="*/ 203 w 33493"/>
              <a:gd name="connsiteY13" fmla="*/ 34912 h 5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493" h="55498">
                <a:moveTo>
                  <a:pt x="26763" y="35215"/>
                </a:moveTo>
                <a:lnTo>
                  <a:pt x="26763" y="17208"/>
                </a:lnTo>
                <a:cubicBezTo>
                  <a:pt x="26763" y="6057"/>
                  <a:pt x="19104" y="5686"/>
                  <a:pt x="16962" y="5686"/>
                </a:cubicBezTo>
                <a:cubicBezTo>
                  <a:pt x="14820" y="5686"/>
                  <a:pt x="7144" y="6057"/>
                  <a:pt x="7144" y="17208"/>
                </a:cubicBezTo>
                <a:lnTo>
                  <a:pt x="7144" y="35215"/>
                </a:lnTo>
                <a:cubicBezTo>
                  <a:pt x="7144" y="46872"/>
                  <a:pt x="10535" y="49824"/>
                  <a:pt x="16962" y="49824"/>
                </a:cubicBezTo>
                <a:cubicBezTo>
                  <a:pt x="23372" y="49824"/>
                  <a:pt x="26763" y="46872"/>
                  <a:pt x="26763" y="35215"/>
                </a:cubicBezTo>
                <a:close/>
                <a:moveTo>
                  <a:pt x="203" y="34912"/>
                </a:moveTo>
                <a:lnTo>
                  <a:pt x="203" y="17427"/>
                </a:lnTo>
                <a:cubicBezTo>
                  <a:pt x="203" y="6799"/>
                  <a:pt x="5660" y="10"/>
                  <a:pt x="16962" y="10"/>
                </a:cubicBezTo>
                <a:cubicBezTo>
                  <a:pt x="28247" y="10"/>
                  <a:pt x="33696" y="6799"/>
                  <a:pt x="33696" y="17427"/>
                </a:cubicBezTo>
                <a:lnTo>
                  <a:pt x="33696" y="34912"/>
                </a:lnTo>
                <a:cubicBezTo>
                  <a:pt x="33696" y="49672"/>
                  <a:pt x="28247" y="55509"/>
                  <a:pt x="16962" y="55509"/>
                </a:cubicBezTo>
                <a:cubicBezTo>
                  <a:pt x="5660" y="55509"/>
                  <a:pt x="203" y="49672"/>
                  <a:pt x="203" y="34912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633A4B22-8106-B24B-22EA-F87D58674749}"/>
              </a:ext>
            </a:extLst>
          </p:cNvPr>
          <p:cNvSpPr/>
          <p:nvPr/>
        </p:nvSpPr>
        <p:spPr>
          <a:xfrm>
            <a:off x="3090743" y="5721462"/>
            <a:ext cx="49375" cy="53280"/>
          </a:xfrm>
          <a:custGeom>
            <a:avLst/>
            <a:gdLst>
              <a:gd name="connsiteX0" fmla="*/ 6545 w 49375"/>
              <a:gd name="connsiteY0" fmla="*/ 53290 h 53280"/>
              <a:gd name="connsiteX1" fmla="*/ 202 w 49375"/>
              <a:gd name="connsiteY1" fmla="*/ 53290 h 53280"/>
              <a:gd name="connsiteX2" fmla="*/ 202 w 49375"/>
              <a:gd name="connsiteY2" fmla="*/ 10 h 53280"/>
              <a:gd name="connsiteX3" fmla="*/ 11192 w 49375"/>
              <a:gd name="connsiteY3" fmla="*/ 10 h 53280"/>
              <a:gd name="connsiteX4" fmla="*/ 24611 w 49375"/>
              <a:gd name="connsiteY4" fmla="*/ 44729 h 53280"/>
              <a:gd name="connsiteX5" fmla="*/ 24780 w 49375"/>
              <a:gd name="connsiteY5" fmla="*/ 44729 h 53280"/>
              <a:gd name="connsiteX6" fmla="*/ 38360 w 49375"/>
              <a:gd name="connsiteY6" fmla="*/ 10 h 53280"/>
              <a:gd name="connsiteX7" fmla="*/ 49577 w 49375"/>
              <a:gd name="connsiteY7" fmla="*/ 10 h 53280"/>
              <a:gd name="connsiteX8" fmla="*/ 49577 w 49375"/>
              <a:gd name="connsiteY8" fmla="*/ 53290 h 53280"/>
              <a:gd name="connsiteX9" fmla="*/ 42788 w 49375"/>
              <a:gd name="connsiteY9" fmla="*/ 53290 h 53280"/>
              <a:gd name="connsiteX10" fmla="*/ 42788 w 49375"/>
              <a:gd name="connsiteY10" fmla="*/ 5914 h 53280"/>
              <a:gd name="connsiteX11" fmla="*/ 42627 w 49375"/>
              <a:gd name="connsiteY11" fmla="*/ 5914 h 53280"/>
              <a:gd name="connsiteX12" fmla="*/ 27732 w 49375"/>
              <a:gd name="connsiteY12" fmla="*/ 53290 h 53280"/>
              <a:gd name="connsiteX13" fmla="*/ 21305 w 49375"/>
              <a:gd name="connsiteY13" fmla="*/ 53290 h 53280"/>
              <a:gd name="connsiteX14" fmla="*/ 6697 w 49375"/>
              <a:gd name="connsiteY14" fmla="*/ 5914 h 53280"/>
              <a:gd name="connsiteX15" fmla="*/ 6545 w 49375"/>
              <a:gd name="connsiteY15" fmla="*/ 5914 h 53280"/>
              <a:gd name="connsiteX16" fmla="*/ 6545 w 49375"/>
              <a:gd name="connsiteY16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375" h="53280">
                <a:moveTo>
                  <a:pt x="6545" y="53290"/>
                </a:moveTo>
                <a:lnTo>
                  <a:pt x="202" y="53290"/>
                </a:lnTo>
                <a:lnTo>
                  <a:pt x="202" y="10"/>
                </a:lnTo>
                <a:lnTo>
                  <a:pt x="11192" y="10"/>
                </a:lnTo>
                <a:lnTo>
                  <a:pt x="24611" y="44729"/>
                </a:lnTo>
                <a:lnTo>
                  <a:pt x="24780" y="44729"/>
                </a:lnTo>
                <a:lnTo>
                  <a:pt x="38360" y="10"/>
                </a:lnTo>
                <a:lnTo>
                  <a:pt x="49577" y="10"/>
                </a:lnTo>
                <a:lnTo>
                  <a:pt x="49577" y="53290"/>
                </a:lnTo>
                <a:lnTo>
                  <a:pt x="42788" y="53290"/>
                </a:lnTo>
                <a:lnTo>
                  <a:pt x="42788" y="5914"/>
                </a:lnTo>
                <a:lnTo>
                  <a:pt x="42627" y="5914"/>
                </a:lnTo>
                <a:lnTo>
                  <a:pt x="27732" y="53290"/>
                </a:lnTo>
                <a:lnTo>
                  <a:pt x="21305" y="53290"/>
                </a:lnTo>
                <a:lnTo>
                  <a:pt x="6697" y="5914"/>
                </a:lnTo>
                <a:lnTo>
                  <a:pt x="6545" y="5914"/>
                </a:lnTo>
                <a:lnTo>
                  <a:pt x="6545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26" name="Grafik 57">
            <a:extLst>
              <a:ext uri="{FF2B5EF4-FFF2-40B4-BE49-F238E27FC236}">
                <a16:creationId xmlns:a16="http://schemas.microsoft.com/office/drawing/2014/main" id="{D2765CA9-D1E4-6F76-4C77-B33B6B8ED900}"/>
              </a:ext>
            </a:extLst>
          </p:cNvPr>
          <p:cNvGrpSpPr/>
          <p:nvPr/>
        </p:nvGrpSpPr>
        <p:grpSpPr>
          <a:xfrm>
            <a:off x="307436" y="5996935"/>
            <a:ext cx="1233798" cy="350753"/>
            <a:chOff x="353156" y="5996935"/>
            <a:chExt cx="1233798" cy="350753"/>
          </a:xfrm>
        </p:grpSpPr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8FA85A45-0974-57BC-FE9D-D9B2161274A9}"/>
                </a:ext>
              </a:extLst>
            </p:cNvPr>
            <p:cNvSpPr/>
            <p:nvPr/>
          </p:nvSpPr>
          <p:spPr>
            <a:xfrm>
              <a:off x="353156" y="6136579"/>
              <a:ext cx="326931" cy="99393"/>
            </a:xfrm>
            <a:custGeom>
              <a:avLst/>
              <a:gdLst>
                <a:gd name="connsiteX0" fmla="*/ 22 w 326931"/>
                <a:gd name="connsiteY0" fmla="*/ 99432 h 99393"/>
                <a:gd name="connsiteX1" fmla="*/ 293275 w 326931"/>
                <a:gd name="connsiteY1" fmla="*/ 99432 h 99393"/>
                <a:gd name="connsiteX2" fmla="*/ 326953 w 326931"/>
                <a:gd name="connsiteY2" fmla="*/ 49324 h 99393"/>
                <a:gd name="connsiteX3" fmla="*/ 294096 w 326931"/>
                <a:gd name="connsiteY3" fmla="*/ 38 h 99393"/>
                <a:gd name="connsiteX4" fmla="*/ 22 w 326931"/>
                <a:gd name="connsiteY4" fmla="*/ 38 h 99393"/>
                <a:gd name="connsiteX5" fmla="*/ 22 w 326931"/>
                <a:gd name="connsiteY5" fmla="*/ 99432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931" h="99393">
                  <a:moveTo>
                    <a:pt x="22" y="99432"/>
                  </a:moveTo>
                  <a:lnTo>
                    <a:pt x="293275" y="99432"/>
                  </a:lnTo>
                  <a:lnTo>
                    <a:pt x="326953" y="49324"/>
                  </a:lnTo>
                  <a:lnTo>
                    <a:pt x="294096" y="38"/>
                  </a:lnTo>
                  <a:lnTo>
                    <a:pt x="22" y="38"/>
                  </a:lnTo>
                  <a:lnTo>
                    <a:pt x="22" y="99432"/>
                  </a:lnTo>
                  <a:close/>
                </a:path>
              </a:pathLst>
            </a:custGeom>
            <a:solidFill>
              <a:srgbClr val="008DB4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28" name="Grafik 57">
              <a:extLst>
                <a:ext uri="{FF2B5EF4-FFF2-40B4-BE49-F238E27FC236}">
                  <a16:creationId xmlns:a16="http://schemas.microsoft.com/office/drawing/2014/main" id="{B035FF41-AE38-2DFC-D561-1DAB473C2813}"/>
                </a:ext>
              </a:extLst>
            </p:cNvPr>
            <p:cNvGrpSpPr/>
            <p:nvPr/>
          </p:nvGrpSpPr>
          <p:grpSpPr>
            <a:xfrm>
              <a:off x="1305201" y="5997756"/>
              <a:ext cx="154430" cy="103501"/>
              <a:chOff x="1305201" y="5997756"/>
              <a:chExt cx="154430" cy="103501"/>
            </a:xfrm>
            <a:solidFill>
              <a:srgbClr val="181716"/>
            </a:solidFill>
          </p:grpSpPr>
          <p:sp>
            <p:nvSpPr>
              <p:cNvPr id="54" name="Freihandform: Form 53">
                <a:extLst>
                  <a:ext uri="{FF2B5EF4-FFF2-40B4-BE49-F238E27FC236}">
                    <a16:creationId xmlns:a16="http://schemas.microsoft.com/office/drawing/2014/main" id="{3A4238FE-259E-24AB-0233-8E6FCBC93F24}"/>
                  </a:ext>
                </a:extLst>
              </p:cNvPr>
              <p:cNvSpPr/>
              <p:nvPr/>
            </p:nvSpPr>
            <p:spPr>
              <a:xfrm>
                <a:off x="1398024" y="5997756"/>
                <a:ext cx="61607" cy="103501"/>
              </a:xfrm>
              <a:custGeom>
                <a:avLst/>
                <a:gdLst>
                  <a:gd name="connsiteX0" fmla="*/ 52578 w 61607"/>
                  <a:gd name="connsiteY0" fmla="*/ 23040 h 103501"/>
                  <a:gd name="connsiteX1" fmla="*/ 58328 w 61607"/>
                  <a:gd name="connsiteY1" fmla="*/ 7433 h 103501"/>
                  <a:gd name="connsiteX2" fmla="*/ 33685 w 61607"/>
                  <a:gd name="connsiteY2" fmla="*/ 40 h 103501"/>
                  <a:gd name="connsiteX3" fmla="*/ 1649 w 61607"/>
                  <a:gd name="connsiteY3" fmla="*/ 25505 h 103501"/>
                  <a:gd name="connsiteX4" fmla="*/ 21364 w 61607"/>
                  <a:gd name="connsiteY4" fmla="*/ 55076 h 103501"/>
                  <a:gd name="connsiteX5" fmla="*/ 32042 w 61607"/>
                  <a:gd name="connsiteY5" fmla="*/ 62469 h 103501"/>
                  <a:gd name="connsiteX6" fmla="*/ 42721 w 61607"/>
                  <a:gd name="connsiteY6" fmla="*/ 77255 h 103501"/>
                  <a:gd name="connsiteX7" fmla="*/ 27935 w 61607"/>
                  <a:gd name="connsiteY7" fmla="*/ 86291 h 103501"/>
                  <a:gd name="connsiteX8" fmla="*/ 6578 w 61607"/>
                  <a:gd name="connsiteY8" fmla="*/ 77255 h 103501"/>
                  <a:gd name="connsiteX9" fmla="*/ 6 w 61607"/>
                  <a:gd name="connsiteY9" fmla="*/ 93684 h 103501"/>
                  <a:gd name="connsiteX10" fmla="*/ 27935 w 61607"/>
                  <a:gd name="connsiteY10" fmla="*/ 103541 h 103501"/>
                  <a:gd name="connsiteX11" fmla="*/ 61614 w 61607"/>
                  <a:gd name="connsiteY11" fmla="*/ 75612 h 103501"/>
                  <a:gd name="connsiteX12" fmla="*/ 41900 w 61607"/>
                  <a:gd name="connsiteY12" fmla="*/ 46862 h 103501"/>
                  <a:gd name="connsiteX13" fmla="*/ 31221 w 61607"/>
                  <a:gd name="connsiteY13" fmla="*/ 40290 h 103501"/>
                  <a:gd name="connsiteX14" fmla="*/ 20542 w 61607"/>
                  <a:gd name="connsiteY14" fmla="*/ 26326 h 103501"/>
                  <a:gd name="connsiteX15" fmla="*/ 33685 w 61607"/>
                  <a:gd name="connsiteY15" fmla="*/ 17290 h 103501"/>
                  <a:gd name="connsiteX16" fmla="*/ 52578 w 61607"/>
                  <a:gd name="connsiteY16" fmla="*/ 23040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1607" h="103501">
                    <a:moveTo>
                      <a:pt x="52578" y="23040"/>
                    </a:moveTo>
                    <a:lnTo>
                      <a:pt x="58328" y="7433"/>
                    </a:lnTo>
                    <a:cubicBezTo>
                      <a:pt x="55042" y="4969"/>
                      <a:pt x="47650" y="40"/>
                      <a:pt x="33685" y="40"/>
                    </a:cubicBezTo>
                    <a:cubicBezTo>
                      <a:pt x="13971" y="40"/>
                      <a:pt x="1649" y="11540"/>
                      <a:pt x="1649" y="25505"/>
                    </a:cubicBezTo>
                    <a:cubicBezTo>
                      <a:pt x="1649" y="38648"/>
                      <a:pt x="7399" y="46040"/>
                      <a:pt x="21364" y="55076"/>
                    </a:cubicBezTo>
                    <a:lnTo>
                      <a:pt x="32042" y="62469"/>
                    </a:lnTo>
                    <a:cubicBezTo>
                      <a:pt x="39435" y="67398"/>
                      <a:pt x="42721" y="70684"/>
                      <a:pt x="42721" y="77255"/>
                    </a:cubicBezTo>
                    <a:cubicBezTo>
                      <a:pt x="42721" y="82184"/>
                      <a:pt x="37792" y="86291"/>
                      <a:pt x="27935" y="86291"/>
                    </a:cubicBezTo>
                    <a:cubicBezTo>
                      <a:pt x="17256" y="86291"/>
                      <a:pt x="9863" y="80541"/>
                      <a:pt x="6578" y="77255"/>
                    </a:cubicBezTo>
                    <a:lnTo>
                      <a:pt x="6" y="93684"/>
                    </a:lnTo>
                    <a:cubicBezTo>
                      <a:pt x="3292" y="96148"/>
                      <a:pt x="11506" y="103541"/>
                      <a:pt x="27935" y="103541"/>
                    </a:cubicBezTo>
                    <a:cubicBezTo>
                      <a:pt x="51757" y="103541"/>
                      <a:pt x="61614" y="89577"/>
                      <a:pt x="61614" y="75612"/>
                    </a:cubicBezTo>
                    <a:cubicBezTo>
                      <a:pt x="61614" y="63291"/>
                      <a:pt x="55864" y="55076"/>
                      <a:pt x="41900" y="46862"/>
                    </a:cubicBezTo>
                    <a:lnTo>
                      <a:pt x="31221" y="40290"/>
                    </a:lnTo>
                    <a:cubicBezTo>
                      <a:pt x="23007" y="35362"/>
                      <a:pt x="20542" y="32076"/>
                      <a:pt x="20542" y="26326"/>
                    </a:cubicBezTo>
                    <a:cubicBezTo>
                      <a:pt x="20542" y="21397"/>
                      <a:pt x="24649" y="17290"/>
                      <a:pt x="33685" y="17290"/>
                    </a:cubicBezTo>
                    <a:cubicBezTo>
                      <a:pt x="44364" y="15647"/>
                      <a:pt x="50935" y="20576"/>
                      <a:pt x="52578" y="23040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3B982180-FB92-FF96-4892-E75E55CBC730}"/>
                  </a:ext>
                </a:extLst>
              </p:cNvPr>
              <p:cNvSpPr/>
              <p:nvPr/>
            </p:nvSpPr>
            <p:spPr>
              <a:xfrm>
                <a:off x="1305201" y="5999399"/>
                <a:ext cx="76393" cy="101036"/>
              </a:xfrm>
              <a:custGeom>
                <a:avLst/>
                <a:gdLst>
                  <a:gd name="connsiteX0" fmla="*/ 76401 w 76393"/>
                  <a:gd name="connsiteY0" fmla="*/ 57541 h 101036"/>
                  <a:gd name="connsiteX1" fmla="*/ 76401 w 76393"/>
                  <a:gd name="connsiteY1" fmla="*/ 40 h 101036"/>
                  <a:gd name="connsiteX2" fmla="*/ 57508 w 76393"/>
                  <a:gd name="connsiteY2" fmla="*/ 40 h 101036"/>
                  <a:gd name="connsiteX3" fmla="*/ 57508 w 76393"/>
                  <a:gd name="connsiteY3" fmla="*/ 58362 h 101036"/>
                  <a:gd name="connsiteX4" fmla="*/ 37794 w 76393"/>
                  <a:gd name="connsiteY4" fmla="*/ 84648 h 101036"/>
                  <a:gd name="connsiteX5" fmla="*/ 18901 w 76393"/>
                  <a:gd name="connsiteY5" fmla="*/ 58362 h 101036"/>
                  <a:gd name="connsiteX6" fmla="*/ 18901 w 76393"/>
                  <a:gd name="connsiteY6" fmla="*/ 40 h 101036"/>
                  <a:gd name="connsiteX7" fmla="*/ 8 w 76393"/>
                  <a:gd name="connsiteY7" fmla="*/ 40 h 101036"/>
                  <a:gd name="connsiteX8" fmla="*/ 8 w 76393"/>
                  <a:gd name="connsiteY8" fmla="*/ 57541 h 101036"/>
                  <a:gd name="connsiteX9" fmla="*/ 37794 w 76393"/>
                  <a:gd name="connsiteY9" fmla="*/ 101077 h 101036"/>
                  <a:gd name="connsiteX10" fmla="*/ 76401 w 76393"/>
                  <a:gd name="connsiteY10" fmla="*/ 57541 h 101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393" h="101036">
                    <a:moveTo>
                      <a:pt x="76401" y="57541"/>
                    </a:moveTo>
                    <a:lnTo>
                      <a:pt x="76401" y="40"/>
                    </a:lnTo>
                    <a:lnTo>
                      <a:pt x="57508" y="40"/>
                    </a:lnTo>
                    <a:lnTo>
                      <a:pt x="57508" y="58362"/>
                    </a:lnTo>
                    <a:cubicBezTo>
                      <a:pt x="57508" y="77255"/>
                      <a:pt x="50937" y="84648"/>
                      <a:pt x="37794" y="84648"/>
                    </a:cubicBezTo>
                    <a:cubicBezTo>
                      <a:pt x="24651" y="84648"/>
                      <a:pt x="18901" y="76434"/>
                      <a:pt x="18901" y="58362"/>
                    </a:cubicBezTo>
                    <a:lnTo>
                      <a:pt x="18901" y="40"/>
                    </a:lnTo>
                    <a:lnTo>
                      <a:pt x="8" y="40"/>
                    </a:lnTo>
                    <a:lnTo>
                      <a:pt x="8" y="57541"/>
                    </a:lnTo>
                    <a:cubicBezTo>
                      <a:pt x="8" y="87112"/>
                      <a:pt x="11508" y="101077"/>
                      <a:pt x="37794" y="101077"/>
                    </a:cubicBezTo>
                    <a:cubicBezTo>
                      <a:pt x="63258" y="101077"/>
                      <a:pt x="76401" y="86291"/>
                      <a:pt x="76401" y="57541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23CAD557-0B48-0D29-C090-FA265FCB687D}"/>
                </a:ext>
              </a:extLst>
            </p:cNvPr>
            <p:cNvSpPr/>
            <p:nvPr/>
          </p:nvSpPr>
          <p:spPr>
            <a:xfrm>
              <a:off x="1214022" y="5999399"/>
              <a:ext cx="18893" cy="99393"/>
            </a:xfrm>
            <a:custGeom>
              <a:avLst/>
              <a:gdLst>
                <a:gd name="connsiteX0" fmla="*/ 10 w 18893"/>
                <a:gd name="connsiteY0" fmla="*/ 40 h 99393"/>
                <a:gd name="connsiteX1" fmla="*/ 18903 w 18893"/>
                <a:gd name="connsiteY1" fmla="*/ 40 h 99393"/>
                <a:gd name="connsiteX2" fmla="*/ 18903 w 18893"/>
                <a:gd name="connsiteY2" fmla="*/ 99434 h 99393"/>
                <a:gd name="connsiteX3" fmla="*/ 10 w 18893"/>
                <a:gd name="connsiteY3" fmla="*/ 99434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93" h="99393">
                  <a:moveTo>
                    <a:pt x="10" y="40"/>
                  </a:moveTo>
                  <a:lnTo>
                    <a:pt x="18903" y="40"/>
                  </a:lnTo>
                  <a:lnTo>
                    <a:pt x="18903" y="99434"/>
                  </a:lnTo>
                  <a:lnTo>
                    <a:pt x="10" y="99434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01157D38-5B6A-4AF7-EBA1-7533F25B076A}"/>
                </a:ext>
              </a:extLst>
            </p:cNvPr>
            <p:cNvSpPr/>
            <p:nvPr/>
          </p:nvSpPr>
          <p:spPr>
            <a:xfrm>
              <a:off x="1150771" y="5999399"/>
              <a:ext cx="43536" cy="99393"/>
            </a:xfrm>
            <a:custGeom>
              <a:avLst/>
              <a:gdLst>
                <a:gd name="connsiteX0" fmla="*/ 832 w 43536"/>
                <a:gd name="connsiteY0" fmla="*/ 40 h 99393"/>
                <a:gd name="connsiteX1" fmla="*/ 832 w 43536"/>
                <a:gd name="connsiteY1" fmla="*/ 14004 h 99393"/>
                <a:gd name="connsiteX2" fmla="*/ 12332 w 43536"/>
                <a:gd name="connsiteY2" fmla="*/ 14004 h 99393"/>
                <a:gd name="connsiteX3" fmla="*/ 12332 w 43536"/>
                <a:gd name="connsiteY3" fmla="*/ 85469 h 99393"/>
                <a:gd name="connsiteX4" fmla="*/ 11 w 43536"/>
                <a:gd name="connsiteY4" fmla="*/ 85469 h 99393"/>
                <a:gd name="connsiteX5" fmla="*/ 11 w 43536"/>
                <a:gd name="connsiteY5" fmla="*/ 99434 h 99393"/>
                <a:gd name="connsiteX6" fmla="*/ 43547 w 43536"/>
                <a:gd name="connsiteY6" fmla="*/ 99434 h 99393"/>
                <a:gd name="connsiteX7" fmla="*/ 43547 w 43536"/>
                <a:gd name="connsiteY7" fmla="*/ 85469 h 99393"/>
                <a:gd name="connsiteX8" fmla="*/ 31225 w 43536"/>
                <a:gd name="connsiteY8" fmla="*/ 85469 h 99393"/>
                <a:gd name="connsiteX9" fmla="*/ 31225 w 43536"/>
                <a:gd name="connsiteY9" fmla="*/ 14004 h 99393"/>
                <a:gd name="connsiteX10" fmla="*/ 43547 w 43536"/>
                <a:gd name="connsiteY10" fmla="*/ 14004 h 99393"/>
                <a:gd name="connsiteX11" fmla="*/ 43547 w 43536"/>
                <a:gd name="connsiteY11" fmla="*/ 40 h 99393"/>
                <a:gd name="connsiteX12" fmla="*/ 832 w 43536"/>
                <a:gd name="connsiteY12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536" h="99393">
                  <a:moveTo>
                    <a:pt x="832" y="40"/>
                  </a:moveTo>
                  <a:lnTo>
                    <a:pt x="832" y="14004"/>
                  </a:lnTo>
                  <a:lnTo>
                    <a:pt x="12332" y="14004"/>
                  </a:lnTo>
                  <a:lnTo>
                    <a:pt x="12332" y="85469"/>
                  </a:lnTo>
                  <a:lnTo>
                    <a:pt x="11" y="85469"/>
                  </a:lnTo>
                  <a:lnTo>
                    <a:pt x="11" y="99434"/>
                  </a:lnTo>
                  <a:lnTo>
                    <a:pt x="43547" y="99434"/>
                  </a:lnTo>
                  <a:lnTo>
                    <a:pt x="43547" y="85469"/>
                  </a:lnTo>
                  <a:lnTo>
                    <a:pt x="31225" y="85469"/>
                  </a:lnTo>
                  <a:lnTo>
                    <a:pt x="31225" y="14004"/>
                  </a:lnTo>
                  <a:lnTo>
                    <a:pt x="43547" y="14004"/>
                  </a:lnTo>
                  <a:lnTo>
                    <a:pt x="43547" y="40"/>
                  </a:lnTo>
                  <a:lnTo>
                    <a:pt x="832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F89CE2CD-AC86-6581-3624-9F59564B0855}"/>
                </a:ext>
              </a:extLst>
            </p:cNvPr>
            <p:cNvSpPr/>
            <p:nvPr/>
          </p:nvSpPr>
          <p:spPr>
            <a:xfrm>
              <a:off x="1054663" y="5999399"/>
              <a:ext cx="76393" cy="99393"/>
            </a:xfrm>
            <a:custGeom>
              <a:avLst/>
              <a:gdLst>
                <a:gd name="connsiteX0" fmla="*/ 57512 w 76393"/>
                <a:gd name="connsiteY0" fmla="*/ 40 h 99393"/>
                <a:gd name="connsiteX1" fmla="*/ 57512 w 76393"/>
                <a:gd name="connsiteY1" fmla="*/ 61648 h 99393"/>
                <a:gd name="connsiteX2" fmla="*/ 16441 w 76393"/>
                <a:gd name="connsiteY2" fmla="*/ 40 h 99393"/>
                <a:gd name="connsiteX3" fmla="*/ 12 w 76393"/>
                <a:gd name="connsiteY3" fmla="*/ 40 h 99393"/>
                <a:gd name="connsiteX4" fmla="*/ 12 w 76393"/>
                <a:gd name="connsiteY4" fmla="*/ 99434 h 99393"/>
                <a:gd name="connsiteX5" fmla="*/ 18905 w 76393"/>
                <a:gd name="connsiteY5" fmla="*/ 99434 h 99393"/>
                <a:gd name="connsiteX6" fmla="*/ 18905 w 76393"/>
                <a:gd name="connsiteY6" fmla="*/ 37005 h 99393"/>
                <a:gd name="connsiteX7" fmla="*/ 59977 w 76393"/>
                <a:gd name="connsiteY7" fmla="*/ 99434 h 99393"/>
                <a:gd name="connsiteX8" fmla="*/ 76406 w 76393"/>
                <a:gd name="connsiteY8" fmla="*/ 99434 h 99393"/>
                <a:gd name="connsiteX9" fmla="*/ 76406 w 76393"/>
                <a:gd name="connsiteY9" fmla="*/ 40 h 99393"/>
                <a:gd name="connsiteX10" fmla="*/ 57512 w 76393"/>
                <a:gd name="connsiteY10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393" h="99393">
                  <a:moveTo>
                    <a:pt x="57512" y="40"/>
                  </a:moveTo>
                  <a:lnTo>
                    <a:pt x="57512" y="61648"/>
                  </a:lnTo>
                  <a:lnTo>
                    <a:pt x="16441" y="40"/>
                  </a:lnTo>
                  <a:lnTo>
                    <a:pt x="12" y="40"/>
                  </a:lnTo>
                  <a:lnTo>
                    <a:pt x="12" y="99434"/>
                  </a:lnTo>
                  <a:lnTo>
                    <a:pt x="18905" y="99434"/>
                  </a:lnTo>
                  <a:lnTo>
                    <a:pt x="18905" y="37005"/>
                  </a:lnTo>
                  <a:lnTo>
                    <a:pt x="59977" y="99434"/>
                  </a:lnTo>
                  <a:lnTo>
                    <a:pt x="76406" y="99434"/>
                  </a:lnTo>
                  <a:lnTo>
                    <a:pt x="76406" y="40"/>
                  </a:lnTo>
                  <a:lnTo>
                    <a:pt x="57512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BFBD651B-FF22-5701-FEF6-C40A7286FCEE}"/>
                </a:ext>
              </a:extLst>
            </p:cNvPr>
            <p:cNvSpPr/>
            <p:nvPr/>
          </p:nvSpPr>
          <p:spPr>
            <a:xfrm>
              <a:off x="965948" y="5998578"/>
              <a:ext cx="72286" cy="99393"/>
            </a:xfrm>
            <a:custGeom>
              <a:avLst/>
              <a:gdLst>
                <a:gd name="connsiteX0" fmla="*/ 44371 w 72286"/>
                <a:gd name="connsiteY0" fmla="*/ 31255 h 99393"/>
                <a:gd name="connsiteX1" fmla="*/ 23014 w 72286"/>
                <a:gd name="connsiteY1" fmla="*/ 47683 h 99393"/>
                <a:gd name="connsiteX2" fmla="*/ 19728 w 72286"/>
                <a:gd name="connsiteY2" fmla="*/ 47683 h 99393"/>
                <a:gd name="connsiteX3" fmla="*/ 19728 w 72286"/>
                <a:gd name="connsiteY3" fmla="*/ 15647 h 99393"/>
                <a:gd name="connsiteX4" fmla="*/ 23835 w 72286"/>
                <a:gd name="connsiteY4" fmla="*/ 15647 h 99393"/>
                <a:gd name="connsiteX5" fmla="*/ 44371 w 72286"/>
                <a:gd name="connsiteY5" fmla="*/ 31255 h 99393"/>
                <a:gd name="connsiteX6" fmla="*/ 64907 w 72286"/>
                <a:gd name="connsiteY6" fmla="*/ 31255 h 99393"/>
                <a:gd name="connsiteX7" fmla="*/ 23835 w 72286"/>
                <a:gd name="connsiteY7" fmla="*/ 40 h 99393"/>
                <a:gd name="connsiteX8" fmla="*/ 13 w 72286"/>
                <a:gd name="connsiteY8" fmla="*/ 40 h 99393"/>
                <a:gd name="connsiteX9" fmla="*/ 13 w 72286"/>
                <a:gd name="connsiteY9" fmla="*/ 99434 h 99393"/>
                <a:gd name="connsiteX10" fmla="*/ 18906 w 72286"/>
                <a:gd name="connsiteY10" fmla="*/ 99434 h 99393"/>
                <a:gd name="connsiteX11" fmla="*/ 18906 w 72286"/>
                <a:gd name="connsiteY11" fmla="*/ 63291 h 99393"/>
                <a:gd name="connsiteX12" fmla="*/ 27942 w 72286"/>
                <a:gd name="connsiteY12" fmla="*/ 63291 h 99393"/>
                <a:gd name="connsiteX13" fmla="*/ 49300 w 72286"/>
                <a:gd name="connsiteY13" fmla="*/ 99434 h 99393"/>
                <a:gd name="connsiteX14" fmla="*/ 72300 w 72286"/>
                <a:gd name="connsiteY14" fmla="*/ 99434 h 99393"/>
                <a:gd name="connsiteX15" fmla="*/ 46835 w 72286"/>
                <a:gd name="connsiteY15" fmla="*/ 58362 h 99393"/>
                <a:gd name="connsiteX16" fmla="*/ 64907 w 72286"/>
                <a:gd name="connsiteY16" fmla="*/ 31255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286" h="99393">
                  <a:moveTo>
                    <a:pt x="44371" y="31255"/>
                  </a:moveTo>
                  <a:cubicBezTo>
                    <a:pt x="44371" y="41933"/>
                    <a:pt x="37799" y="47683"/>
                    <a:pt x="23014" y="47683"/>
                  </a:cubicBezTo>
                  <a:lnTo>
                    <a:pt x="19728" y="47683"/>
                  </a:lnTo>
                  <a:lnTo>
                    <a:pt x="19728" y="15647"/>
                  </a:lnTo>
                  <a:lnTo>
                    <a:pt x="23835" y="15647"/>
                  </a:lnTo>
                  <a:cubicBezTo>
                    <a:pt x="37799" y="16469"/>
                    <a:pt x="44371" y="21397"/>
                    <a:pt x="44371" y="31255"/>
                  </a:cubicBezTo>
                  <a:moveTo>
                    <a:pt x="64907" y="31255"/>
                  </a:moveTo>
                  <a:cubicBezTo>
                    <a:pt x="64907" y="11540"/>
                    <a:pt x="51764" y="40"/>
                    <a:pt x="23835" y="40"/>
                  </a:cubicBezTo>
                  <a:lnTo>
                    <a:pt x="13" y="40"/>
                  </a:lnTo>
                  <a:lnTo>
                    <a:pt x="13" y="99434"/>
                  </a:lnTo>
                  <a:lnTo>
                    <a:pt x="18906" y="99434"/>
                  </a:lnTo>
                  <a:lnTo>
                    <a:pt x="18906" y="63291"/>
                  </a:lnTo>
                  <a:lnTo>
                    <a:pt x="27942" y="63291"/>
                  </a:lnTo>
                  <a:lnTo>
                    <a:pt x="49300" y="99434"/>
                  </a:lnTo>
                  <a:lnTo>
                    <a:pt x="72300" y="99434"/>
                  </a:lnTo>
                  <a:lnTo>
                    <a:pt x="46835" y="58362"/>
                  </a:lnTo>
                  <a:cubicBezTo>
                    <a:pt x="59157" y="53433"/>
                    <a:pt x="64907" y="43576"/>
                    <a:pt x="64907" y="31255"/>
                  </a:cubicBezTo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FA9A2141-0F65-73FC-36A5-573F70DFBFE2}"/>
                </a:ext>
              </a:extLst>
            </p:cNvPr>
            <p:cNvSpPr/>
            <p:nvPr/>
          </p:nvSpPr>
          <p:spPr>
            <a:xfrm>
              <a:off x="886268" y="5999399"/>
              <a:ext cx="61607" cy="99393"/>
            </a:xfrm>
            <a:custGeom>
              <a:avLst/>
              <a:gdLst>
                <a:gd name="connsiteX0" fmla="*/ 15 w 61607"/>
                <a:gd name="connsiteY0" fmla="*/ 40 h 99393"/>
                <a:gd name="connsiteX1" fmla="*/ 15 w 61607"/>
                <a:gd name="connsiteY1" fmla="*/ 99434 h 99393"/>
                <a:gd name="connsiteX2" fmla="*/ 60801 w 61607"/>
                <a:gd name="connsiteY2" fmla="*/ 99434 h 99393"/>
                <a:gd name="connsiteX3" fmla="*/ 61623 w 61607"/>
                <a:gd name="connsiteY3" fmla="*/ 83005 h 99393"/>
                <a:gd name="connsiteX4" fmla="*/ 19729 w 61607"/>
                <a:gd name="connsiteY4" fmla="*/ 83005 h 99393"/>
                <a:gd name="connsiteX5" fmla="*/ 19729 w 61607"/>
                <a:gd name="connsiteY5" fmla="*/ 56719 h 99393"/>
                <a:gd name="connsiteX6" fmla="*/ 54230 w 61607"/>
                <a:gd name="connsiteY6" fmla="*/ 56719 h 99393"/>
                <a:gd name="connsiteX7" fmla="*/ 54230 w 61607"/>
                <a:gd name="connsiteY7" fmla="*/ 41112 h 99393"/>
                <a:gd name="connsiteX8" fmla="*/ 19729 w 61607"/>
                <a:gd name="connsiteY8" fmla="*/ 41112 h 99393"/>
                <a:gd name="connsiteX9" fmla="*/ 19729 w 61607"/>
                <a:gd name="connsiteY9" fmla="*/ 15647 h 99393"/>
                <a:gd name="connsiteX10" fmla="*/ 56694 w 61607"/>
                <a:gd name="connsiteY10" fmla="*/ 15647 h 99393"/>
                <a:gd name="connsiteX11" fmla="*/ 58337 w 61607"/>
                <a:gd name="connsiteY11" fmla="*/ 40 h 99393"/>
                <a:gd name="connsiteX12" fmla="*/ 15 w 61607"/>
                <a:gd name="connsiteY12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607" h="99393">
                  <a:moveTo>
                    <a:pt x="15" y="40"/>
                  </a:moveTo>
                  <a:lnTo>
                    <a:pt x="15" y="99434"/>
                  </a:lnTo>
                  <a:lnTo>
                    <a:pt x="60801" y="99434"/>
                  </a:lnTo>
                  <a:lnTo>
                    <a:pt x="61623" y="83005"/>
                  </a:lnTo>
                  <a:lnTo>
                    <a:pt x="19729" y="83005"/>
                  </a:lnTo>
                  <a:lnTo>
                    <a:pt x="19729" y="56719"/>
                  </a:lnTo>
                  <a:lnTo>
                    <a:pt x="54230" y="56719"/>
                  </a:lnTo>
                  <a:lnTo>
                    <a:pt x="54230" y="41112"/>
                  </a:lnTo>
                  <a:lnTo>
                    <a:pt x="19729" y="41112"/>
                  </a:lnTo>
                  <a:lnTo>
                    <a:pt x="19729" y="15647"/>
                  </a:lnTo>
                  <a:lnTo>
                    <a:pt x="56694" y="15647"/>
                  </a:lnTo>
                  <a:lnTo>
                    <a:pt x="58337" y="40"/>
                  </a:lnTo>
                  <a:lnTo>
                    <a:pt x="15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34" name="Grafik 57">
              <a:extLst>
                <a:ext uri="{FF2B5EF4-FFF2-40B4-BE49-F238E27FC236}">
                  <a16:creationId xmlns:a16="http://schemas.microsoft.com/office/drawing/2014/main" id="{7FEED8A4-8469-FAF4-F953-50ED9AB0741C}"/>
                </a:ext>
              </a:extLst>
            </p:cNvPr>
            <p:cNvGrpSpPr/>
            <p:nvPr/>
          </p:nvGrpSpPr>
          <p:grpSpPr>
            <a:xfrm>
              <a:off x="692409" y="5996935"/>
              <a:ext cx="176608" cy="103501"/>
              <a:chOff x="692409" y="5996935"/>
              <a:chExt cx="176608" cy="103501"/>
            </a:xfrm>
            <a:solidFill>
              <a:srgbClr val="181716"/>
            </a:solidFill>
          </p:grpSpPr>
          <p:sp>
            <p:nvSpPr>
              <p:cNvPr id="52" name="Freihandform: Form 51">
                <a:extLst>
                  <a:ext uri="{FF2B5EF4-FFF2-40B4-BE49-F238E27FC236}">
                    <a16:creationId xmlns:a16="http://schemas.microsoft.com/office/drawing/2014/main" id="{89714BDE-83E5-5956-393E-B636D28544B0}"/>
                  </a:ext>
                </a:extLst>
              </p:cNvPr>
              <p:cNvSpPr/>
              <p:nvPr/>
            </p:nvSpPr>
            <p:spPr>
              <a:xfrm>
                <a:off x="803303" y="5999399"/>
                <a:ext cx="65714" cy="99393"/>
              </a:xfrm>
              <a:custGeom>
                <a:avLst/>
                <a:gdLst>
                  <a:gd name="connsiteX0" fmla="*/ 45195 w 65714"/>
                  <a:gd name="connsiteY0" fmla="*/ 32898 h 99393"/>
                  <a:gd name="connsiteX1" fmla="*/ 23838 w 65714"/>
                  <a:gd name="connsiteY1" fmla="*/ 50969 h 99393"/>
                  <a:gd name="connsiteX2" fmla="*/ 18909 w 65714"/>
                  <a:gd name="connsiteY2" fmla="*/ 50969 h 99393"/>
                  <a:gd name="connsiteX3" fmla="*/ 18909 w 65714"/>
                  <a:gd name="connsiteY3" fmla="*/ 14826 h 99393"/>
                  <a:gd name="connsiteX4" fmla="*/ 24659 w 65714"/>
                  <a:gd name="connsiteY4" fmla="*/ 14826 h 99393"/>
                  <a:gd name="connsiteX5" fmla="*/ 45195 w 65714"/>
                  <a:gd name="connsiteY5" fmla="*/ 32898 h 99393"/>
                  <a:gd name="connsiteX6" fmla="*/ 65731 w 65714"/>
                  <a:gd name="connsiteY6" fmla="*/ 32898 h 99393"/>
                  <a:gd name="connsiteX7" fmla="*/ 24659 w 65714"/>
                  <a:gd name="connsiteY7" fmla="*/ 40 h 99393"/>
                  <a:gd name="connsiteX8" fmla="*/ 16 w 65714"/>
                  <a:gd name="connsiteY8" fmla="*/ 40 h 99393"/>
                  <a:gd name="connsiteX9" fmla="*/ 16 w 65714"/>
                  <a:gd name="connsiteY9" fmla="*/ 99434 h 99393"/>
                  <a:gd name="connsiteX10" fmla="*/ 18909 w 65714"/>
                  <a:gd name="connsiteY10" fmla="*/ 99434 h 99393"/>
                  <a:gd name="connsiteX11" fmla="*/ 18909 w 65714"/>
                  <a:gd name="connsiteY11" fmla="*/ 67398 h 99393"/>
                  <a:gd name="connsiteX12" fmla="*/ 23838 w 65714"/>
                  <a:gd name="connsiteY12" fmla="*/ 67398 h 99393"/>
                  <a:gd name="connsiteX13" fmla="*/ 65731 w 65714"/>
                  <a:gd name="connsiteY13" fmla="*/ 3289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714" h="99393">
                    <a:moveTo>
                      <a:pt x="45195" y="32898"/>
                    </a:moveTo>
                    <a:cubicBezTo>
                      <a:pt x="45195" y="44398"/>
                      <a:pt x="38624" y="50969"/>
                      <a:pt x="23838" y="50969"/>
                    </a:cubicBezTo>
                    <a:lnTo>
                      <a:pt x="18909" y="50969"/>
                    </a:lnTo>
                    <a:lnTo>
                      <a:pt x="18909" y="14826"/>
                    </a:lnTo>
                    <a:lnTo>
                      <a:pt x="24659" y="14826"/>
                    </a:lnTo>
                    <a:cubicBezTo>
                      <a:pt x="38624" y="15647"/>
                      <a:pt x="45195" y="22219"/>
                      <a:pt x="45195" y="32898"/>
                    </a:cubicBezTo>
                    <a:moveTo>
                      <a:pt x="65731" y="32898"/>
                    </a:moveTo>
                    <a:cubicBezTo>
                      <a:pt x="65731" y="12362"/>
                      <a:pt x="52588" y="40"/>
                      <a:pt x="24659" y="40"/>
                    </a:cubicBezTo>
                    <a:lnTo>
                      <a:pt x="16" y="40"/>
                    </a:lnTo>
                    <a:lnTo>
                      <a:pt x="16" y="99434"/>
                    </a:lnTo>
                    <a:lnTo>
                      <a:pt x="18909" y="99434"/>
                    </a:lnTo>
                    <a:lnTo>
                      <a:pt x="18909" y="67398"/>
                    </a:lnTo>
                    <a:lnTo>
                      <a:pt x="23838" y="67398"/>
                    </a:lnTo>
                    <a:cubicBezTo>
                      <a:pt x="50945" y="67398"/>
                      <a:pt x="65731" y="54255"/>
                      <a:pt x="65731" y="32898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7F11F2F7-718D-DE19-6A21-57C1FE6B9FFB}"/>
                  </a:ext>
                </a:extLst>
              </p:cNvPr>
              <p:cNvSpPr/>
              <p:nvPr/>
            </p:nvSpPr>
            <p:spPr>
              <a:xfrm>
                <a:off x="692409" y="5996935"/>
                <a:ext cx="90358" cy="103501"/>
              </a:xfrm>
              <a:custGeom>
                <a:avLst/>
                <a:gdLst>
                  <a:gd name="connsiteX0" fmla="*/ 69840 w 90358"/>
                  <a:gd name="connsiteY0" fmla="*/ 51791 h 103501"/>
                  <a:gd name="connsiteX1" fmla="*/ 45197 w 90358"/>
                  <a:gd name="connsiteY1" fmla="*/ 87112 h 103501"/>
                  <a:gd name="connsiteX2" fmla="*/ 20554 w 90358"/>
                  <a:gd name="connsiteY2" fmla="*/ 51791 h 103501"/>
                  <a:gd name="connsiteX3" fmla="*/ 45197 w 90358"/>
                  <a:gd name="connsiteY3" fmla="*/ 16469 h 103501"/>
                  <a:gd name="connsiteX4" fmla="*/ 69840 w 90358"/>
                  <a:gd name="connsiteY4" fmla="*/ 51791 h 103501"/>
                  <a:gd name="connsiteX5" fmla="*/ 90376 w 90358"/>
                  <a:gd name="connsiteY5" fmla="*/ 51791 h 103501"/>
                  <a:gd name="connsiteX6" fmla="*/ 45197 w 90358"/>
                  <a:gd name="connsiteY6" fmla="*/ 40 h 103501"/>
                  <a:gd name="connsiteX7" fmla="*/ 18 w 90358"/>
                  <a:gd name="connsiteY7" fmla="*/ 51791 h 103501"/>
                  <a:gd name="connsiteX8" fmla="*/ 45197 w 90358"/>
                  <a:gd name="connsiteY8" fmla="*/ 103541 h 103501"/>
                  <a:gd name="connsiteX9" fmla="*/ 90376 w 90358"/>
                  <a:gd name="connsiteY9" fmla="*/ 51791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58" h="103501">
                    <a:moveTo>
                      <a:pt x="69840" y="51791"/>
                    </a:moveTo>
                    <a:cubicBezTo>
                      <a:pt x="69840" y="75612"/>
                      <a:pt x="59983" y="87112"/>
                      <a:pt x="45197" y="87112"/>
                    </a:cubicBezTo>
                    <a:cubicBezTo>
                      <a:pt x="29590" y="87112"/>
                      <a:pt x="20554" y="75612"/>
                      <a:pt x="20554" y="51791"/>
                    </a:cubicBezTo>
                    <a:cubicBezTo>
                      <a:pt x="20554" y="27969"/>
                      <a:pt x="29590" y="16469"/>
                      <a:pt x="45197" y="16469"/>
                    </a:cubicBezTo>
                    <a:cubicBezTo>
                      <a:pt x="60804" y="16469"/>
                      <a:pt x="69840" y="27969"/>
                      <a:pt x="69840" y="51791"/>
                    </a:cubicBezTo>
                    <a:moveTo>
                      <a:pt x="90376" y="51791"/>
                    </a:moveTo>
                    <a:cubicBezTo>
                      <a:pt x="90376" y="18112"/>
                      <a:pt x="71483" y="40"/>
                      <a:pt x="45197" y="40"/>
                    </a:cubicBezTo>
                    <a:cubicBezTo>
                      <a:pt x="18911" y="40"/>
                      <a:pt x="18" y="17290"/>
                      <a:pt x="18" y="51791"/>
                    </a:cubicBezTo>
                    <a:cubicBezTo>
                      <a:pt x="18" y="86291"/>
                      <a:pt x="18911" y="103541"/>
                      <a:pt x="45197" y="103541"/>
                    </a:cubicBezTo>
                    <a:cubicBezTo>
                      <a:pt x="71483" y="103541"/>
                      <a:pt x="90376" y="85469"/>
                      <a:pt x="90376" y="51791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9443F38C-D58C-37E9-CEE0-E437DBD834AC}"/>
                </a:ext>
              </a:extLst>
            </p:cNvPr>
            <p:cNvSpPr/>
            <p:nvPr/>
          </p:nvSpPr>
          <p:spPr>
            <a:xfrm>
              <a:off x="610266" y="5999399"/>
              <a:ext cx="18893" cy="99393"/>
            </a:xfrm>
            <a:custGeom>
              <a:avLst/>
              <a:gdLst>
                <a:gd name="connsiteX0" fmla="*/ 20 w 18893"/>
                <a:gd name="connsiteY0" fmla="*/ 40 h 99393"/>
                <a:gd name="connsiteX1" fmla="*/ 20 w 18893"/>
                <a:gd name="connsiteY1" fmla="*/ 99434 h 99393"/>
                <a:gd name="connsiteX2" fmla="*/ 18913 w 18893"/>
                <a:gd name="connsiteY2" fmla="*/ 99434 h 99393"/>
                <a:gd name="connsiteX3" fmla="*/ 18913 w 18893"/>
                <a:gd name="connsiteY3" fmla="*/ 40 h 99393"/>
                <a:gd name="connsiteX4" fmla="*/ 20 w 18893"/>
                <a:gd name="connsiteY4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93" h="99393">
                  <a:moveTo>
                    <a:pt x="20" y="40"/>
                  </a:moveTo>
                  <a:lnTo>
                    <a:pt x="20" y="99434"/>
                  </a:lnTo>
                  <a:lnTo>
                    <a:pt x="18913" y="99434"/>
                  </a:lnTo>
                  <a:lnTo>
                    <a:pt x="18913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36" name="Grafik 57">
              <a:extLst>
                <a:ext uri="{FF2B5EF4-FFF2-40B4-BE49-F238E27FC236}">
                  <a16:creationId xmlns:a16="http://schemas.microsoft.com/office/drawing/2014/main" id="{6EEE5AF5-4B1F-1622-F581-748E8654EC52}"/>
                </a:ext>
              </a:extLst>
            </p:cNvPr>
            <p:cNvGrpSpPr/>
            <p:nvPr/>
          </p:nvGrpSpPr>
          <p:grpSpPr>
            <a:xfrm>
              <a:off x="803303" y="6134115"/>
              <a:ext cx="308860" cy="104322"/>
              <a:chOff x="803303" y="6134115"/>
              <a:chExt cx="308860" cy="104322"/>
            </a:xfrm>
            <a:solidFill>
              <a:srgbClr val="181716"/>
            </a:solidFill>
          </p:grpSpPr>
          <p:sp>
            <p:nvSpPr>
              <p:cNvPr id="48" name="Freihandform: Form 47">
                <a:extLst>
                  <a:ext uri="{FF2B5EF4-FFF2-40B4-BE49-F238E27FC236}">
                    <a16:creationId xmlns:a16="http://schemas.microsoft.com/office/drawing/2014/main" id="{D02F977A-DA34-E557-F05A-98EDCAB2CD04}"/>
                  </a:ext>
                </a:extLst>
              </p:cNvPr>
              <p:cNvSpPr/>
              <p:nvPr/>
            </p:nvSpPr>
            <p:spPr>
              <a:xfrm>
                <a:off x="803303" y="6136579"/>
                <a:ext cx="65714" cy="99393"/>
              </a:xfrm>
              <a:custGeom>
                <a:avLst/>
                <a:gdLst>
                  <a:gd name="connsiteX0" fmla="*/ 45195 w 65714"/>
                  <a:gd name="connsiteY0" fmla="*/ 32895 h 99393"/>
                  <a:gd name="connsiteX1" fmla="*/ 23838 w 65714"/>
                  <a:gd name="connsiteY1" fmla="*/ 50967 h 99393"/>
                  <a:gd name="connsiteX2" fmla="*/ 18909 w 65714"/>
                  <a:gd name="connsiteY2" fmla="*/ 50967 h 99393"/>
                  <a:gd name="connsiteX3" fmla="*/ 18909 w 65714"/>
                  <a:gd name="connsiteY3" fmla="*/ 14824 h 99393"/>
                  <a:gd name="connsiteX4" fmla="*/ 24659 w 65714"/>
                  <a:gd name="connsiteY4" fmla="*/ 14824 h 99393"/>
                  <a:gd name="connsiteX5" fmla="*/ 45195 w 65714"/>
                  <a:gd name="connsiteY5" fmla="*/ 32895 h 99393"/>
                  <a:gd name="connsiteX6" fmla="*/ 65731 w 65714"/>
                  <a:gd name="connsiteY6" fmla="*/ 32895 h 99393"/>
                  <a:gd name="connsiteX7" fmla="*/ 24659 w 65714"/>
                  <a:gd name="connsiteY7" fmla="*/ 38 h 99393"/>
                  <a:gd name="connsiteX8" fmla="*/ 16 w 65714"/>
                  <a:gd name="connsiteY8" fmla="*/ 38 h 99393"/>
                  <a:gd name="connsiteX9" fmla="*/ 16 w 65714"/>
                  <a:gd name="connsiteY9" fmla="*/ 99432 h 99393"/>
                  <a:gd name="connsiteX10" fmla="*/ 18909 w 65714"/>
                  <a:gd name="connsiteY10" fmla="*/ 99432 h 99393"/>
                  <a:gd name="connsiteX11" fmla="*/ 18909 w 65714"/>
                  <a:gd name="connsiteY11" fmla="*/ 67396 h 99393"/>
                  <a:gd name="connsiteX12" fmla="*/ 23838 w 65714"/>
                  <a:gd name="connsiteY12" fmla="*/ 67396 h 99393"/>
                  <a:gd name="connsiteX13" fmla="*/ 65731 w 65714"/>
                  <a:gd name="connsiteY13" fmla="*/ 32895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714" h="99393">
                    <a:moveTo>
                      <a:pt x="45195" y="32895"/>
                    </a:moveTo>
                    <a:cubicBezTo>
                      <a:pt x="45195" y="44395"/>
                      <a:pt x="38624" y="50967"/>
                      <a:pt x="23838" y="50967"/>
                    </a:cubicBezTo>
                    <a:lnTo>
                      <a:pt x="18909" y="50967"/>
                    </a:lnTo>
                    <a:lnTo>
                      <a:pt x="18909" y="14824"/>
                    </a:lnTo>
                    <a:lnTo>
                      <a:pt x="24659" y="14824"/>
                    </a:lnTo>
                    <a:cubicBezTo>
                      <a:pt x="38624" y="15645"/>
                      <a:pt x="45195" y="22217"/>
                      <a:pt x="45195" y="32895"/>
                    </a:cubicBezTo>
                    <a:moveTo>
                      <a:pt x="65731" y="32895"/>
                    </a:moveTo>
                    <a:cubicBezTo>
                      <a:pt x="65731" y="12359"/>
                      <a:pt x="52588" y="38"/>
                      <a:pt x="24659" y="38"/>
                    </a:cubicBezTo>
                    <a:lnTo>
                      <a:pt x="16" y="38"/>
                    </a:lnTo>
                    <a:lnTo>
                      <a:pt x="16" y="99432"/>
                    </a:lnTo>
                    <a:lnTo>
                      <a:pt x="18909" y="99432"/>
                    </a:lnTo>
                    <a:lnTo>
                      <a:pt x="18909" y="67396"/>
                    </a:lnTo>
                    <a:lnTo>
                      <a:pt x="23838" y="67396"/>
                    </a:lnTo>
                    <a:cubicBezTo>
                      <a:pt x="50124" y="67396"/>
                      <a:pt x="65731" y="54253"/>
                      <a:pt x="65731" y="32895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FCA49DFB-C5A5-2645-CC74-1CE97203DCE8}"/>
                  </a:ext>
                </a:extLst>
              </p:cNvPr>
              <p:cNvSpPr/>
              <p:nvPr/>
            </p:nvSpPr>
            <p:spPr>
              <a:xfrm>
                <a:off x="887911" y="6135758"/>
                <a:ext cx="72286" cy="99393"/>
              </a:xfrm>
              <a:custGeom>
                <a:avLst/>
                <a:gdLst>
                  <a:gd name="connsiteX0" fmla="*/ 44372 w 72286"/>
                  <a:gd name="connsiteY0" fmla="*/ 32074 h 99393"/>
                  <a:gd name="connsiteX1" fmla="*/ 23015 w 72286"/>
                  <a:gd name="connsiteY1" fmla="*/ 48503 h 99393"/>
                  <a:gd name="connsiteX2" fmla="*/ 19729 w 72286"/>
                  <a:gd name="connsiteY2" fmla="*/ 48503 h 99393"/>
                  <a:gd name="connsiteX3" fmla="*/ 19729 w 72286"/>
                  <a:gd name="connsiteY3" fmla="*/ 16466 h 99393"/>
                  <a:gd name="connsiteX4" fmla="*/ 23836 w 72286"/>
                  <a:gd name="connsiteY4" fmla="*/ 16466 h 99393"/>
                  <a:gd name="connsiteX5" fmla="*/ 44372 w 72286"/>
                  <a:gd name="connsiteY5" fmla="*/ 32074 h 99393"/>
                  <a:gd name="connsiteX6" fmla="*/ 64908 w 72286"/>
                  <a:gd name="connsiteY6" fmla="*/ 31252 h 99393"/>
                  <a:gd name="connsiteX7" fmla="*/ 23836 w 72286"/>
                  <a:gd name="connsiteY7" fmla="*/ 38 h 99393"/>
                  <a:gd name="connsiteX8" fmla="*/ 15 w 72286"/>
                  <a:gd name="connsiteY8" fmla="*/ 38 h 99393"/>
                  <a:gd name="connsiteX9" fmla="*/ 15 w 72286"/>
                  <a:gd name="connsiteY9" fmla="*/ 99432 h 99393"/>
                  <a:gd name="connsiteX10" fmla="*/ 18908 w 72286"/>
                  <a:gd name="connsiteY10" fmla="*/ 99432 h 99393"/>
                  <a:gd name="connsiteX11" fmla="*/ 18908 w 72286"/>
                  <a:gd name="connsiteY11" fmla="*/ 63288 h 99393"/>
                  <a:gd name="connsiteX12" fmla="*/ 27944 w 72286"/>
                  <a:gd name="connsiteY12" fmla="*/ 63288 h 99393"/>
                  <a:gd name="connsiteX13" fmla="*/ 49301 w 72286"/>
                  <a:gd name="connsiteY13" fmla="*/ 99432 h 99393"/>
                  <a:gd name="connsiteX14" fmla="*/ 72301 w 72286"/>
                  <a:gd name="connsiteY14" fmla="*/ 99432 h 99393"/>
                  <a:gd name="connsiteX15" fmla="*/ 46837 w 72286"/>
                  <a:gd name="connsiteY15" fmla="*/ 58360 h 99393"/>
                  <a:gd name="connsiteX16" fmla="*/ 64908 w 72286"/>
                  <a:gd name="connsiteY16" fmla="*/ 3125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286" h="99393">
                    <a:moveTo>
                      <a:pt x="44372" y="32074"/>
                    </a:moveTo>
                    <a:cubicBezTo>
                      <a:pt x="44372" y="42752"/>
                      <a:pt x="37801" y="48503"/>
                      <a:pt x="23015" y="48503"/>
                    </a:cubicBezTo>
                    <a:lnTo>
                      <a:pt x="19729" y="48503"/>
                    </a:lnTo>
                    <a:lnTo>
                      <a:pt x="19729" y="16466"/>
                    </a:lnTo>
                    <a:lnTo>
                      <a:pt x="23836" y="16466"/>
                    </a:lnTo>
                    <a:cubicBezTo>
                      <a:pt x="37801" y="16466"/>
                      <a:pt x="44372" y="21395"/>
                      <a:pt x="44372" y="32074"/>
                    </a:cubicBezTo>
                    <a:moveTo>
                      <a:pt x="64908" y="31252"/>
                    </a:moveTo>
                    <a:cubicBezTo>
                      <a:pt x="64908" y="11538"/>
                      <a:pt x="51765" y="38"/>
                      <a:pt x="23836" y="38"/>
                    </a:cubicBezTo>
                    <a:lnTo>
                      <a:pt x="15" y="38"/>
                    </a:lnTo>
                    <a:lnTo>
                      <a:pt x="15" y="99432"/>
                    </a:lnTo>
                    <a:lnTo>
                      <a:pt x="18908" y="99432"/>
                    </a:lnTo>
                    <a:lnTo>
                      <a:pt x="18908" y="63288"/>
                    </a:lnTo>
                    <a:lnTo>
                      <a:pt x="27944" y="63288"/>
                    </a:lnTo>
                    <a:lnTo>
                      <a:pt x="49301" y="99432"/>
                    </a:lnTo>
                    <a:lnTo>
                      <a:pt x="72301" y="99432"/>
                    </a:lnTo>
                    <a:lnTo>
                      <a:pt x="46837" y="58360"/>
                    </a:lnTo>
                    <a:cubicBezTo>
                      <a:pt x="59158" y="53431"/>
                      <a:pt x="64908" y="43574"/>
                      <a:pt x="64908" y="31252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" name="Freihandform: Form 49">
                <a:extLst>
                  <a:ext uri="{FF2B5EF4-FFF2-40B4-BE49-F238E27FC236}">
                    <a16:creationId xmlns:a16="http://schemas.microsoft.com/office/drawing/2014/main" id="{128D0641-59D6-1AB9-EA8D-DAB6F24676BA}"/>
                  </a:ext>
                </a:extLst>
              </p:cNvPr>
              <p:cNvSpPr/>
              <p:nvPr/>
            </p:nvSpPr>
            <p:spPr>
              <a:xfrm>
                <a:off x="971698" y="6134115"/>
                <a:ext cx="90358" cy="103501"/>
              </a:xfrm>
              <a:custGeom>
                <a:avLst/>
                <a:gdLst>
                  <a:gd name="connsiteX0" fmla="*/ 70657 w 90358"/>
                  <a:gd name="connsiteY0" fmla="*/ 51788 h 103501"/>
                  <a:gd name="connsiteX1" fmla="*/ 46014 w 90358"/>
                  <a:gd name="connsiteY1" fmla="*/ 87110 h 103501"/>
                  <a:gd name="connsiteX2" fmla="*/ 21370 w 90358"/>
                  <a:gd name="connsiteY2" fmla="*/ 51788 h 103501"/>
                  <a:gd name="connsiteX3" fmla="*/ 46014 w 90358"/>
                  <a:gd name="connsiteY3" fmla="*/ 16466 h 103501"/>
                  <a:gd name="connsiteX4" fmla="*/ 70657 w 90358"/>
                  <a:gd name="connsiteY4" fmla="*/ 51788 h 103501"/>
                  <a:gd name="connsiteX5" fmla="*/ 90371 w 90358"/>
                  <a:gd name="connsiteY5" fmla="*/ 51788 h 103501"/>
                  <a:gd name="connsiteX6" fmla="*/ 45192 w 90358"/>
                  <a:gd name="connsiteY6" fmla="*/ 38 h 103501"/>
                  <a:gd name="connsiteX7" fmla="*/ 13 w 90358"/>
                  <a:gd name="connsiteY7" fmla="*/ 51788 h 103501"/>
                  <a:gd name="connsiteX8" fmla="*/ 45192 w 90358"/>
                  <a:gd name="connsiteY8" fmla="*/ 103539 h 103501"/>
                  <a:gd name="connsiteX9" fmla="*/ 90371 w 90358"/>
                  <a:gd name="connsiteY9" fmla="*/ 51788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58" h="103501">
                    <a:moveTo>
                      <a:pt x="70657" y="51788"/>
                    </a:moveTo>
                    <a:cubicBezTo>
                      <a:pt x="70657" y="75610"/>
                      <a:pt x="60799" y="87110"/>
                      <a:pt x="46014" y="87110"/>
                    </a:cubicBezTo>
                    <a:cubicBezTo>
                      <a:pt x="30406" y="87110"/>
                      <a:pt x="21370" y="75610"/>
                      <a:pt x="21370" y="51788"/>
                    </a:cubicBezTo>
                    <a:cubicBezTo>
                      <a:pt x="21370" y="27967"/>
                      <a:pt x="30406" y="16466"/>
                      <a:pt x="46014" y="16466"/>
                    </a:cubicBezTo>
                    <a:cubicBezTo>
                      <a:pt x="60799" y="16466"/>
                      <a:pt x="70657" y="27967"/>
                      <a:pt x="70657" y="51788"/>
                    </a:cubicBezTo>
                    <a:moveTo>
                      <a:pt x="90371" y="51788"/>
                    </a:moveTo>
                    <a:cubicBezTo>
                      <a:pt x="90371" y="18109"/>
                      <a:pt x="71478" y="38"/>
                      <a:pt x="45192" y="38"/>
                    </a:cubicBezTo>
                    <a:cubicBezTo>
                      <a:pt x="18906" y="38"/>
                      <a:pt x="13" y="17288"/>
                      <a:pt x="13" y="51788"/>
                    </a:cubicBezTo>
                    <a:cubicBezTo>
                      <a:pt x="13" y="86289"/>
                      <a:pt x="18906" y="103539"/>
                      <a:pt x="45192" y="103539"/>
                    </a:cubicBezTo>
                    <a:cubicBezTo>
                      <a:pt x="71478" y="103539"/>
                      <a:pt x="90371" y="85467"/>
                      <a:pt x="90371" y="51788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" name="Freihandform: Form 50">
                <a:extLst>
                  <a:ext uri="{FF2B5EF4-FFF2-40B4-BE49-F238E27FC236}">
                    <a16:creationId xmlns:a16="http://schemas.microsoft.com/office/drawing/2014/main" id="{59F031F0-74C4-D695-046D-FCCE42CF1523}"/>
                  </a:ext>
                </a:extLst>
              </p:cNvPr>
              <p:cNvSpPr/>
              <p:nvPr/>
            </p:nvSpPr>
            <p:spPr>
              <a:xfrm>
                <a:off x="1071913" y="6136579"/>
                <a:ext cx="40250" cy="101858"/>
              </a:xfrm>
              <a:custGeom>
                <a:avLst/>
                <a:gdLst>
                  <a:gd name="connsiteX0" fmla="*/ 40262 w 40250"/>
                  <a:gd name="connsiteY0" fmla="*/ 38 h 101858"/>
                  <a:gd name="connsiteX1" fmla="*/ 20548 w 40250"/>
                  <a:gd name="connsiteY1" fmla="*/ 38 h 101858"/>
                  <a:gd name="connsiteX2" fmla="*/ 20548 w 40250"/>
                  <a:gd name="connsiteY2" fmla="*/ 71503 h 101858"/>
                  <a:gd name="connsiteX3" fmla="*/ 9048 w 40250"/>
                  <a:gd name="connsiteY3" fmla="*/ 85467 h 101858"/>
                  <a:gd name="connsiteX4" fmla="*/ 1655 w 40250"/>
                  <a:gd name="connsiteY4" fmla="*/ 83824 h 101858"/>
                  <a:gd name="connsiteX5" fmla="*/ 12 w 40250"/>
                  <a:gd name="connsiteY5" fmla="*/ 98610 h 101858"/>
                  <a:gd name="connsiteX6" fmla="*/ 13155 w 40250"/>
                  <a:gd name="connsiteY6" fmla="*/ 101896 h 101858"/>
                  <a:gd name="connsiteX7" fmla="*/ 39441 w 40250"/>
                  <a:gd name="connsiteY7" fmla="*/ 73146 h 101858"/>
                  <a:gd name="connsiteX8" fmla="*/ 39441 w 40250"/>
                  <a:gd name="connsiteY8" fmla="*/ 38 h 101858"/>
                  <a:gd name="connsiteX9" fmla="*/ 40262 w 40250"/>
                  <a:gd name="connsiteY9" fmla="*/ 38 h 101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250" h="101858">
                    <a:moveTo>
                      <a:pt x="40262" y="38"/>
                    </a:moveTo>
                    <a:lnTo>
                      <a:pt x="20548" y="38"/>
                    </a:lnTo>
                    <a:lnTo>
                      <a:pt x="20548" y="71503"/>
                    </a:lnTo>
                    <a:cubicBezTo>
                      <a:pt x="20548" y="82181"/>
                      <a:pt x="17262" y="85467"/>
                      <a:pt x="9048" y="85467"/>
                    </a:cubicBezTo>
                    <a:cubicBezTo>
                      <a:pt x="4940" y="85467"/>
                      <a:pt x="2476" y="83824"/>
                      <a:pt x="1655" y="83824"/>
                    </a:cubicBezTo>
                    <a:lnTo>
                      <a:pt x="12" y="98610"/>
                    </a:lnTo>
                    <a:cubicBezTo>
                      <a:pt x="1655" y="99432"/>
                      <a:pt x="5762" y="101896"/>
                      <a:pt x="13155" y="101896"/>
                    </a:cubicBezTo>
                    <a:cubicBezTo>
                      <a:pt x="29584" y="101896"/>
                      <a:pt x="39441" y="93682"/>
                      <a:pt x="39441" y="73146"/>
                    </a:cubicBezTo>
                    <a:lnTo>
                      <a:pt x="39441" y="38"/>
                    </a:lnTo>
                    <a:lnTo>
                      <a:pt x="40262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5F736583-D710-A31C-5067-2C0C4A140DB2}"/>
                </a:ext>
              </a:extLst>
            </p:cNvPr>
            <p:cNvSpPr/>
            <p:nvPr/>
          </p:nvSpPr>
          <p:spPr>
            <a:xfrm>
              <a:off x="1137628" y="6136579"/>
              <a:ext cx="61607" cy="99393"/>
            </a:xfrm>
            <a:custGeom>
              <a:avLst/>
              <a:gdLst>
                <a:gd name="connsiteX0" fmla="*/ 58333 w 61607"/>
                <a:gd name="connsiteY0" fmla="*/ 38 h 99393"/>
                <a:gd name="connsiteX1" fmla="*/ 11 w 61607"/>
                <a:gd name="connsiteY1" fmla="*/ 38 h 99393"/>
                <a:gd name="connsiteX2" fmla="*/ 11 w 61607"/>
                <a:gd name="connsiteY2" fmla="*/ 99432 h 99393"/>
                <a:gd name="connsiteX3" fmla="*/ 60797 w 61607"/>
                <a:gd name="connsiteY3" fmla="*/ 99432 h 99393"/>
                <a:gd name="connsiteX4" fmla="*/ 61618 w 61607"/>
                <a:gd name="connsiteY4" fmla="*/ 83003 h 99393"/>
                <a:gd name="connsiteX5" fmla="*/ 19725 w 61607"/>
                <a:gd name="connsiteY5" fmla="*/ 83003 h 99393"/>
                <a:gd name="connsiteX6" fmla="*/ 19725 w 61607"/>
                <a:gd name="connsiteY6" fmla="*/ 56717 h 99393"/>
                <a:gd name="connsiteX7" fmla="*/ 54225 w 61607"/>
                <a:gd name="connsiteY7" fmla="*/ 56717 h 99393"/>
                <a:gd name="connsiteX8" fmla="*/ 54225 w 61607"/>
                <a:gd name="connsiteY8" fmla="*/ 41110 h 99393"/>
                <a:gd name="connsiteX9" fmla="*/ 19725 w 61607"/>
                <a:gd name="connsiteY9" fmla="*/ 41110 h 99393"/>
                <a:gd name="connsiteX10" fmla="*/ 19725 w 61607"/>
                <a:gd name="connsiteY10" fmla="*/ 15645 h 99393"/>
                <a:gd name="connsiteX11" fmla="*/ 56690 w 61607"/>
                <a:gd name="connsiteY11" fmla="*/ 15645 h 99393"/>
                <a:gd name="connsiteX12" fmla="*/ 58333 w 61607"/>
                <a:gd name="connsiteY12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607" h="99393">
                  <a:moveTo>
                    <a:pt x="58333" y="38"/>
                  </a:moveTo>
                  <a:lnTo>
                    <a:pt x="11" y="38"/>
                  </a:lnTo>
                  <a:lnTo>
                    <a:pt x="11" y="99432"/>
                  </a:lnTo>
                  <a:lnTo>
                    <a:pt x="60797" y="99432"/>
                  </a:lnTo>
                  <a:lnTo>
                    <a:pt x="61618" y="83003"/>
                  </a:lnTo>
                  <a:lnTo>
                    <a:pt x="19725" y="83003"/>
                  </a:lnTo>
                  <a:lnTo>
                    <a:pt x="19725" y="56717"/>
                  </a:lnTo>
                  <a:lnTo>
                    <a:pt x="54225" y="56717"/>
                  </a:lnTo>
                  <a:lnTo>
                    <a:pt x="54225" y="41110"/>
                  </a:lnTo>
                  <a:lnTo>
                    <a:pt x="19725" y="41110"/>
                  </a:lnTo>
                  <a:lnTo>
                    <a:pt x="19725" y="15645"/>
                  </a:lnTo>
                  <a:lnTo>
                    <a:pt x="56690" y="15645"/>
                  </a:lnTo>
                  <a:lnTo>
                    <a:pt x="58333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91011FC9-C401-67E5-9144-C9B999E2849B}"/>
                </a:ext>
              </a:extLst>
            </p:cNvPr>
            <p:cNvSpPr/>
            <p:nvPr/>
          </p:nvSpPr>
          <p:spPr>
            <a:xfrm>
              <a:off x="1303558" y="6136579"/>
              <a:ext cx="78036" cy="99393"/>
            </a:xfrm>
            <a:custGeom>
              <a:avLst/>
              <a:gdLst>
                <a:gd name="connsiteX0" fmla="*/ 78044 w 78036"/>
                <a:gd name="connsiteY0" fmla="*/ 38 h 99393"/>
                <a:gd name="connsiteX1" fmla="*/ 8 w 78036"/>
                <a:gd name="connsiteY1" fmla="*/ 38 h 99393"/>
                <a:gd name="connsiteX2" fmla="*/ 8 w 78036"/>
                <a:gd name="connsiteY2" fmla="*/ 15645 h 99393"/>
                <a:gd name="connsiteX3" fmla="*/ 28758 w 78036"/>
                <a:gd name="connsiteY3" fmla="*/ 15645 h 99393"/>
                <a:gd name="connsiteX4" fmla="*/ 28758 w 78036"/>
                <a:gd name="connsiteY4" fmla="*/ 99432 h 99393"/>
                <a:gd name="connsiteX5" fmla="*/ 48472 w 78036"/>
                <a:gd name="connsiteY5" fmla="*/ 99432 h 99393"/>
                <a:gd name="connsiteX6" fmla="*/ 48472 w 78036"/>
                <a:gd name="connsiteY6" fmla="*/ 15645 h 99393"/>
                <a:gd name="connsiteX7" fmla="*/ 77223 w 78036"/>
                <a:gd name="connsiteY7" fmla="*/ 15645 h 99393"/>
                <a:gd name="connsiteX8" fmla="*/ 78044 w 78036"/>
                <a:gd name="connsiteY8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036" h="99393">
                  <a:moveTo>
                    <a:pt x="78044" y="38"/>
                  </a:moveTo>
                  <a:lnTo>
                    <a:pt x="8" y="38"/>
                  </a:lnTo>
                  <a:lnTo>
                    <a:pt x="8" y="15645"/>
                  </a:lnTo>
                  <a:lnTo>
                    <a:pt x="28758" y="15645"/>
                  </a:lnTo>
                  <a:lnTo>
                    <a:pt x="28758" y="99432"/>
                  </a:lnTo>
                  <a:lnTo>
                    <a:pt x="48472" y="99432"/>
                  </a:lnTo>
                  <a:lnTo>
                    <a:pt x="48472" y="15645"/>
                  </a:lnTo>
                  <a:lnTo>
                    <a:pt x="77223" y="15645"/>
                  </a:lnTo>
                  <a:lnTo>
                    <a:pt x="78044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EABD298D-AC82-FDCA-11C6-6B9DF8615227}"/>
                </a:ext>
              </a:extLst>
            </p:cNvPr>
            <p:cNvSpPr/>
            <p:nvPr/>
          </p:nvSpPr>
          <p:spPr>
            <a:xfrm>
              <a:off x="1398845" y="6136579"/>
              <a:ext cx="60786" cy="99393"/>
            </a:xfrm>
            <a:custGeom>
              <a:avLst/>
              <a:gdLst>
                <a:gd name="connsiteX0" fmla="*/ 57507 w 60786"/>
                <a:gd name="connsiteY0" fmla="*/ 38 h 99393"/>
                <a:gd name="connsiteX1" fmla="*/ 6 w 60786"/>
                <a:gd name="connsiteY1" fmla="*/ 38 h 99393"/>
                <a:gd name="connsiteX2" fmla="*/ 6 w 60786"/>
                <a:gd name="connsiteY2" fmla="*/ 99432 h 99393"/>
                <a:gd name="connsiteX3" fmla="*/ 59971 w 60786"/>
                <a:gd name="connsiteY3" fmla="*/ 99432 h 99393"/>
                <a:gd name="connsiteX4" fmla="*/ 60793 w 60786"/>
                <a:gd name="connsiteY4" fmla="*/ 83003 h 99393"/>
                <a:gd name="connsiteX5" fmla="*/ 18899 w 60786"/>
                <a:gd name="connsiteY5" fmla="*/ 83003 h 99393"/>
                <a:gd name="connsiteX6" fmla="*/ 18899 w 60786"/>
                <a:gd name="connsiteY6" fmla="*/ 56717 h 99393"/>
                <a:gd name="connsiteX7" fmla="*/ 53400 w 60786"/>
                <a:gd name="connsiteY7" fmla="*/ 56717 h 99393"/>
                <a:gd name="connsiteX8" fmla="*/ 53400 w 60786"/>
                <a:gd name="connsiteY8" fmla="*/ 41110 h 99393"/>
                <a:gd name="connsiteX9" fmla="*/ 18899 w 60786"/>
                <a:gd name="connsiteY9" fmla="*/ 41110 h 99393"/>
                <a:gd name="connsiteX10" fmla="*/ 18899 w 60786"/>
                <a:gd name="connsiteY10" fmla="*/ 15645 h 99393"/>
                <a:gd name="connsiteX11" fmla="*/ 56685 w 60786"/>
                <a:gd name="connsiteY11" fmla="*/ 15645 h 99393"/>
                <a:gd name="connsiteX12" fmla="*/ 57507 w 60786"/>
                <a:gd name="connsiteY12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786" h="99393">
                  <a:moveTo>
                    <a:pt x="57507" y="38"/>
                  </a:moveTo>
                  <a:lnTo>
                    <a:pt x="6" y="38"/>
                  </a:lnTo>
                  <a:lnTo>
                    <a:pt x="6" y="99432"/>
                  </a:lnTo>
                  <a:lnTo>
                    <a:pt x="59971" y="99432"/>
                  </a:lnTo>
                  <a:lnTo>
                    <a:pt x="60793" y="83003"/>
                  </a:lnTo>
                  <a:lnTo>
                    <a:pt x="18899" y="83003"/>
                  </a:lnTo>
                  <a:lnTo>
                    <a:pt x="18899" y="56717"/>
                  </a:lnTo>
                  <a:lnTo>
                    <a:pt x="53400" y="56717"/>
                  </a:lnTo>
                  <a:lnTo>
                    <a:pt x="53400" y="41110"/>
                  </a:lnTo>
                  <a:lnTo>
                    <a:pt x="18899" y="41110"/>
                  </a:lnTo>
                  <a:lnTo>
                    <a:pt x="18899" y="15645"/>
                  </a:lnTo>
                  <a:lnTo>
                    <a:pt x="56685" y="15645"/>
                  </a:lnTo>
                  <a:lnTo>
                    <a:pt x="57507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7F2277DC-E543-5645-87E4-D55EDF220C57}"/>
                </a:ext>
              </a:extLst>
            </p:cNvPr>
            <p:cNvSpPr/>
            <p:nvPr/>
          </p:nvSpPr>
          <p:spPr>
            <a:xfrm>
              <a:off x="1218950" y="6136579"/>
              <a:ext cx="18893" cy="99393"/>
            </a:xfrm>
            <a:custGeom>
              <a:avLst/>
              <a:gdLst>
                <a:gd name="connsiteX0" fmla="*/ 10 w 18893"/>
                <a:gd name="connsiteY0" fmla="*/ 38 h 99393"/>
                <a:gd name="connsiteX1" fmla="*/ 18903 w 18893"/>
                <a:gd name="connsiteY1" fmla="*/ 38 h 99393"/>
                <a:gd name="connsiteX2" fmla="*/ 18903 w 18893"/>
                <a:gd name="connsiteY2" fmla="*/ 99432 h 99393"/>
                <a:gd name="connsiteX3" fmla="*/ 10 w 18893"/>
                <a:gd name="connsiteY3" fmla="*/ 99432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93" h="99393">
                  <a:moveTo>
                    <a:pt x="10" y="38"/>
                  </a:moveTo>
                  <a:lnTo>
                    <a:pt x="18903" y="38"/>
                  </a:lnTo>
                  <a:lnTo>
                    <a:pt x="18903" y="99432"/>
                  </a:lnTo>
                  <a:lnTo>
                    <a:pt x="10" y="99432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3B70635D-AE7C-B9EB-E156-A53E2A69A5AB}"/>
                </a:ext>
              </a:extLst>
            </p:cNvPr>
            <p:cNvSpPr/>
            <p:nvPr/>
          </p:nvSpPr>
          <p:spPr>
            <a:xfrm>
              <a:off x="675159" y="6136579"/>
              <a:ext cx="56679" cy="99393"/>
            </a:xfrm>
            <a:custGeom>
              <a:avLst/>
              <a:gdLst>
                <a:gd name="connsiteX0" fmla="*/ 23840 w 56679"/>
                <a:gd name="connsiteY0" fmla="*/ 38 h 99393"/>
                <a:gd name="connsiteX1" fmla="*/ 1661 w 56679"/>
                <a:gd name="connsiteY1" fmla="*/ 38 h 99393"/>
                <a:gd name="connsiteX2" fmla="*/ 36162 w 56679"/>
                <a:gd name="connsiteY2" fmla="*/ 48502 h 99393"/>
                <a:gd name="connsiteX3" fmla="*/ 18 w 56679"/>
                <a:gd name="connsiteY3" fmla="*/ 99432 h 99393"/>
                <a:gd name="connsiteX4" fmla="*/ 23019 w 56679"/>
                <a:gd name="connsiteY4" fmla="*/ 99432 h 99393"/>
                <a:gd name="connsiteX5" fmla="*/ 56698 w 56679"/>
                <a:gd name="connsiteY5" fmla="*/ 49324 h 99393"/>
                <a:gd name="connsiteX6" fmla="*/ 23840 w 56679"/>
                <a:gd name="connsiteY6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79" h="99393">
                  <a:moveTo>
                    <a:pt x="23840" y="38"/>
                  </a:moveTo>
                  <a:lnTo>
                    <a:pt x="1661" y="38"/>
                  </a:lnTo>
                  <a:lnTo>
                    <a:pt x="36162" y="48502"/>
                  </a:lnTo>
                  <a:lnTo>
                    <a:pt x="18" y="99432"/>
                  </a:lnTo>
                  <a:lnTo>
                    <a:pt x="23019" y="99432"/>
                  </a:lnTo>
                  <a:lnTo>
                    <a:pt x="56698" y="49324"/>
                  </a:lnTo>
                  <a:lnTo>
                    <a:pt x="23840" y="38"/>
                  </a:lnTo>
                  <a:close/>
                </a:path>
              </a:pathLst>
            </a:custGeom>
            <a:solidFill>
              <a:srgbClr val="00427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BD9C43B5-C373-DCD8-8562-8F7FF5F7AC43}"/>
                </a:ext>
              </a:extLst>
            </p:cNvPr>
            <p:cNvSpPr/>
            <p:nvPr/>
          </p:nvSpPr>
          <p:spPr>
            <a:xfrm>
              <a:off x="726910" y="6136579"/>
              <a:ext cx="57500" cy="99393"/>
            </a:xfrm>
            <a:custGeom>
              <a:avLst/>
              <a:gdLst>
                <a:gd name="connsiteX0" fmla="*/ 23839 w 57500"/>
                <a:gd name="connsiteY0" fmla="*/ 38 h 99393"/>
                <a:gd name="connsiteX1" fmla="*/ 2482 w 57500"/>
                <a:gd name="connsiteY1" fmla="*/ 38 h 99393"/>
                <a:gd name="connsiteX2" fmla="*/ 36161 w 57500"/>
                <a:gd name="connsiteY2" fmla="*/ 48502 h 99393"/>
                <a:gd name="connsiteX3" fmla="*/ 18 w 57500"/>
                <a:gd name="connsiteY3" fmla="*/ 99432 h 99393"/>
                <a:gd name="connsiteX4" fmla="*/ 23839 w 57500"/>
                <a:gd name="connsiteY4" fmla="*/ 99432 h 99393"/>
                <a:gd name="connsiteX5" fmla="*/ 57518 w 57500"/>
                <a:gd name="connsiteY5" fmla="*/ 49324 h 99393"/>
                <a:gd name="connsiteX6" fmla="*/ 23839 w 57500"/>
                <a:gd name="connsiteY6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00" h="99393">
                  <a:moveTo>
                    <a:pt x="23839" y="38"/>
                  </a:moveTo>
                  <a:lnTo>
                    <a:pt x="2482" y="38"/>
                  </a:lnTo>
                  <a:lnTo>
                    <a:pt x="36161" y="48502"/>
                  </a:lnTo>
                  <a:lnTo>
                    <a:pt x="18" y="99432"/>
                  </a:lnTo>
                  <a:lnTo>
                    <a:pt x="23839" y="99432"/>
                  </a:lnTo>
                  <a:lnTo>
                    <a:pt x="57518" y="49324"/>
                  </a:lnTo>
                  <a:lnTo>
                    <a:pt x="23839" y="38"/>
                  </a:lnTo>
                  <a:close/>
                </a:path>
              </a:pathLst>
            </a:custGeom>
            <a:solidFill>
              <a:srgbClr val="218F9D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C3283B48-5128-A37A-92C4-5CF6EB082EFD}"/>
                </a:ext>
              </a:extLst>
            </p:cNvPr>
            <p:cNvSpPr/>
            <p:nvPr/>
          </p:nvSpPr>
          <p:spPr>
            <a:xfrm>
              <a:off x="629159" y="5999399"/>
              <a:ext cx="56679" cy="99393"/>
            </a:xfrm>
            <a:custGeom>
              <a:avLst/>
              <a:gdLst>
                <a:gd name="connsiteX0" fmla="*/ 33698 w 56679"/>
                <a:gd name="connsiteY0" fmla="*/ 40 h 99393"/>
                <a:gd name="connsiteX1" fmla="*/ 19 w 56679"/>
                <a:gd name="connsiteY1" fmla="*/ 49326 h 99393"/>
                <a:gd name="connsiteX2" fmla="*/ 9055 w 56679"/>
                <a:gd name="connsiteY2" fmla="*/ 63291 h 99393"/>
                <a:gd name="connsiteX3" fmla="*/ 33698 w 56679"/>
                <a:gd name="connsiteY3" fmla="*/ 99434 h 99393"/>
                <a:gd name="connsiteX4" fmla="*/ 56698 w 56679"/>
                <a:gd name="connsiteY4" fmla="*/ 99434 h 99393"/>
                <a:gd name="connsiteX5" fmla="*/ 20555 w 56679"/>
                <a:gd name="connsiteY5" fmla="*/ 48505 h 99393"/>
                <a:gd name="connsiteX6" fmla="*/ 55055 w 56679"/>
                <a:gd name="connsiteY6" fmla="*/ 40 h 99393"/>
                <a:gd name="connsiteX7" fmla="*/ 33698 w 56679"/>
                <a:gd name="connsiteY7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79" h="99393">
                  <a:moveTo>
                    <a:pt x="33698" y="40"/>
                  </a:moveTo>
                  <a:lnTo>
                    <a:pt x="19" y="49326"/>
                  </a:lnTo>
                  <a:lnTo>
                    <a:pt x="9055" y="63291"/>
                  </a:lnTo>
                  <a:lnTo>
                    <a:pt x="33698" y="99434"/>
                  </a:lnTo>
                  <a:lnTo>
                    <a:pt x="56698" y="99434"/>
                  </a:lnTo>
                  <a:lnTo>
                    <a:pt x="20555" y="48505"/>
                  </a:lnTo>
                  <a:lnTo>
                    <a:pt x="55055" y="40"/>
                  </a:lnTo>
                  <a:lnTo>
                    <a:pt x="33698" y="40"/>
                  </a:lnTo>
                  <a:close/>
                </a:path>
              </a:pathLst>
            </a:custGeom>
            <a:solidFill>
              <a:srgbClr val="8F3547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5FA2073B-BD76-A65F-E906-2877DC7FC634}"/>
                </a:ext>
              </a:extLst>
            </p:cNvPr>
            <p:cNvSpPr/>
            <p:nvPr/>
          </p:nvSpPr>
          <p:spPr>
            <a:xfrm>
              <a:off x="1238665" y="6135758"/>
              <a:ext cx="57500" cy="100215"/>
            </a:xfrm>
            <a:custGeom>
              <a:avLst/>
              <a:gdLst>
                <a:gd name="connsiteX0" fmla="*/ 21366 w 57500"/>
                <a:gd name="connsiteY0" fmla="*/ 49324 h 100215"/>
                <a:gd name="connsiteX1" fmla="*/ 55045 w 57500"/>
                <a:gd name="connsiteY1" fmla="*/ 38 h 100215"/>
                <a:gd name="connsiteX2" fmla="*/ 33688 w 57500"/>
                <a:gd name="connsiteY2" fmla="*/ 38 h 100215"/>
                <a:gd name="connsiteX3" fmla="*/ 9 w 57500"/>
                <a:gd name="connsiteY3" fmla="*/ 50145 h 100215"/>
                <a:gd name="connsiteX4" fmla="*/ 33688 w 57500"/>
                <a:gd name="connsiteY4" fmla="*/ 100253 h 100215"/>
                <a:gd name="connsiteX5" fmla="*/ 57510 w 57500"/>
                <a:gd name="connsiteY5" fmla="*/ 100253 h 100215"/>
                <a:gd name="connsiteX6" fmla="*/ 21366 w 57500"/>
                <a:gd name="connsiteY6" fmla="*/ 49324 h 10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00" h="100215">
                  <a:moveTo>
                    <a:pt x="21366" y="49324"/>
                  </a:moveTo>
                  <a:lnTo>
                    <a:pt x="55045" y="38"/>
                  </a:lnTo>
                  <a:lnTo>
                    <a:pt x="33688" y="38"/>
                  </a:lnTo>
                  <a:lnTo>
                    <a:pt x="9" y="50145"/>
                  </a:lnTo>
                  <a:lnTo>
                    <a:pt x="33688" y="100253"/>
                  </a:lnTo>
                  <a:lnTo>
                    <a:pt x="57510" y="100253"/>
                  </a:lnTo>
                  <a:lnTo>
                    <a:pt x="21366" y="49324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87DED761-5B78-5FFF-55D4-9141E5D08442}"/>
                </a:ext>
              </a:extLst>
            </p:cNvPr>
            <p:cNvSpPr/>
            <p:nvPr/>
          </p:nvSpPr>
          <p:spPr>
            <a:xfrm>
              <a:off x="675159" y="6271295"/>
              <a:ext cx="911795" cy="76393"/>
            </a:xfrm>
            <a:custGeom>
              <a:avLst/>
              <a:gdLst>
                <a:gd name="connsiteX0" fmla="*/ 897842 w 911795"/>
                <a:gd name="connsiteY0" fmla="*/ 23857 h 76393"/>
                <a:gd name="connsiteX1" fmla="*/ 905235 w 911795"/>
                <a:gd name="connsiteY1" fmla="*/ 32072 h 76393"/>
                <a:gd name="connsiteX2" fmla="*/ 905235 w 911795"/>
                <a:gd name="connsiteY2" fmla="*/ 34536 h 76393"/>
                <a:gd name="connsiteX3" fmla="*/ 887985 w 911795"/>
                <a:gd name="connsiteY3" fmla="*/ 34536 h 76393"/>
                <a:gd name="connsiteX4" fmla="*/ 897842 w 911795"/>
                <a:gd name="connsiteY4" fmla="*/ 23857 h 76393"/>
                <a:gd name="connsiteX5" fmla="*/ 910985 w 911795"/>
                <a:gd name="connsiteY5" fmla="*/ 33715 h 76393"/>
                <a:gd name="connsiteX6" fmla="*/ 897842 w 911795"/>
                <a:gd name="connsiteY6" fmla="*/ 18107 h 76393"/>
                <a:gd name="connsiteX7" fmla="*/ 881413 w 911795"/>
                <a:gd name="connsiteY7" fmla="*/ 37822 h 76393"/>
                <a:gd name="connsiteX8" fmla="*/ 898663 w 911795"/>
                <a:gd name="connsiteY8" fmla="*/ 58358 h 76393"/>
                <a:gd name="connsiteX9" fmla="*/ 911806 w 911795"/>
                <a:gd name="connsiteY9" fmla="*/ 53429 h 76393"/>
                <a:gd name="connsiteX10" fmla="*/ 910163 w 911795"/>
                <a:gd name="connsiteY10" fmla="*/ 48500 h 76393"/>
                <a:gd name="connsiteX11" fmla="*/ 900306 w 911795"/>
                <a:gd name="connsiteY11" fmla="*/ 51786 h 76393"/>
                <a:gd name="connsiteX12" fmla="*/ 888806 w 911795"/>
                <a:gd name="connsiteY12" fmla="*/ 38643 h 76393"/>
                <a:gd name="connsiteX13" fmla="*/ 910985 w 911795"/>
                <a:gd name="connsiteY13" fmla="*/ 38643 h 76393"/>
                <a:gd name="connsiteX14" fmla="*/ 910985 w 911795"/>
                <a:gd name="connsiteY14" fmla="*/ 33715 h 76393"/>
                <a:gd name="connsiteX15" fmla="*/ 871556 w 911795"/>
                <a:gd name="connsiteY15" fmla="*/ 19750 h 76393"/>
                <a:gd name="connsiteX16" fmla="*/ 864984 w 911795"/>
                <a:gd name="connsiteY16" fmla="*/ 19750 h 76393"/>
                <a:gd name="connsiteX17" fmla="*/ 864984 w 911795"/>
                <a:gd name="connsiteY17" fmla="*/ 58358 h 76393"/>
                <a:gd name="connsiteX18" fmla="*/ 871556 w 911795"/>
                <a:gd name="connsiteY18" fmla="*/ 58358 h 76393"/>
                <a:gd name="connsiteX19" fmla="*/ 871556 w 911795"/>
                <a:gd name="connsiteY19" fmla="*/ 19750 h 76393"/>
                <a:gd name="connsiteX20" fmla="*/ 873199 w 911795"/>
                <a:gd name="connsiteY20" fmla="*/ 5786 h 76393"/>
                <a:gd name="connsiteX21" fmla="*/ 868270 w 911795"/>
                <a:gd name="connsiteY21" fmla="*/ 857 h 76393"/>
                <a:gd name="connsiteX22" fmla="*/ 863342 w 911795"/>
                <a:gd name="connsiteY22" fmla="*/ 5786 h 76393"/>
                <a:gd name="connsiteX23" fmla="*/ 868270 w 911795"/>
                <a:gd name="connsiteY23" fmla="*/ 10714 h 76393"/>
                <a:gd name="connsiteX24" fmla="*/ 873199 w 911795"/>
                <a:gd name="connsiteY24" fmla="*/ 5786 h 76393"/>
                <a:gd name="connsiteX25" fmla="*/ 846091 w 911795"/>
                <a:gd name="connsiteY25" fmla="*/ 31250 h 76393"/>
                <a:gd name="connsiteX26" fmla="*/ 837877 w 911795"/>
                <a:gd name="connsiteY26" fmla="*/ 38643 h 76393"/>
                <a:gd name="connsiteX27" fmla="*/ 829663 w 911795"/>
                <a:gd name="connsiteY27" fmla="*/ 31250 h 76393"/>
                <a:gd name="connsiteX28" fmla="*/ 837877 w 911795"/>
                <a:gd name="connsiteY28" fmla="*/ 23857 h 76393"/>
                <a:gd name="connsiteX29" fmla="*/ 846091 w 911795"/>
                <a:gd name="connsiteY29" fmla="*/ 31250 h 76393"/>
                <a:gd name="connsiteX30" fmla="*/ 834591 w 911795"/>
                <a:gd name="connsiteY30" fmla="*/ 56715 h 76393"/>
                <a:gd name="connsiteX31" fmla="*/ 842806 w 911795"/>
                <a:gd name="connsiteY31" fmla="*/ 56715 h 76393"/>
                <a:gd name="connsiteX32" fmla="*/ 849377 w 911795"/>
                <a:gd name="connsiteY32" fmla="*/ 61643 h 76393"/>
                <a:gd name="connsiteX33" fmla="*/ 836234 w 911795"/>
                <a:gd name="connsiteY33" fmla="*/ 69036 h 76393"/>
                <a:gd name="connsiteX34" fmla="*/ 827198 w 911795"/>
                <a:gd name="connsiteY34" fmla="*/ 62465 h 76393"/>
                <a:gd name="connsiteX35" fmla="*/ 831305 w 911795"/>
                <a:gd name="connsiteY35" fmla="*/ 55893 h 76393"/>
                <a:gd name="connsiteX36" fmla="*/ 834591 w 911795"/>
                <a:gd name="connsiteY36" fmla="*/ 56715 h 76393"/>
                <a:gd name="connsiteX37" fmla="*/ 857591 w 911795"/>
                <a:gd name="connsiteY37" fmla="*/ 19750 h 76393"/>
                <a:gd name="connsiteX38" fmla="*/ 844448 w 911795"/>
                <a:gd name="connsiteY38" fmla="*/ 19750 h 76393"/>
                <a:gd name="connsiteX39" fmla="*/ 838698 w 911795"/>
                <a:gd name="connsiteY39" fmla="*/ 18929 h 76393"/>
                <a:gd name="connsiteX40" fmla="*/ 823913 w 911795"/>
                <a:gd name="connsiteY40" fmla="*/ 32072 h 76393"/>
                <a:gd name="connsiteX41" fmla="*/ 830484 w 911795"/>
                <a:gd name="connsiteY41" fmla="*/ 43572 h 76393"/>
                <a:gd name="connsiteX42" fmla="*/ 825555 w 911795"/>
                <a:gd name="connsiteY42" fmla="*/ 50143 h 76393"/>
                <a:gd name="connsiteX43" fmla="*/ 828020 w 911795"/>
                <a:gd name="connsiteY43" fmla="*/ 55893 h 76393"/>
                <a:gd name="connsiteX44" fmla="*/ 821448 w 911795"/>
                <a:gd name="connsiteY44" fmla="*/ 65751 h 76393"/>
                <a:gd name="connsiteX45" fmla="*/ 836234 w 911795"/>
                <a:gd name="connsiteY45" fmla="*/ 76429 h 76393"/>
                <a:gd name="connsiteX46" fmla="*/ 856770 w 911795"/>
                <a:gd name="connsiteY46" fmla="*/ 62465 h 76393"/>
                <a:gd name="connsiteX47" fmla="*/ 843627 w 911795"/>
                <a:gd name="connsiteY47" fmla="*/ 51786 h 76393"/>
                <a:gd name="connsiteX48" fmla="*/ 835413 w 911795"/>
                <a:gd name="connsiteY48" fmla="*/ 51786 h 76393"/>
                <a:gd name="connsiteX49" fmla="*/ 831305 w 911795"/>
                <a:gd name="connsiteY49" fmla="*/ 49322 h 76393"/>
                <a:gd name="connsiteX50" fmla="*/ 834591 w 911795"/>
                <a:gd name="connsiteY50" fmla="*/ 45215 h 76393"/>
                <a:gd name="connsiteX51" fmla="*/ 837877 w 911795"/>
                <a:gd name="connsiteY51" fmla="*/ 45215 h 76393"/>
                <a:gd name="connsiteX52" fmla="*/ 853484 w 911795"/>
                <a:gd name="connsiteY52" fmla="*/ 32072 h 76393"/>
                <a:gd name="connsiteX53" fmla="*/ 851020 w 911795"/>
                <a:gd name="connsiteY53" fmla="*/ 24679 h 76393"/>
                <a:gd name="connsiteX54" fmla="*/ 856770 w 911795"/>
                <a:gd name="connsiteY54" fmla="*/ 24679 h 76393"/>
                <a:gd name="connsiteX55" fmla="*/ 857591 w 911795"/>
                <a:gd name="connsiteY55" fmla="*/ 19750 h 76393"/>
                <a:gd name="connsiteX56" fmla="*/ 817341 w 911795"/>
                <a:gd name="connsiteY56" fmla="*/ 18929 h 76393"/>
                <a:gd name="connsiteX57" fmla="*/ 814055 w 911795"/>
                <a:gd name="connsiteY57" fmla="*/ 18107 h 76393"/>
                <a:gd name="connsiteX58" fmla="*/ 804198 w 911795"/>
                <a:gd name="connsiteY58" fmla="*/ 24679 h 76393"/>
                <a:gd name="connsiteX59" fmla="*/ 804198 w 911795"/>
                <a:gd name="connsiteY59" fmla="*/ 18929 h 76393"/>
                <a:gd name="connsiteX60" fmla="*/ 798448 w 911795"/>
                <a:gd name="connsiteY60" fmla="*/ 18929 h 76393"/>
                <a:gd name="connsiteX61" fmla="*/ 798448 w 911795"/>
                <a:gd name="connsiteY61" fmla="*/ 57536 h 76393"/>
                <a:gd name="connsiteX62" fmla="*/ 805019 w 911795"/>
                <a:gd name="connsiteY62" fmla="*/ 57536 h 76393"/>
                <a:gd name="connsiteX63" fmla="*/ 805019 w 911795"/>
                <a:gd name="connsiteY63" fmla="*/ 29607 h 76393"/>
                <a:gd name="connsiteX64" fmla="*/ 814055 w 911795"/>
                <a:gd name="connsiteY64" fmla="*/ 23857 h 76393"/>
                <a:gd name="connsiteX65" fmla="*/ 817341 w 911795"/>
                <a:gd name="connsiteY65" fmla="*/ 24679 h 76393"/>
                <a:gd name="connsiteX66" fmla="*/ 817341 w 911795"/>
                <a:gd name="connsiteY66" fmla="*/ 18929 h 76393"/>
                <a:gd name="connsiteX67" fmla="*/ 773805 w 911795"/>
                <a:gd name="connsiteY67" fmla="*/ 23857 h 76393"/>
                <a:gd name="connsiteX68" fmla="*/ 781198 w 911795"/>
                <a:gd name="connsiteY68" fmla="*/ 32072 h 76393"/>
                <a:gd name="connsiteX69" fmla="*/ 781198 w 911795"/>
                <a:gd name="connsiteY69" fmla="*/ 34536 h 76393"/>
                <a:gd name="connsiteX70" fmla="*/ 763948 w 911795"/>
                <a:gd name="connsiteY70" fmla="*/ 34536 h 76393"/>
                <a:gd name="connsiteX71" fmla="*/ 773805 w 911795"/>
                <a:gd name="connsiteY71" fmla="*/ 23857 h 76393"/>
                <a:gd name="connsiteX72" fmla="*/ 787769 w 911795"/>
                <a:gd name="connsiteY72" fmla="*/ 33715 h 76393"/>
                <a:gd name="connsiteX73" fmla="*/ 774626 w 911795"/>
                <a:gd name="connsiteY73" fmla="*/ 18107 h 76393"/>
                <a:gd name="connsiteX74" fmla="*/ 758198 w 911795"/>
                <a:gd name="connsiteY74" fmla="*/ 37822 h 76393"/>
                <a:gd name="connsiteX75" fmla="*/ 775448 w 911795"/>
                <a:gd name="connsiteY75" fmla="*/ 58358 h 76393"/>
                <a:gd name="connsiteX76" fmla="*/ 788591 w 911795"/>
                <a:gd name="connsiteY76" fmla="*/ 53429 h 76393"/>
                <a:gd name="connsiteX77" fmla="*/ 786948 w 911795"/>
                <a:gd name="connsiteY77" fmla="*/ 48500 h 76393"/>
                <a:gd name="connsiteX78" fmla="*/ 777091 w 911795"/>
                <a:gd name="connsiteY78" fmla="*/ 51786 h 76393"/>
                <a:gd name="connsiteX79" fmla="*/ 765590 w 911795"/>
                <a:gd name="connsiteY79" fmla="*/ 38643 h 76393"/>
                <a:gd name="connsiteX80" fmla="*/ 787769 w 911795"/>
                <a:gd name="connsiteY80" fmla="*/ 38643 h 76393"/>
                <a:gd name="connsiteX81" fmla="*/ 787769 w 911795"/>
                <a:gd name="connsiteY81" fmla="*/ 33715 h 76393"/>
                <a:gd name="connsiteX82" fmla="*/ 748340 w 911795"/>
                <a:gd name="connsiteY82" fmla="*/ 59179 h 76393"/>
                <a:gd name="connsiteX83" fmla="*/ 748340 w 911795"/>
                <a:gd name="connsiteY83" fmla="*/ 34536 h 76393"/>
                <a:gd name="connsiteX84" fmla="*/ 735197 w 911795"/>
                <a:gd name="connsiteY84" fmla="*/ 18929 h 76393"/>
                <a:gd name="connsiteX85" fmla="*/ 722876 w 911795"/>
                <a:gd name="connsiteY85" fmla="*/ 24679 h 76393"/>
                <a:gd name="connsiteX86" fmla="*/ 722876 w 911795"/>
                <a:gd name="connsiteY86" fmla="*/ 20572 h 76393"/>
                <a:gd name="connsiteX87" fmla="*/ 717126 w 911795"/>
                <a:gd name="connsiteY87" fmla="*/ 20572 h 76393"/>
                <a:gd name="connsiteX88" fmla="*/ 717126 w 911795"/>
                <a:gd name="connsiteY88" fmla="*/ 59179 h 76393"/>
                <a:gd name="connsiteX89" fmla="*/ 723697 w 911795"/>
                <a:gd name="connsiteY89" fmla="*/ 59179 h 76393"/>
                <a:gd name="connsiteX90" fmla="*/ 723697 w 911795"/>
                <a:gd name="connsiteY90" fmla="*/ 29607 h 76393"/>
                <a:gd name="connsiteX91" fmla="*/ 733554 w 911795"/>
                <a:gd name="connsiteY91" fmla="*/ 25500 h 76393"/>
                <a:gd name="connsiteX92" fmla="*/ 740947 w 911795"/>
                <a:gd name="connsiteY92" fmla="*/ 36179 h 76393"/>
                <a:gd name="connsiteX93" fmla="*/ 740947 w 911795"/>
                <a:gd name="connsiteY93" fmla="*/ 59179 h 76393"/>
                <a:gd name="connsiteX94" fmla="*/ 748340 w 911795"/>
                <a:gd name="connsiteY94" fmla="*/ 59179 h 76393"/>
                <a:gd name="connsiteX95" fmla="*/ 706447 w 911795"/>
                <a:gd name="connsiteY95" fmla="*/ 2500 h 76393"/>
                <a:gd name="connsiteX96" fmla="*/ 675232 w 911795"/>
                <a:gd name="connsiteY96" fmla="*/ 2500 h 76393"/>
                <a:gd name="connsiteX97" fmla="*/ 675232 w 911795"/>
                <a:gd name="connsiteY97" fmla="*/ 58358 h 76393"/>
                <a:gd name="connsiteX98" fmla="*/ 707269 w 911795"/>
                <a:gd name="connsiteY98" fmla="*/ 58358 h 76393"/>
                <a:gd name="connsiteX99" fmla="*/ 708090 w 911795"/>
                <a:gd name="connsiteY99" fmla="*/ 52608 h 76393"/>
                <a:gd name="connsiteX100" fmla="*/ 682625 w 911795"/>
                <a:gd name="connsiteY100" fmla="*/ 52608 h 76393"/>
                <a:gd name="connsiteX101" fmla="*/ 682625 w 911795"/>
                <a:gd name="connsiteY101" fmla="*/ 32893 h 76393"/>
                <a:gd name="connsiteX102" fmla="*/ 703983 w 911795"/>
                <a:gd name="connsiteY102" fmla="*/ 32893 h 76393"/>
                <a:gd name="connsiteX103" fmla="*/ 703983 w 911795"/>
                <a:gd name="connsiteY103" fmla="*/ 27143 h 76393"/>
                <a:gd name="connsiteX104" fmla="*/ 682625 w 911795"/>
                <a:gd name="connsiteY104" fmla="*/ 27143 h 76393"/>
                <a:gd name="connsiteX105" fmla="*/ 682625 w 911795"/>
                <a:gd name="connsiteY105" fmla="*/ 8250 h 76393"/>
                <a:gd name="connsiteX106" fmla="*/ 705626 w 911795"/>
                <a:gd name="connsiteY106" fmla="*/ 8250 h 76393"/>
                <a:gd name="connsiteX107" fmla="*/ 706447 w 911795"/>
                <a:gd name="connsiteY107" fmla="*/ 2500 h 76393"/>
                <a:gd name="connsiteX108" fmla="*/ 648125 w 911795"/>
                <a:gd name="connsiteY108" fmla="*/ 18929 h 76393"/>
                <a:gd name="connsiteX109" fmla="*/ 644839 w 911795"/>
                <a:gd name="connsiteY109" fmla="*/ 18107 h 76393"/>
                <a:gd name="connsiteX110" fmla="*/ 634982 w 911795"/>
                <a:gd name="connsiteY110" fmla="*/ 24679 h 76393"/>
                <a:gd name="connsiteX111" fmla="*/ 634982 w 911795"/>
                <a:gd name="connsiteY111" fmla="*/ 18929 h 76393"/>
                <a:gd name="connsiteX112" fmla="*/ 629232 w 911795"/>
                <a:gd name="connsiteY112" fmla="*/ 18929 h 76393"/>
                <a:gd name="connsiteX113" fmla="*/ 629232 w 911795"/>
                <a:gd name="connsiteY113" fmla="*/ 57536 h 76393"/>
                <a:gd name="connsiteX114" fmla="*/ 635803 w 911795"/>
                <a:gd name="connsiteY114" fmla="*/ 57536 h 76393"/>
                <a:gd name="connsiteX115" fmla="*/ 635803 w 911795"/>
                <a:gd name="connsiteY115" fmla="*/ 29607 h 76393"/>
                <a:gd name="connsiteX116" fmla="*/ 644839 w 911795"/>
                <a:gd name="connsiteY116" fmla="*/ 23857 h 76393"/>
                <a:gd name="connsiteX117" fmla="*/ 648125 w 911795"/>
                <a:gd name="connsiteY117" fmla="*/ 24679 h 76393"/>
                <a:gd name="connsiteX118" fmla="*/ 648125 w 911795"/>
                <a:gd name="connsiteY118" fmla="*/ 18929 h 76393"/>
                <a:gd name="connsiteX119" fmla="*/ 604589 w 911795"/>
                <a:gd name="connsiteY119" fmla="*/ 23857 h 76393"/>
                <a:gd name="connsiteX120" fmla="*/ 611982 w 911795"/>
                <a:gd name="connsiteY120" fmla="*/ 32072 h 76393"/>
                <a:gd name="connsiteX121" fmla="*/ 611982 w 911795"/>
                <a:gd name="connsiteY121" fmla="*/ 34536 h 76393"/>
                <a:gd name="connsiteX122" fmla="*/ 594732 w 911795"/>
                <a:gd name="connsiteY122" fmla="*/ 34536 h 76393"/>
                <a:gd name="connsiteX123" fmla="*/ 604589 w 911795"/>
                <a:gd name="connsiteY123" fmla="*/ 23857 h 76393"/>
                <a:gd name="connsiteX124" fmla="*/ 617732 w 911795"/>
                <a:gd name="connsiteY124" fmla="*/ 33715 h 76393"/>
                <a:gd name="connsiteX125" fmla="*/ 604589 w 911795"/>
                <a:gd name="connsiteY125" fmla="*/ 18107 h 76393"/>
                <a:gd name="connsiteX126" fmla="*/ 588160 w 911795"/>
                <a:gd name="connsiteY126" fmla="*/ 37822 h 76393"/>
                <a:gd name="connsiteX127" fmla="*/ 605410 w 911795"/>
                <a:gd name="connsiteY127" fmla="*/ 58358 h 76393"/>
                <a:gd name="connsiteX128" fmla="*/ 618553 w 911795"/>
                <a:gd name="connsiteY128" fmla="*/ 53429 h 76393"/>
                <a:gd name="connsiteX129" fmla="*/ 616910 w 911795"/>
                <a:gd name="connsiteY129" fmla="*/ 48500 h 76393"/>
                <a:gd name="connsiteX130" fmla="*/ 607053 w 911795"/>
                <a:gd name="connsiteY130" fmla="*/ 51786 h 76393"/>
                <a:gd name="connsiteX131" fmla="*/ 595553 w 911795"/>
                <a:gd name="connsiteY131" fmla="*/ 38643 h 76393"/>
                <a:gd name="connsiteX132" fmla="*/ 617732 w 911795"/>
                <a:gd name="connsiteY132" fmla="*/ 38643 h 76393"/>
                <a:gd name="connsiteX133" fmla="*/ 617732 w 911795"/>
                <a:gd name="connsiteY133" fmla="*/ 33715 h 76393"/>
                <a:gd name="connsiteX134" fmla="*/ 583232 w 911795"/>
                <a:gd name="connsiteY134" fmla="*/ 18929 h 76393"/>
                <a:gd name="connsiteX135" fmla="*/ 579946 w 911795"/>
                <a:gd name="connsiteY135" fmla="*/ 18107 h 76393"/>
                <a:gd name="connsiteX136" fmla="*/ 570089 w 911795"/>
                <a:gd name="connsiteY136" fmla="*/ 24679 h 76393"/>
                <a:gd name="connsiteX137" fmla="*/ 570089 w 911795"/>
                <a:gd name="connsiteY137" fmla="*/ 18929 h 76393"/>
                <a:gd name="connsiteX138" fmla="*/ 564338 w 911795"/>
                <a:gd name="connsiteY138" fmla="*/ 18929 h 76393"/>
                <a:gd name="connsiteX139" fmla="*/ 564338 w 911795"/>
                <a:gd name="connsiteY139" fmla="*/ 57536 h 76393"/>
                <a:gd name="connsiteX140" fmla="*/ 570910 w 911795"/>
                <a:gd name="connsiteY140" fmla="*/ 57536 h 76393"/>
                <a:gd name="connsiteX141" fmla="*/ 570910 w 911795"/>
                <a:gd name="connsiteY141" fmla="*/ 29607 h 76393"/>
                <a:gd name="connsiteX142" fmla="*/ 579946 w 911795"/>
                <a:gd name="connsiteY142" fmla="*/ 23857 h 76393"/>
                <a:gd name="connsiteX143" fmla="*/ 583232 w 911795"/>
                <a:gd name="connsiteY143" fmla="*/ 24679 h 76393"/>
                <a:gd name="connsiteX144" fmla="*/ 583232 w 911795"/>
                <a:gd name="connsiteY144" fmla="*/ 18929 h 76393"/>
                <a:gd name="connsiteX145" fmla="*/ 539695 w 911795"/>
                <a:gd name="connsiteY145" fmla="*/ 23857 h 76393"/>
                <a:gd name="connsiteX146" fmla="*/ 547088 w 911795"/>
                <a:gd name="connsiteY146" fmla="*/ 32072 h 76393"/>
                <a:gd name="connsiteX147" fmla="*/ 547088 w 911795"/>
                <a:gd name="connsiteY147" fmla="*/ 34536 h 76393"/>
                <a:gd name="connsiteX148" fmla="*/ 529838 w 911795"/>
                <a:gd name="connsiteY148" fmla="*/ 34536 h 76393"/>
                <a:gd name="connsiteX149" fmla="*/ 539695 w 911795"/>
                <a:gd name="connsiteY149" fmla="*/ 23857 h 76393"/>
                <a:gd name="connsiteX150" fmla="*/ 553660 w 911795"/>
                <a:gd name="connsiteY150" fmla="*/ 33715 h 76393"/>
                <a:gd name="connsiteX151" fmla="*/ 540517 w 911795"/>
                <a:gd name="connsiteY151" fmla="*/ 18107 h 76393"/>
                <a:gd name="connsiteX152" fmla="*/ 524088 w 911795"/>
                <a:gd name="connsiteY152" fmla="*/ 37822 h 76393"/>
                <a:gd name="connsiteX153" fmla="*/ 541338 w 911795"/>
                <a:gd name="connsiteY153" fmla="*/ 58358 h 76393"/>
                <a:gd name="connsiteX154" fmla="*/ 554481 w 911795"/>
                <a:gd name="connsiteY154" fmla="*/ 53429 h 76393"/>
                <a:gd name="connsiteX155" fmla="*/ 552838 w 911795"/>
                <a:gd name="connsiteY155" fmla="*/ 48500 h 76393"/>
                <a:gd name="connsiteX156" fmla="*/ 542981 w 911795"/>
                <a:gd name="connsiteY156" fmla="*/ 51786 h 76393"/>
                <a:gd name="connsiteX157" fmla="*/ 531481 w 911795"/>
                <a:gd name="connsiteY157" fmla="*/ 38643 h 76393"/>
                <a:gd name="connsiteX158" fmla="*/ 553660 w 911795"/>
                <a:gd name="connsiteY158" fmla="*/ 38643 h 76393"/>
                <a:gd name="connsiteX159" fmla="*/ 553660 w 911795"/>
                <a:gd name="connsiteY159" fmla="*/ 33715 h 76393"/>
                <a:gd name="connsiteX160" fmla="*/ 515052 w 911795"/>
                <a:gd name="connsiteY160" fmla="*/ 22214 h 76393"/>
                <a:gd name="connsiteX161" fmla="*/ 504374 w 911795"/>
                <a:gd name="connsiteY161" fmla="*/ 18107 h 76393"/>
                <a:gd name="connsiteX162" fmla="*/ 492052 w 911795"/>
                <a:gd name="connsiteY162" fmla="*/ 27965 h 76393"/>
                <a:gd name="connsiteX163" fmla="*/ 500266 w 911795"/>
                <a:gd name="connsiteY163" fmla="*/ 39465 h 76393"/>
                <a:gd name="connsiteX164" fmla="*/ 502731 w 911795"/>
                <a:gd name="connsiteY164" fmla="*/ 41108 h 76393"/>
                <a:gd name="connsiteX165" fmla="*/ 509302 w 911795"/>
                <a:gd name="connsiteY165" fmla="*/ 48500 h 76393"/>
                <a:gd name="connsiteX166" fmla="*/ 501909 w 911795"/>
                <a:gd name="connsiteY166" fmla="*/ 52608 h 76393"/>
                <a:gd name="connsiteX167" fmla="*/ 492873 w 911795"/>
                <a:gd name="connsiteY167" fmla="*/ 48500 h 76393"/>
                <a:gd name="connsiteX168" fmla="*/ 490409 w 911795"/>
                <a:gd name="connsiteY168" fmla="*/ 54251 h 76393"/>
                <a:gd name="connsiteX169" fmla="*/ 501909 w 911795"/>
                <a:gd name="connsiteY169" fmla="*/ 58358 h 76393"/>
                <a:gd name="connsiteX170" fmla="*/ 515874 w 911795"/>
                <a:gd name="connsiteY170" fmla="*/ 47679 h 76393"/>
                <a:gd name="connsiteX171" fmla="*/ 506838 w 911795"/>
                <a:gd name="connsiteY171" fmla="*/ 35357 h 76393"/>
                <a:gd name="connsiteX172" fmla="*/ 503552 w 911795"/>
                <a:gd name="connsiteY172" fmla="*/ 33715 h 76393"/>
                <a:gd name="connsiteX173" fmla="*/ 497802 w 911795"/>
                <a:gd name="connsiteY173" fmla="*/ 27143 h 76393"/>
                <a:gd name="connsiteX174" fmla="*/ 504374 w 911795"/>
                <a:gd name="connsiteY174" fmla="*/ 23036 h 76393"/>
                <a:gd name="connsiteX175" fmla="*/ 512588 w 911795"/>
                <a:gd name="connsiteY175" fmla="*/ 26322 h 76393"/>
                <a:gd name="connsiteX176" fmla="*/ 515052 w 911795"/>
                <a:gd name="connsiteY176" fmla="*/ 22214 h 76393"/>
                <a:gd name="connsiteX177" fmla="*/ 483016 w 911795"/>
                <a:gd name="connsiteY177" fmla="*/ 59179 h 76393"/>
                <a:gd name="connsiteX178" fmla="*/ 483016 w 911795"/>
                <a:gd name="connsiteY178" fmla="*/ 34536 h 76393"/>
                <a:gd name="connsiteX179" fmla="*/ 469873 w 911795"/>
                <a:gd name="connsiteY179" fmla="*/ 18929 h 76393"/>
                <a:gd name="connsiteX180" fmla="*/ 457552 w 911795"/>
                <a:gd name="connsiteY180" fmla="*/ 24679 h 76393"/>
                <a:gd name="connsiteX181" fmla="*/ 457552 w 911795"/>
                <a:gd name="connsiteY181" fmla="*/ 20572 h 76393"/>
                <a:gd name="connsiteX182" fmla="*/ 451802 w 911795"/>
                <a:gd name="connsiteY182" fmla="*/ 20572 h 76393"/>
                <a:gd name="connsiteX183" fmla="*/ 451802 w 911795"/>
                <a:gd name="connsiteY183" fmla="*/ 59179 h 76393"/>
                <a:gd name="connsiteX184" fmla="*/ 458373 w 911795"/>
                <a:gd name="connsiteY184" fmla="*/ 59179 h 76393"/>
                <a:gd name="connsiteX185" fmla="*/ 458373 w 911795"/>
                <a:gd name="connsiteY185" fmla="*/ 29607 h 76393"/>
                <a:gd name="connsiteX186" fmla="*/ 468230 w 911795"/>
                <a:gd name="connsiteY186" fmla="*/ 25500 h 76393"/>
                <a:gd name="connsiteX187" fmla="*/ 475623 w 911795"/>
                <a:gd name="connsiteY187" fmla="*/ 36179 h 76393"/>
                <a:gd name="connsiteX188" fmla="*/ 475623 w 911795"/>
                <a:gd name="connsiteY188" fmla="*/ 59179 h 76393"/>
                <a:gd name="connsiteX189" fmla="*/ 483016 w 911795"/>
                <a:gd name="connsiteY189" fmla="*/ 59179 h 76393"/>
                <a:gd name="connsiteX190" fmla="*/ 440301 w 911795"/>
                <a:gd name="connsiteY190" fmla="*/ 19750 h 76393"/>
                <a:gd name="connsiteX191" fmla="*/ 433730 w 911795"/>
                <a:gd name="connsiteY191" fmla="*/ 19750 h 76393"/>
                <a:gd name="connsiteX192" fmla="*/ 433730 w 911795"/>
                <a:gd name="connsiteY192" fmla="*/ 49322 h 76393"/>
                <a:gd name="connsiteX193" fmla="*/ 423873 w 911795"/>
                <a:gd name="connsiteY193" fmla="*/ 53429 h 76393"/>
                <a:gd name="connsiteX194" fmla="*/ 416480 w 911795"/>
                <a:gd name="connsiteY194" fmla="*/ 42750 h 76393"/>
                <a:gd name="connsiteX195" fmla="*/ 416480 w 911795"/>
                <a:gd name="connsiteY195" fmla="*/ 19750 h 76393"/>
                <a:gd name="connsiteX196" fmla="*/ 409908 w 911795"/>
                <a:gd name="connsiteY196" fmla="*/ 19750 h 76393"/>
                <a:gd name="connsiteX197" fmla="*/ 409908 w 911795"/>
                <a:gd name="connsiteY197" fmla="*/ 43572 h 76393"/>
                <a:gd name="connsiteX198" fmla="*/ 422230 w 911795"/>
                <a:gd name="connsiteY198" fmla="*/ 59179 h 76393"/>
                <a:gd name="connsiteX199" fmla="*/ 434551 w 911795"/>
                <a:gd name="connsiteY199" fmla="*/ 53429 h 76393"/>
                <a:gd name="connsiteX200" fmla="*/ 434551 w 911795"/>
                <a:gd name="connsiteY200" fmla="*/ 57536 h 76393"/>
                <a:gd name="connsiteX201" fmla="*/ 440301 w 911795"/>
                <a:gd name="connsiteY201" fmla="*/ 57536 h 76393"/>
                <a:gd name="connsiteX202" fmla="*/ 440301 w 911795"/>
                <a:gd name="connsiteY202" fmla="*/ 19750 h 76393"/>
                <a:gd name="connsiteX203" fmla="*/ 382801 w 911795"/>
                <a:gd name="connsiteY203" fmla="*/ 19750 h 76393"/>
                <a:gd name="connsiteX204" fmla="*/ 372122 w 911795"/>
                <a:gd name="connsiteY204" fmla="*/ 19750 h 76393"/>
                <a:gd name="connsiteX205" fmla="*/ 372122 w 911795"/>
                <a:gd name="connsiteY205" fmla="*/ 9071 h 76393"/>
                <a:gd name="connsiteX206" fmla="*/ 366372 w 911795"/>
                <a:gd name="connsiteY206" fmla="*/ 9071 h 76393"/>
                <a:gd name="connsiteX207" fmla="*/ 365551 w 911795"/>
                <a:gd name="connsiteY207" fmla="*/ 19750 h 76393"/>
                <a:gd name="connsiteX208" fmla="*/ 359801 w 911795"/>
                <a:gd name="connsiteY208" fmla="*/ 20572 h 76393"/>
                <a:gd name="connsiteX209" fmla="*/ 359801 w 911795"/>
                <a:gd name="connsiteY209" fmla="*/ 25500 h 76393"/>
                <a:gd name="connsiteX210" fmla="*/ 365551 w 911795"/>
                <a:gd name="connsiteY210" fmla="*/ 25500 h 76393"/>
                <a:gd name="connsiteX211" fmla="*/ 365551 w 911795"/>
                <a:gd name="connsiteY211" fmla="*/ 46858 h 76393"/>
                <a:gd name="connsiteX212" fmla="*/ 376229 w 911795"/>
                <a:gd name="connsiteY212" fmla="*/ 60001 h 76393"/>
                <a:gd name="connsiteX213" fmla="*/ 382801 w 911795"/>
                <a:gd name="connsiteY213" fmla="*/ 58358 h 76393"/>
                <a:gd name="connsiteX214" fmla="*/ 381979 w 911795"/>
                <a:gd name="connsiteY214" fmla="*/ 53429 h 76393"/>
                <a:gd name="connsiteX215" fmla="*/ 377051 w 911795"/>
                <a:gd name="connsiteY215" fmla="*/ 54251 h 76393"/>
                <a:gd name="connsiteX216" fmla="*/ 371301 w 911795"/>
                <a:gd name="connsiteY216" fmla="*/ 46036 h 76393"/>
                <a:gd name="connsiteX217" fmla="*/ 371301 w 911795"/>
                <a:gd name="connsiteY217" fmla="*/ 26322 h 76393"/>
                <a:gd name="connsiteX218" fmla="*/ 381158 w 911795"/>
                <a:gd name="connsiteY218" fmla="*/ 26322 h 76393"/>
                <a:gd name="connsiteX219" fmla="*/ 382801 w 911795"/>
                <a:gd name="connsiteY219" fmla="*/ 19750 h 76393"/>
                <a:gd name="connsiteX220" fmla="*/ 354872 w 911795"/>
                <a:gd name="connsiteY220" fmla="*/ 19750 h 76393"/>
                <a:gd name="connsiteX221" fmla="*/ 345015 w 911795"/>
                <a:gd name="connsiteY221" fmla="*/ 19750 h 76393"/>
                <a:gd name="connsiteX222" fmla="*/ 345015 w 911795"/>
                <a:gd name="connsiteY222" fmla="*/ 13179 h 76393"/>
                <a:gd name="connsiteX223" fmla="*/ 350765 w 911795"/>
                <a:gd name="connsiteY223" fmla="*/ 5786 h 76393"/>
                <a:gd name="connsiteX224" fmla="*/ 354872 w 911795"/>
                <a:gd name="connsiteY224" fmla="*/ 6607 h 76393"/>
                <a:gd name="connsiteX225" fmla="*/ 355693 w 911795"/>
                <a:gd name="connsiteY225" fmla="*/ 857 h 76393"/>
                <a:gd name="connsiteX226" fmla="*/ 350765 w 911795"/>
                <a:gd name="connsiteY226" fmla="*/ 36 h 76393"/>
                <a:gd name="connsiteX227" fmla="*/ 338443 w 911795"/>
                <a:gd name="connsiteY227" fmla="*/ 13179 h 76393"/>
                <a:gd name="connsiteX228" fmla="*/ 338443 w 911795"/>
                <a:gd name="connsiteY228" fmla="*/ 19750 h 76393"/>
                <a:gd name="connsiteX229" fmla="*/ 332693 w 911795"/>
                <a:gd name="connsiteY229" fmla="*/ 20572 h 76393"/>
                <a:gd name="connsiteX230" fmla="*/ 332693 w 911795"/>
                <a:gd name="connsiteY230" fmla="*/ 25500 h 76393"/>
                <a:gd name="connsiteX231" fmla="*/ 338443 w 911795"/>
                <a:gd name="connsiteY231" fmla="*/ 25500 h 76393"/>
                <a:gd name="connsiteX232" fmla="*/ 338443 w 911795"/>
                <a:gd name="connsiteY232" fmla="*/ 58358 h 76393"/>
                <a:gd name="connsiteX233" fmla="*/ 345015 w 911795"/>
                <a:gd name="connsiteY233" fmla="*/ 58358 h 76393"/>
                <a:gd name="connsiteX234" fmla="*/ 345015 w 911795"/>
                <a:gd name="connsiteY234" fmla="*/ 25500 h 76393"/>
                <a:gd name="connsiteX235" fmla="*/ 354051 w 911795"/>
                <a:gd name="connsiteY235" fmla="*/ 25500 h 76393"/>
                <a:gd name="connsiteX236" fmla="*/ 354872 w 911795"/>
                <a:gd name="connsiteY236" fmla="*/ 19750 h 76393"/>
                <a:gd name="connsiteX237" fmla="*/ 325300 w 911795"/>
                <a:gd name="connsiteY237" fmla="*/ 59179 h 76393"/>
                <a:gd name="connsiteX238" fmla="*/ 325300 w 911795"/>
                <a:gd name="connsiteY238" fmla="*/ 34536 h 76393"/>
                <a:gd name="connsiteX239" fmla="*/ 312157 w 911795"/>
                <a:gd name="connsiteY239" fmla="*/ 18929 h 76393"/>
                <a:gd name="connsiteX240" fmla="*/ 299836 w 911795"/>
                <a:gd name="connsiteY240" fmla="*/ 24679 h 76393"/>
                <a:gd name="connsiteX241" fmla="*/ 299836 w 911795"/>
                <a:gd name="connsiteY241" fmla="*/ 20572 h 76393"/>
                <a:gd name="connsiteX242" fmla="*/ 294086 w 911795"/>
                <a:gd name="connsiteY242" fmla="*/ 20572 h 76393"/>
                <a:gd name="connsiteX243" fmla="*/ 294086 w 911795"/>
                <a:gd name="connsiteY243" fmla="*/ 59179 h 76393"/>
                <a:gd name="connsiteX244" fmla="*/ 300657 w 911795"/>
                <a:gd name="connsiteY244" fmla="*/ 59179 h 76393"/>
                <a:gd name="connsiteX245" fmla="*/ 300657 w 911795"/>
                <a:gd name="connsiteY245" fmla="*/ 29607 h 76393"/>
                <a:gd name="connsiteX246" fmla="*/ 310514 w 911795"/>
                <a:gd name="connsiteY246" fmla="*/ 25500 h 76393"/>
                <a:gd name="connsiteX247" fmla="*/ 317907 w 911795"/>
                <a:gd name="connsiteY247" fmla="*/ 36179 h 76393"/>
                <a:gd name="connsiteX248" fmla="*/ 317907 w 911795"/>
                <a:gd name="connsiteY248" fmla="*/ 59179 h 76393"/>
                <a:gd name="connsiteX249" fmla="*/ 325300 w 911795"/>
                <a:gd name="connsiteY249" fmla="*/ 59179 h 76393"/>
                <a:gd name="connsiteX250" fmla="*/ 282586 w 911795"/>
                <a:gd name="connsiteY250" fmla="*/ 19750 h 76393"/>
                <a:gd name="connsiteX251" fmla="*/ 276014 w 911795"/>
                <a:gd name="connsiteY251" fmla="*/ 19750 h 76393"/>
                <a:gd name="connsiteX252" fmla="*/ 276014 w 911795"/>
                <a:gd name="connsiteY252" fmla="*/ 49322 h 76393"/>
                <a:gd name="connsiteX253" fmla="*/ 266157 w 911795"/>
                <a:gd name="connsiteY253" fmla="*/ 53429 h 76393"/>
                <a:gd name="connsiteX254" fmla="*/ 258764 w 911795"/>
                <a:gd name="connsiteY254" fmla="*/ 42750 h 76393"/>
                <a:gd name="connsiteX255" fmla="*/ 258764 w 911795"/>
                <a:gd name="connsiteY255" fmla="*/ 19750 h 76393"/>
                <a:gd name="connsiteX256" fmla="*/ 252192 w 911795"/>
                <a:gd name="connsiteY256" fmla="*/ 19750 h 76393"/>
                <a:gd name="connsiteX257" fmla="*/ 252192 w 911795"/>
                <a:gd name="connsiteY257" fmla="*/ 43572 h 76393"/>
                <a:gd name="connsiteX258" fmla="*/ 264514 w 911795"/>
                <a:gd name="connsiteY258" fmla="*/ 59179 h 76393"/>
                <a:gd name="connsiteX259" fmla="*/ 276835 w 911795"/>
                <a:gd name="connsiteY259" fmla="*/ 53429 h 76393"/>
                <a:gd name="connsiteX260" fmla="*/ 276835 w 911795"/>
                <a:gd name="connsiteY260" fmla="*/ 57536 h 76393"/>
                <a:gd name="connsiteX261" fmla="*/ 282586 w 911795"/>
                <a:gd name="connsiteY261" fmla="*/ 57536 h 76393"/>
                <a:gd name="connsiteX262" fmla="*/ 282586 w 911795"/>
                <a:gd name="connsiteY262" fmla="*/ 19750 h 76393"/>
                <a:gd name="connsiteX263" fmla="*/ 244799 w 911795"/>
                <a:gd name="connsiteY263" fmla="*/ 19750 h 76393"/>
                <a:gd name="connsiteX264" fmla="*/ 236585 w 911795"/>
                <a:gd name="connsiteY264" fmla="*/ 19750 h 76393"/>
                <a:gd name="connsiteX265" fmla="*/ 223442 w 911795"/>
                <a:gd name="connsiteY265" fmla="*/ 34536 h 76393"/>
                <a:gd name="connsiteX266" fmla="*/ 220156 w 911795"/>
                <a:gd name="connsiteY266" fmla="*/ 34536 h 76393"/>
                <a:gd name="connsiteX267" fmla="*/ 220156 w 911795"/>
                <a:gd name="connsiteY267" fmla="*/ 36 h 76393"/>
                <a:gd name="connsiteX268" fmla="*/ 213585 w 911795"/>
                <a:gd name="connsiteY268" fmla="*/ 857 h 76393"/>
                <a:gd name="connsiteX269" fmla="*/ 213585 w 911795"/>
                <a:gd name="connsiteY269" fmla="*/ 58358 h 76393"/>
                <a:gd name="connsiteX270" fmla="*/ 220156 w 911795"/>
                <a:gd name="connsiteY270" fmla="*/ 58358 h 76393"/>
                <a:gd name="connsiteX271" fmla="*/ 220156 w 911795"/>
                <a:gd name="connsiteY271" fmla="*/ 40286 h 76393"/>
                <a:gd name="connsiteX272" fmla="*/ 223442 w 911795"/>
                <a:gd name="connsiteY272" fmla="*/ 40286 h 76393"/>
                <a:gd name="connsiteX273" fmla="*/ 236585 w 911795"/>
                <a:gd name="connsiteY273" fmla="*/ 58358 h 76393"/>
                <a:gd name="connsiteX274" fmla="*/ 244799 w 911795"/>
                <a:gd name="connsiteY274" fmla="*/ 58358 h 76393"/>
                <a:gd name="connsiteX275" fmla="*/ 228371 w 911795"/>
                <a:gd name="connsiteY275" fmla="*/ 37000 h 76393"/>
                <a:gd name="connsiteX276" fmla="*/ 244799 w 911795"/>
                <a:gd name="connsiteY276" fmla="*/ 19750 h 76393"/>
                <a:gd name="connsiteX277" fmla="*/ 202085 w 911795"/>
                <a:gd name="connsiteY277" fmla="*/ 19750 h 76393"/>
                <a:gd name="connsiteX278" fmla="*/ 195513 w 911795"/>
                <a:gd name="connsiteY278" fmla="*/ 19750 h 76393"/>
                <a:gd name="connsiteX279" fmla="*/ 195513 w 911795"/>
                <a:gd name="connsiteY279" fmla="*/ 49322 h 76393"/>
                <a:gd name="connsiteX280" fmla="*/ 185656 w 911795"/>
                <a:gd name="connsiteY280" fmla="*/ 53429 h 76393"/>
                <a:gd name="connsiteX281" fmla="*/ 178263 w 911795"/>
                <a:gd name="connsiteY281" fmla="*/ 42750 h 76393"/>
                <a:gd name="connsiteX282" fmla="*/ 178263 w 911795"/>
                <a:gd name="connsiteY282" fmla="*/ 19750 h 76393"/>
                <a:gd name="connsiteX283" fmla="*/ 171692 w 911795"/>
                <a:gd name="connsiteY283" fmla="*/ 19750 h 76393"/>
                <a:gd name="connsiteX284" fmla="*/ 171692 w 911795"/>
                <a:gd name="connsiteY284" fmla="*/ 43572 h 76393"/>
                <a:gd name="connsiteX285" fmla="*/ 184013 w 911795"/>
                <a:gd name="connsiteY285" fmla="*/ 59179 h 76393"/>
                <a:gd name="connsiteX286" fmla="*/ 196335 w 911795"/>
                <a:gd name="connsiteY286" fmla="*/ 53429 h 76393"/>
                <a:gd name="connsiteX287" fmla="*/ 196335 w 911795"/>
                <a:gd name="connsiteY287" fmla="*/ 57536 h 76393"/>
                <a:gd name="connsiteX288" fmla="*/ 202085 w 911795"/>
                <a:gd name="connsiteY288" fmla="*/ 57536 h 76393"/>
                <a:gd name="connsiteX289" fmla="*/ 202085 w 911795"/>
                <a:gd name="connsiteY289" fmla="*/ 19750 h 76393"/>
                <a:gd name="connsiteX290" fmla="*/ 162656 w 911795"/>
                <a:gd name="connsiteY290" fmla="*/ 2500 h 76393"/>
                <a:gd name="connsiteX291" fmla="*/ 126513 w 911795"/>
                <a:gd name="connsiteY291" fmla="*/ 2500 h 76393"/>
                <a:gd name="connsiteX292" fmla="*/ 126513 w 911795"/>
                <a:gd name="connsiteY292" fmla="*/ 8250 h 76393"/>
                <a:gd name="connsiteX293" fmla="*/ 153620 w 911795"/>
                <a:gd name="connsiteY293" fmla="*/ 8250 h 76393"/>
                <a:gd name="connsiteX294" fmla="*/ 125691 w 911795"/>
                <a:gd name="connsiteY294" fmla="*/ 53429 h 76393"/>
                <a:gd name="connsiteX295" fmla="*/ 125691 w 911795"/>
                <a:gd name="connsiteY295" fmla="*/ 57536 h 76393"/>
                <a:gd name="connsiteX296" fmla="*/ 164299 w 911795"/>
                <a:gd name="connsiteY296" fmla="*/ 57536 h 76393"/>
                <a:gd name="connsiteX297" fmla="*/ 165120 w 911795"/>
                <a:gd name="connsiteY297" fmla="*/ 51786 h 76393"/>
                <a:gd name="connsiteX298" fmla="*/ 134727 w 911795"/>
                <a:gd name="connsiteY298" fmla="*/ 51786 h 76393"/>
                <a:gd name="connsiteX299" fmla="*/ 162656 w 911795"/>
                <a:gd name="connsiteY299" fmla="*/ 6607 h 76393"/>
                <a:gd name="connsiteX300" fmla="*/ 162656 w 911795"/>
                <a:gd name="connsiteY300" fmla="*/ 2500 h 76393"/>
                <a:gd name="connsiteX301" fmla="*/ 84619 w 911795"/>
                <a:gd name="connsiteY301" fmla="*/ 23857 h 76393"/>
                <a:gd name="connsiteX302" fmla="*/ 92012 w 911795"/>
                <a:gd name="connsiteY302" fmla="*/ 32072 h 76393"/>
                <a:gd name="connsiteX303" fmla="*/ 92012 w 911795"/>
                <a:gd name="connsiteY303" fmla="*/ 34536 h 76393"/>
                <a:gd name="connsiteX304" fmla="*/ 74762 w 911795"/>
                <a:gd name="connsiteY304" fmla="*/ 34536 h 76393"/>
                <a:gd name="connsiteX305" fmla="*/ 84619 w 911795"/>
                <a:gd name="connsiteY305" fmla="*/ 23857 h 76393"/>
                <a:gd name="connsiteX306" fmla="*/ 98584 w 911795"/>
                <a:gd name="connsiteY306" fmla="*/ 33715 h 76393"/>
                <a:gd name="connsiteX307" fmla="*/ 85441 w 911795"/>
                <a:gd name="connsiteY307" fmla="*/ 18107 h 76393"/>
                <a:gd name="connsiteX308" fmla="*/ 69012 w 911795"/>
                <a:gd name="connsiteY308" fmla="*/ 37822 h 76393"/>
                <a:gd name="connsiteX309" fmla="*/ 86262 w 911795"/>
                <a:gd name="connsiteY309" fmla="*/ 58358 h 76393"/>
                <a:gd name="connsiteX310" fmla="*/ 99405 w 911795"/>
                <a:gd name="connsiteY310" fmla="*/ 53429 h 76393"/>
                <a:gd name="connsiteX311" fmla="*/ 97762 w 911795"/>
                <a:gd name="connsiteY311" fmla="*/ 48500 h 76393"/>
                <a:gd name="connsiteX312" fmla="*/ 87905 w 911795"/>
                <a:gd name="connsiteY312" fmla="*/ 51786 h 76393"/>
                <a:gd name="connsiteX313" fmla="*/ 76405 w 911795"/>
                <a:gd name="connsiteY313" fmla="*/ 38643 h 76393"/>
                <a:gd name="connsiteX314" fmla="*/ 98584 w 911795"/>
                <a:gd name="connsiteY314" fmla="*/ 38643 h 76393"/>
                <a:gd name="connsiteX315" fmla="*/ 98584 w 911795"/>
                <a:gd name="connsiteY315" fmla="*/ 33715 h 76393"/>
                <a:gd name="connsiteX316" fmla="*/ 59155 w 911795"/>
                <a:gd name="connsiteY316" fmla="*/ 19750 h 76393"/>
                <a:gd name="connsiteX317" fmla="*/ 52583 w 911795"/>
                <a:gd name="connsiteY317" fmla="*/ 19750 h 76393"/>
                <a:gd name="connsiteX318" fmla="*/ 52583 w 911795"/>
                <a:gd name="connsiteY318" fmla="*/ 58358 h 76393"/>
                <a:gd name="connsiteX319" fmla="*/ 59155 w 911795"/>
                <a:gd name="connsiteY319" fmla="*/ 58358 h 76393"/>
                <a:gd name="connsiteX320" fmla="*/ 59155 w 911795"/>
                <a:gd name="connsiteY320" fmla="*/ 19750 h 76393"/>
                <a:gd name="connsiteX321" fmla="*/ 60798 w 911795"/>
                <a:gd name="connsiteY321" fmla="*/ 5786 h 76393"/>
                <a:gd name="connsiteX322" fmla="*/ 55869 w 911795"/>
                <a:gd name="connsiteY322" fmla="*/ 857 h 76393"/>
                <a:gd name="connsiteX323" fmla="*/ 50940 w 911795"/>
                <a:gd name="connsiteY323" fmla="*/ 5786 h 76393"/>
                <a:gd name="connsiteX324" fmla="*/ 55869 w 911795"/>
                <a:gd name="connsiteY324" fmla="*/ 10714 h 76393"/>
                <a:gd name="connsiteX325" fmla="*/ 60798 w 911795"/>
                <a:gd name="connsiteY325" fmla="*/ 5786 h 76393"/>
                <a:gd name="connsiteX326" fmla="*/ 11511 w 911795"/>
                <a:gd name="connsiteY326" fmla="*/ 8250 h 76393"/>
                <a:gd name="connsiteX327" fmla="*/ 34512 w 911795"/>
                <a:gd name="connsiteY327" fmla="*/ 28786 h 76393"/>
                <a:gd name="connsiteX328" fmla="*/ 10690 w 911795"/>
                <a:gd name="connsiteY328" fmla="*/ 51786 h 76393"/>
                <a:gd name="connsiteX329" fmla="*/ 7404 w 911795"/>
                <a:gd name="connsiteY329" fmla="*/ 51786 h 76393"/>
                <a:gd name="connsiteX330" fmla="*/ 7404 w 911795"/>
                <a:gd name="connsiteY330" fmla="*/ 8250 h 76393"/>
                <a:gd name="connsiteX331" fmla="*/ 11511 w 911795"/>
                <a:gd name="connsiteY331" fmla="*/ 8250 h 76393"/>
                <a:gd name="connsiteX332" fmla="*/ 10690 w 911795"/>
                <a:gd name="connsiteY332" fmla="*/ 58358 h 76393"/>
                <a:gd name="connsiteX333" fmla="*/ 41905 w 911795"/>
                <a:gd name="connsiteY333" fmla="*/ 28786 h 76393"/>
                <a:gd name="connsiteX334" fmla="*/ 11511 w 911795"/>
                <a:gd name="connsiteY334" fmla="*/ 2500 h 76393"/>
                <a:gd name="connsiteX335" fmla="*/ 11 w 911795"/>
                <a:gd name="connsiteY335" fmla="*/ 2500 h 76393"/>
                <a:gd name="connsiteX336" fmla="*/ 11 w 911795"/>
                <a:gd name="connsiteY336" fmla="*/ 58358 h 76393"/>
                <a:gd name="connsiteX337" fmla="*/ 10690 w 911795"/>
                <a:gd name="connsiteY337" fmla="*/ 58358 h 7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</a:cxnLst>
              <a:rect l="l" t="t" r="r" b="b"/>
              <a:pathLst>
                <a:path w="911795" h="76393">
                  <a:moveTo>
                    <a:pt x="897842" y="23857"/>
                  </a:moveTo>
                  <a:cubicBezTo>
                    <a:pt x="902770" y="23857"/>
                    <a:pt x="905235" y="27143"/>
                    <a:pt x="905235" y="32072"/>
                  </a:cubicBezTo>
                  <a:lnTo>
                    <a:pt x="905235" y="34536"/>
                  </a:lnTo>
                  <a:lnTo>
                    <a:pt x="887985" y="34536"/>
                  </a:lnTo>
                  <a:cubicBezTo>
                    <a:pt x="887985" y="27965"/>
                    <a:pt x="892092" y="23857"/>
                    <a:pt x="897842" y="23857"/>
                  </a:cubicBezTo>
                  <a:moveTo>
                    <a:pt x="910985" y="33715"/>
                  </a:moveTo>
                  <a:cubicBezTo>
                    <a:pt x="910985" y="23857"/>
                    <a:pt x="906056" y="18107"/>
                    <a:pt x="897842" y="18107"/>
                  </a:cubicBezTo>
                  <a:cubicBezTo>
                    <a:pt x="888806" y="18107"/>
                    <a:pt x="881413" y="24679"/>
                    <a:pt x="881413" y="37822"/>
                  </a:cubicBezTo>
                  <a:cubicBezTo>
                    <a:pt x="881413" y="52608"/>
                    <a:pt x="887985" y="58358"/>
                    <a:pt x="898663" y="58358"/>
                  </a:cubicBezTo>
                  <a:cubicBezTo>
                    <a:pt x="906878" y="58358"/>
                    <a:pt x="910163" y="55072"/>
                    <a:pt x="911806" y="53429"/>
                  </a:cubicBezTo>
                  <a:lnTo>
                    <a:pt x="910163" y="48500"/>
                  </a:lnTo>
                  <a:cubicBezTo>
                    <a:pt x="909342" y="49322"/>
                    <a:pt x="906056" y="51786"/>
                    <a:pt x="900306" y="51786"/>
                  </a:cubicBezTo>
                  <a:cubicBezTo>
                    <a:pt x="892913" y="51786"/>
                    <a:pt x="888806" y="47679"/>
                    <a:pt x="888806" y="38643"/>
                  </a:cubicBezTo>
                  <a:lnTo>
                    <a:pt x="910985" y="38643"/>
                  </a:lnTo>
                  <a:lnTo>
                    <a:pt x="910985" y="33715"/>
                  </a:lnTo>
                  <a:moveTo>
                    <a:pt x="871556" y="19750"/>
                  </a:moveTo>
                  <a:lnTo>
                    <a:pt x="864984" y="19750"/>
                  </a:lnTo>
                  <a:lnTo>
                    <a:pt x="864984" y="58358"/>
                  </a:lnTo>
                  <a:lnTo>
                    <a:pt x="871556" y="58358"/>
                  </a:lnTo>
                  <a:lnTo>
                    <a:pt x="871556" y="19750"/>
                  </a:lnTo>
                  <a:close/>
                  <a:moveTo>
                    <a:pt x="873199" y="5786"/>
                  </a:moveTo>
                  <a:cubicBezTo>
                    <a:pt x="873199" y="3321"/>
                    <a:pt x="870734" y="857"/>
                    <a:pt x="868270" y="857"/>
                  </a:cubicBezTo>
                  <a:cubicBezTo>
                    <a:pt x="865806" y="857"/>
                    <a:pt x="863342" y="2500"/>
                    <a:pt x="863342" y="5786"/>
                  </a:cubicBezTo>
                  <a:cubicBezTo>
                    <a:pt x="863342" y="9071"/>
                    <a:pt x="864984" y="10714"/>
                    <a:pt x="868270" y="10714"/>
                  </a:cubicBezTo>
                  <a:cubicBezTo>
                    <a:pt x="870734" y="9893"/>
                    <a:pt x="873199" y="8250"/>
                    <a:pt x="873199" y="5786"/>
                  </a:cubicBezTo>
                  <a:moveTo>
                    <a:pt x="846091" y="31250"/>
                  </a:moveTo>
                  <a:cubicBezTo>
                    <a:pt x="846091" y="37000"/>
                    <a:pt x="841984" y="38643"/>
                    <a:pt x="837877" y="38643"/>
                  </a:cubicBezTo>
                  <a:cubicBezTo>
                    <a:pt x="833770" y="38643"/>
                    <a:pt x="829663" y="36179"/>
                    <a:pt x="829663" y="31250"/>
                  </a:cubicBezTo>
                  <a:cubicBezTo>
                    <a:pt x="829663" y="25500"/>
                    <a:pt x="833770" y="23857"/>
                    <a:pt x="837877" y="23857"/>
                  </a:cubicBezTo>
                  <a:cubicBezTo>
                    <a:pt x="842806" y="23857"/>
                    <a:pt x="846091" y="26322"/>
                    <a:pt x="846091" y="31250"/>
                  </a:cubicBezTo>
                  <a:moveTo>
                    <a:pt x="834591" y="56715"/>
                  </a:moveTo>
                  <a:lnTo>
                    <a:pt x="842806" y="56715"/>
                  </a:lnTo>
                  <a:cubicBezTo>
                    <a:pt x="846913" y="56715"/>
                    <a:pt x="849377" y="58358"/>
                    <a:pt x="849377" y="61643"/>
                  </a:cubicBezTo>
                  <a:cubicBezTo>
                    <a:pt x="849377" y="65751"/>
                    <a:pt x="845270" y="69036"/>
                    <a:pt x="836234" y="69036"/>
                  </a:cubicBezTo>
                  <a:cubicBezTo>
                    <a:pt x="830484" y="69036"/>
                    <a:pt x="827198" y="67394"/>
                    <a:pt x="827198" y="62465"/>
                  </a:cubicBezTo>
                  <a:cubicBezTo>
                    <a:pt x="827198" y="58358"/>
                    <a:pt x="828841" y="56715"/>
                    <a:pt x="831305" y="55893"/>
                  </a:cubicBezTo>
                  <a:cubicBezTo>
                    <a:pt x="832127" y="56715"/>
                    <a:pt x="832948" y="56715"/>
                    <a:pt x="834591" y="56715"/>
                  </a:cubicBezTo>
                  <a:moveTo>
                    <a:pt x="857591" y="19750"/>
                  </a:moveTo>
                  <a:lnTo>
                    <a:pt x="844448" y="19750"/>
                  </a:lnTo>
                  <a:cubicBezTo>
                    <a:pt x="842806" y="18929"/>
                    <a:pt x="840341" y="18929"/>
                    <a:pt x="838698" y="18929"/>
                  </a:cubicBezTo>
                  <a:cubicBezTo>
                    <a:pt x="830484" y="18929"/>
                    <a:pt x="823913" y="23036"/>
                    <a:pt x="823913" y="32072"/>
                  </a:cubicBezTo>
                  <a:cubicBezTo>
                    <a:pt x="823913" y="37822"/>
                    <a:pt x="826377" y="41929"/>
                    <a:pt x="830484" y="43572"/>
                  </a:cubicBezTo>
                  <a:cubicBezTo>
                    <a:pt x="829663" y="44393"/>
                    <a:pt x="825555" y="46036"/>
                    <a:pt x="825555" y="50143"/>
                  </a:cubicBezTo>
                  <a:cubicBezTo>
                    <a:pt x="825555" y="52608"/>
                    <a:pt x="826377" y="54251"/>
                    <a:pt x="828020" y="55893"/>
                  </a:cubicBezTo>
                  <a:cubicBezTo>
                    <a:pt x="825555" y="56715"/>
                    <a:pt x="821448" y="59179"/>
                    <a:pt x="821448" y="65751"/>
                  </a:cubicBezTo>
                  <a:cubicBezTo>
                    <a:pt x="821448" y="72322"/>
                    <a:pt x="827198" y="76429"/>
                    <a:pt x="836234" y="76429"/>
                  </a:cubicBezTo>
                  <a:cubicBezTo>
                    <a:pt x="849377" y="76429"/>
                    <a:pt x="856770" y="69858"/>
                    <a:pt x="856770" y="62465"/>
                  </a:cubicBezTo>
                  <a:cubicBezTo>
                    <a:pt x="856770" y="55893"/>
                    <a:pt x="851841" y="51786"/>
                    <a:pt x="843627" y="51786"/>
                  </a:cubicBezTo>
                  <a:lnTo>
                    <a:pt x="835413" y="51786"/>
                  </a:lnTo>
                  <a:cubicBezTo>
                    <a:pt x="832127" y="51786"/>
                    <a:pt x="831305" y="50965"/>
                    <a:pt x="831305" y="49322"/>
                  </a:cubicBezTo>
                  <a:cubicBezTo>
                    <a:pt x="831305" y="46858"/>
                    <a:pt x="832948" y="46036"/>
                    <a:pt x="834591" y="45215"/>
                  </a:cubicBezTo>
                  <a:lnTo>
                    <a:pt x="837877" y="45215"/>
                  </a:lnTo>
                  <a:cubicBezTo>
                    <a:pt x="846913" y="45215"/>
                    <a:pt x="853484" y="40286"/>
                    <a:pt x="853484" y="32072"/>
                  </a:cubicBezTo>
                  <a:cubicBezTo>
                    <a:pt x="853484" y="29607"/>
                    <a:pt x="852663" y="27143"/>
                    <a:pt x="851020" y="24679"/>
                  </a:cubicBezTo>
                  <a:lnTo>
                    <a:pt x="856770" y="24679"/>
                  </a:lnTo>
                  <a:lnTo>
                    <a:pt x="857591" y="19750"/>
                  </a:lnTo>
                  <a:close/>
                  <a:moveTo>
                    <a:pt x="817341" y="18929"/>
                  </a:moveTo>
                  <a:cubicBezTo>
                    <a:pt x="816520" y="18929"/>
                    <a:pt x="815698" y="18107"/>
                    <a:pt x="814055" y="18107"/>
                  </a:cubicBezTo>
                  <a:cubicBezTo>
                    <a:pt x="808305" y="18107"/>
                    <a:pt x="805019" y="21393"/>
                    <a:pt x="804198" y="24679"/>
                  </a:cubicBezTo>
                  <a:lnTo>
                    <a:pt x="804198" y="18929"/>
                  </a:lnTo>
                  <a:lnTo>
                    <a:pt x="798448" y="18929"/>
                  </a:lnTo>
                  <a:lnTo>
                    <a:pt x="798448" y="57536"/>
                  </a:lnTo>
                  <a:lnTo>
                    <a:pt x="805019" y="57536"/>
                  </a:lnTo>
                  <a:lnTo>
                    <a:pt x="805019" y="29607"/>
                  </a:lnTo>
                  <a:cubicBezTo>
                    <a:pt x="805841" y="27143"/>
                    <a:pt x="809127" y="23857"/>
                    <a:pt x="814055" y="23857"/>
                  </a:cubicBezTo>
                  <a:cubicBezTo>
                    <a:pt x="816520" y="23857"/>
                    <a:pt x="817341" y="24679"/>
                    <a:pt x="817341" y="24679"/>
                  </a:cubicBezTo>
                  <a:lnTo>
                    <a:pt x="817341" y="18929"/>
                  </a:lnTo>
                  <a:close/>
                  <a:moveTo>
                    <a:pt x="773805" y="23857"/>
                  </a:moveTo>
                  <a:cubicBezTo>
                    <a:pt x="778734" y="23857"/>
                    <a:pt x="781198" y="27143"/>
                    <a:pt x="781198" y="32072"/>
                  </a:cubicBezTo>
                  <a:lnTo>
                    <a:pt x="781198" y="34536"/>
                  </a:lnTo>
                  <a:lnTo>
                    <a:pt x="763948" y="34536"/>
                  </a:lnTo>
                  <a:cubicBezTo>
                    <a:pt x="764769" y="27965"/>
                    <a:pt x="768876" y="23857"/>
                    <a:pt x="773805" y="23857"/>
                  </a:cubicBezTo>
                  <a:moveTo>
                    <a:pt x="787769" y="33715"/>
                  </a:moveTo>
                  <a:cubicBezTo>
                    <a:pt x="787769" y="23857"/>
                    <a:pt x="782841" y="18107"/>
                    <a:pt x="774626" y="18107"/>
                  </a:cubicBezTo>
                  <a:cubicBezTo>
                    <a:pt x="765590" y="18107"/>
                    <a:pt x="758198" y="24679"/>
                    <a:pt x="758198" y="37822"/>
                  </a:cubicBezTo>
                  <a:cubicBezTo>
                    <a:pt x="758198" y="52608"/>
                    <a:pt x="764769" y="58358"/>
                    <a:pt x="775448" y="58358"/>
                  </a:cubicBezTo>
                  <a:cubicBezTo>
                    <a:pt x="783662" y="58358"/>
                    <a:pt x="786948" y="55072"/>
                    <a:pt x="788591" y="53429"/>
                  </a:cubicBezTo>
                  <a:lnTo>
                    <a:pt x="786948" y="48500"/>
                  </a:lnTo>
                  <a:cubicBezTo>
                    <a:pt x="786126" y="49322"/>
                    <a:pt x="782841" y="51786"/>
                    <a:pt x="777091" y="51786"/>
                  </a:cubicBezTo>
                  <a:cubicBezTo>
                    <a:pt x="769698" y="51786"/>
                    <a:pt x="765590" y="47679"/>
                    <a:pt x="765590" y="38643"/>
                  </a:cubicBezTo>
                  <a:lnTo>
                    <a:pt x="787769" y="38643"/>
                  </a:lnTo>
                  <a:cubicBezTo>
                    <a:pt x="786948" y="38643"/>
                    <a:pt x="787769" y="36179"/>
                    <a:pt x="787769" y="33715"/>
                  </a:cubicBezTo>
                  <a:moveTo>
                    <a:pt x="748340" y="59179"/>
                  </a:moveTo>
                  <a:lnTo>
                    <a:pt x="748340" y="34536"/>
                  </a:lnTo>
                  <a:cubicBezTo>
                    <a:pt x="748340" y="23857"/>
                    <a:pt x="743412" y="18929"/>
                    <a:pt x="735197" y="18929"/>
                  </a:cubicBezTo>
                  <a:cubicBezTo>
                    <a:pt x="728626" y="18929"/>
                    <a:pt x="724519" y="22214"/>
                    <a:pt x="722876" y="24679"/>
                  </a:cubicBezTo>
                  <a:lnTo>
                    <a:pt x="722876" y="20572"/>
                  </a:lnTo>
                  <a:lnTo>
                    <a:pt x="717126" y="20572"/>
                  </a:lnTo>
                  <a:lnTo>
                    <a:pt x="717126" y="59179"/>
                  </a:lnTo>
                  <a:lnTo>
                    <a:pt x="723697" y="59179"/>
                  </a:lnTo>
                  <a:lnTo>
                    <a:pt x="723697" y="29607"/>
                  </a:lnTo>
                  <a:cubicBezTo>
                    <a:pt x="725340" y="27965"/>
                    <a:pt x="728626" y="25500"/>
                    <a:pt x="733554" y="25500"/>
                  </a:cubicBezTo>
                  <a:cubicBezTo>
                    <a:pt x="739305" y="25500"/>
                    <a:pt x="740947" y="28786"/>
                    <a:pt x="740947" y="36179"/>
                  </a:cubicBezTo>
                  <a:lnTo>
                    <a:pt x="740947" y="59179"/>
                  </a:lnTo>
                  <a:lnTo>
                    <a:pt x="748340" y="59179"/>
                  </a:lnTo>
                  <a:close/>
                  <a:moveTo>
                    <a:pt x="706447" y="2500"/>
                  </a:moveTo>
                  <a:lnTo>
                    <a:pt x="675232" y="2500"/>
                  </a:lnTo>
                  <a:lnTo>
                    <a:pt x="675232" y="58358"/>
                  </a:lnTo>
                  <a:lnTo>
                    <a:pt x="707269" y="58358"/>
                  </a:lnTo>
                  <a:lnTo>
                    <a:pt x="708090" y="52608"/>
                  </a:lnTo>
                  <a:lnTo>
                    <a:pt x="682625" y="52608"/>
                  </a:lnTo>
                  <a:lnTo>
                    <a:pt x="682625" y="32893"/>
                  </a:lnTo>
                  <a:lnTo>
                    <a:pt x="703983" y="32893"/>
                  </a:lnTo>
                  <a:lnTo>
                    <a:pt x="703983" y="27143"/>
                  </a:lnTo>
                  <a:lnTo>
                    <a:pt x="682625" y="27143"/>
                  </a:lnTo>
                  <a:lnTo>
                    <a:pt x="682625" y="8250"/>
                  </a:lnTo>
                  <a:lnTo>
                    <a:pt x="705626" y="8250"/>
                  </a:lnTo>
                  <a:lnTo>
                    <a:pt x="706447" y="2500"/>
                  </a:lnTo>
                  <a:close/>
                  <a:moveTo>
                    <a:pt x="648125" y="18929"/>
                  </a:moveTo>
                  <a:cubicBezTo>
                    <a:pt x="647304" y="18929"/>
                    <a:pt x="646482" y="18107"/>
                    <a:pt x="644839" y="18107"/>
                  </a:cubicBezTo>
                  <a:cubicBezTo>
                    <a:pt x="639089" y="18107"/>
                    <a:pt x="635803" y="21393"/>
                    <a:pt x="634982" y="24679"/>
                  </a:cubicBezTo>
                  <a:lnTo>
                    <a:pt x="634982" y="18929"/>
                  </a:lnTo>
                  <a:lnTo>
                    <a:pt x="629232" y="18929"/>
                  </a:lnTo>
                  <a:lnTo>
                    <a:pt x="629232" y="57536"/>
                  </a:lnTo>
                  <a:lnTo>
                    <a:pt x="635803" y="57536"/>
                  </a:lnTo>
                  <a:lnTo>
                    <a:pt x="635803" y="29607"/>
                  </a:lnTo>
                  <a:cubicBezTo>
                    <a:pt x="636625" y="27143"/>
                    <a:pt x="639911" y="23857"/>
                    <a:pt x="644839" y="23857"/>
                  </a:cubicBezTo>
                  <a:cubicBezTo>
                    <a:pt x="647304" y="23857"/>
                    <a:pt x="648125" y="24679"/>
                    <a:pt x="648125" y="24679"/>
                  </a:cubicBezTo>
                  <a:lnTo>
                    <a:pt x="648125" y="18929"/>
                  </a:lnTo>
                  <a:close/>
                  <a:moveTo>
                    <a:pt x="604589" y="23857"/>
                  </a:moveTo>
                  <a:cubicBezTo>
                    <a:pt x="609517" y="23857"/>
                    <a:pt x="611982" y="27143"/>
                    <a:pt x="611982" y="32072"/>
                  </a:cubicBezTo>
                  <a:lnTo>
                    <a:pt x="611982" y="34536"/>
                  </a:lnTo>
                  <a:lnTo>
                    <a:pt x="594732" y="34536"/>
                  </a:lnTo>
                  <a:cubicBezTo>
                    <a:pt x="595553" y="27965"/>
                    <a:pt x="598839" y="23857"/>
                    <a:pt x="604589" y="23857"/>
                  </a:cubicBezTo>
                  <a:moveTo>
                    <a:pt x="617732" y="33715"/>
                  </a:moveTo>
                  <a:cubicBezTo>
                    <a:pt x="617732" y="23857"/>
                    <a:pt x="612803" y="18107"/>
                    <a:pt x="604589" y="18107"/>
                  </a:cubicBezTo>
                  <a:cubicBezTo>
                    <a:pt x="595553" y="18107"/>
                    <a:pt x="588160" y="24679"/>
                    <a:pt x="588160" y="37822"/>
                  </a:cubicBezTo>
                  <a:cubicBezTo>
                    <a:pt x="588160" y="52608"/>
                    <a:pt x="594732" y="58358"/>
                    <a:pt x="605410" y="58358"/>
                  </a:cubicBezTo>
                  <a:cubicBezTo>
                    <a:pt x="613625" y="58358"/>
                    <a:pt x="616910" y="55072"/>
                    <a:pt x="618553" y="53429"/>
                  </a:cubicBezTo>
                  <a:lnTo>
                    <a:pt x="616910" y="48500"/>
                  </a:lnTo>
                  <a:cubicBezTo>
                    <a:pt x="616089" y="49322"/>
                    <a:pt x="612803" y="51786"/>
                    <a:pt x="607053" y="51786"/>
                  </a:cubicBezTo>
                  <a:cubicBezTo>
                    <a:pt x="599660" y="51786"/>
                    <a:pt x="595553" y="47679"/>
                    <a:pt x="595553" y="38643"/>
                  </a:cubicBezTo>
                  <a:lnTo>
                    <a:pt x="617732" y="38643"/>
                  </a:lnTo>
                  <a:lnTo>
                    <a:pt x="617732" y="33715"/>
                  </a:lnTo>
                  <a:moveTo>
                    <a:pt x="583232" y="18929"/>
                  </a:moveTo>
                  <a:cubicBezTo>
                    <a:pt x="582410" y="18929"/>
                    <a:pt x="581589" y="18107"/>
                    <a:pt x="579946" y="18107"/>
                  </a:cubicBezTo>
                  <a:cubicBezTo>
                    <a:pt x="574196" y="18107"/>
                    <a:pt x="570910" y="21393"/>
                    <a:pt x="570089" y="24679"/>
                  </a:cubicBezTo>
                  <a:lnTo>
                    <a:pt x="570089" y="18929"/>
                  </a:lnTo>
                  <a:lnTo>
                    <a:pt x="564338" y="18929"/>
                  </a:lnTo>
                  <a:lnTo>
                    <a:pt x="564338" y="57536"/>
                  </a:lnTo>
                  <a:lnTo>
                    <a:pt x="570910" y="57536"/>
                  </a:lnTo>
                  <a:lnTo>
                    <a:pt x="570910" y="29607"/>
                  </a:lnTo>
                  <a:cubicBezTo>
                    <a:pt x="571731" y="27143"/>
                    <a:pt x="575017" y="23857"/>
                    <a:pt x="579946" y="23857"/>
                  </a:cubicBezTo>
                  <a:cubicBezTo>
                    <a:pt x="582410" y="23857"/>
                    <a:pt x="583232" y="24679"/>
                    <a:pt x="583232" y="24679"/>
                  </a:cubicBezTo>
                  <a:lnTo>
                    <a:pt x="583232" y="18929"/>
                  </a:lnTo>
                  <a:close/>
                  <a:moveTo>
                    <a:pt x="539695" y="23857"/>
                  </a:moveTo>
                  <a:cubicBezTo>
                    <a:pt x="544624" y="23857"/>
                    <a:pt x="547088" y="27143"/>
                    <a:pt x="547088" y="32072"/>
                  </a:cubicBezTo>
                  <a:lnTo>
                    <a:pt x="547088" y="34536"/>
                  </a:lnTo>
                  <a:lnTo>
                    <a:pt x="529838" y="34536"/>
                  </a:lnTo>
                  <a:cubicBezTo>
                    <a:pt x="530660" y="27965"/>
                    <a:pt x="534767" y="23857"/>
                    <a:pt x="539695" y="23857"/>
                  </a:cubicBezTo>
                  <a:moveTo>
                    <a:pt x="553660" y="33715"/>
                  </a:moveTo>
                  <a:cubicBezTo>
                    <a:pt x="553660" y="23857"/>
                    <a:pt x="548731" y="18107"/>
                    <a:pt x="540517" y="18107"/>
                  </a:cubicBezTo>
                  <a:cubicBezTo>
                    <a:pt x="531481" y="18107"/>
                    <a:pt x="524088" y="24679"/>
                    <a:pt x="524088" y="37822"/>
                  </a:cubicBezTo>
                  <a:cubicBezTo>
                    <a:pt x="524088" y="52608"/>
                    <a:pt x="530660" y="58358"/>
                    <a:pt x="541338" y="58358"/>
                  </a:cubicBezTo>
                  <a:cubicBezTo>
                    <a:pt x="549553" y="58358"/>
                    <a:pt x="552838" y="55072"/>
                    <a:pt x="554481" y="53429"/>
                  </a:cubicBezTo>
                  <a:lnTo>
                    <a:pt x="552838" y="48500"/>
                  </a:lnTo>
                  <a:cubicBezTo>
                    <a:pt x="552017" y="49322"/>
                    <a:pt x="548731" y="51786"/>
                    <a:pt x="542981" y="51786"/>
                  </a:cubicBezTo>
                  <a:cubicBezTo>
                    <a:pt x="535588" y="51786"/>
                    <a:pt x="531481" y="47679"/>
                    <a:pt x="531481" y="38643"/>
                  </a:cubicBezTo>
                  <a:lnTo>
                    <a:pt x="553660" y="38643"/>
                  </a:lnTo>
                  <a:lnTo>
                    <a:pt x="553660" y="33715"/>
                  </a:lnTo>
                  <a:moveTo>
                    <a:pt x="515052" y="22214"/>
                  </a:moveTo>
                  <a:cubicBezTo>
                    <a:pt x="513409" y="21393"/>
                    <a:pt x="510945" y="18107"/>
                    <a:pt x="504374" y="18107"/>
                  </a:cubicBezTo>
                  <a:cubicBezTo>
                    <a:pt x="496981" y="18107"/>
                    <a:pt x="492052" y="22214"/>
                    <a:pt x="492052" y="27965"/>
                  </a:cubicBezTo>
                  <a:cubicBezTo>
                    <a:pt x="492052" y="33715"/>
                    <a:pt x="494516" y="36179"/>
                    <a:pt x="500266" y="39465"/>
                  </a:cubicBezTo>
                  <a:lnTo>
                    <a:pt x="502731" y="41108"/>
                  </a:lnTo>
                  <a:cubicBezTo>
                    <a:pt x="506838" y="43572"/>
                    <a:pt x="509302" y="45215"/>
                    <a:pt x="509302" y="48500"/>
                  </a:cubicBezTo>
                  <a:cubicBezTo>
                    <a:pt x="509302" y="50965"/>
                    <a:pt x="506838" y="52608"/>
                    <a:pt x="501909" y="52608"/>
                  </a:cubicBezTo>
                  <a:cubicBezTo>
                    <a:pt x="496981" y="52608"/>
                    <a:pt x="494516" y="50143"/>
                    <a:pt x="492873" y="48500"/>
                  </a:cubicBezTo>
                  <a:lnTo>
                    <a:pt x="490409" y="54251"/>
                  </a:lnTo>
                  <a:cubicBezTo>
                    <a:pt x="492052" y="55893"/>
                    <a:pt x="495338" y="58358"/>
                    <a:pt x="501909" y="58358"/>
                  </a:cubicBezTo>
                  <a:cubicBezTo>
                    <a:pt x="511766" y="58358"/>
                    <a:pt x="515874" y="53429"/>
                    <a:pt x="515874" y="47679"/>
                  </a:cubicBezTo>
                  <a:cubicBezTo>
                    <a:pt x="515874" y="41929"/>
                    <a:pt x="512588" y="38643"/>
                    <a:pt x="506838" y="35357"/>
                  </a:cubicBezTo>
                  <a:lnTo>
                    <a:pt x="503552" y="33715"/>
                  </a:lnTo>
                  <a:cubicBezTo>
                    <a:pt x="499445" y="31250"/>
                    <a:pt x="497802" y="30429"/>
                    <a:pt x="497802" y="27143"/>
                  </a:cubicBezTo>
                  <a:cubicBezTo>
                    <a:pt x="497802" y="24679"/>
                    <a:pt x="499445" y="23036"/>
                    <a:pt x="504374" y="23036"/>
                  </a:cubicBezTo>
                  <a:cubicBezTo>
                    <a:pt x="508481" y="23036"/>
                    <a:pt x="511766" y="25500"/>
                    <a:pt x="512588" y="26322"/>
                  </a:cubicBezTo>
                  <a:lnTo>
                    <a:pt x="515052" y="22214"/>
                  </a:lnTo>
                  <a:close/>
                  <a:moveTo>
                    <a:pt x="483016" y="59179"/>
                  </a:moveTo>
                  <a:lnTo>
                    <a:pt x="483016" y="34536"/>
                  </a:lnTo>
                  <a:cubicBezTo>
                    <a:pt x="483016" y="23857"/>
                    <a:pt x="478088" y="18929"/>
                    <a:pt x="469873" y="18929"/>
                  </a:cubicBezTo>
                  <a:cubicBezTo>
                    <a:pt x="463302" y="18929"/>
                    <a:pt x="459195" y="22214"/>
                    <a:pt x="457552" y="24679"/>
                  </a:cubicBezTo>
                  <a:lnTo>
                    <a:pt x="457552" y="20572"/>
                  </a:lnTo>
                  <a:lnTo>
                    <a:pt x="451802" y="20572"/>
                  </a:lnTo>
                  <a:lnTo>
                    <a:pt x="451802" y="59179"/>
                  </a:lnTo>
                  <a:lnTo>
                    <a:pt x="458373" y="59179"/>
                  </a:lnTo>
                  <a:lnTo>
                    <a:pt x="458373" y="29607"/>
                  </a:lnTo>
                  <a:cubicBezTo>
                    <a:pt x="460016" y="27965"/>
                    <a:pt x="463302" y="25500"/>
                    <a:pt x="468230" y="25500"/>
                  </a:cubicBezTo>
                  <a:cubicBezTo>
                    <a:pt x="473980" y="25500"/>
                    <a:pt x="475623" y="28786"/>
                    <a:pt x="475623" y="36179"/>
                  </a:cubicBezTo>
                  <a:lnTo>
                    <a:pt x="475623" y="59179"/>
                  </a:lnTo>
                  <a:lnTo>
                    <a:pt x="483016" y="59179"/>
                  </a:lnTo>
                  <a:close/>
                  <a:moveTo>
                    <a:pt x="440301" y="19750"/>
                  </a:moveTo>
                  <a:lnTo>
                    <a:pt x="433730" y="19750"/>
                  </a:lnTo>
                  <a:lnTo>
                    <a:pt x="433730" y="49322"/>
                  </a:lnTo>
                  <a:cubicBezTo>
                    <a:pt x="432087" y="50965"/>
                    <a:pt x="429623" y="53429"/>
                    <a:pt x="423873" y="53429"/>
                  </a:cubicBezTo>
                  <a:cubicBezTo>
                    <a:pt x="418944" y="53429"/>
                    <a:pt x="416480" y="50143"/>
                    <a:pt x="416480" y="42750"/>
                  </a:cubicBezTo>
                  <a:lnTo>
                    <a:pt x="416480" y="19750"/>
                  </a:lnTo>
                  <a:lnTo>
                    <a:pt x="409908" y="19750"/>
                  </a:lnTo>
                  <a:lnTo>
                    <a:pt x="409908" y="43572"/>
                  </a:lnTo>
                  <a:cubicBezTo>
                    <a:pt x="409908" y="54251"/>
                    <a:pt x="414015" y="59179"/>
                    <a:pt x="422230" y="59179"/>
                  </a:cubicBezTo>
                  <a:cubicBezTo>
                    <a:pt x="429623" y="59179"/>
                    <a:pt x="432908" y="55072"/>
                    <a:pt x="434551" y="53429"/>
                  </a:cubicBezTo>
                  <a:lnTo>
                    <a:pt x="434551" y="57536"/>
                  </a:lnTo>
                  <a:lnTo>
                    <a:pt x="440301" y="57536"/>
                  </a:lnTo>
                  <a:lnTo>
                    <a:pt x="440301" y="19750"/>
                  </a:lnTo>
                  <a:close/>
                  <a:moveTo>
                    <a:pt x="382801" y="19750"/>
                  </a:moveTo>
                  <a:lnTo>
                    <a:pt x="372122" y="19750"/>
                  </a:lnTo>
                  <a:lnTo>
                    <a:pt x="372122" y="9071"/>
                  </a:lnTo>
                  <a:lnTo>
                    <a:pt x="366372" y="9071"/>
                  </a:lnTo>
                  <a:lnTo>
                    <a:pt x="365551" y="19750"/>
                  </a:lnTo>
                  <a:lnTo>
                    <a:pt x="359801" y="20572"/>
                  </a:lnTo>
                  <a:lnTo>
                    <a:pt x="359801" y="25500"/>
                  </a:lnTo>
                  <a:lnTo>
                    <a:pt x="365551" y="25500"/>
                  </a:lnTo>
                  <a:lnTo>
                    <a:pt x="365551" y="46858"/>
                  </a:lnTo>
                  <a:cubicBezTo>
                    <a:pt x="365551" y="55893"/>
                    <a:pt x="368836" y="60001"/>
                    <a:pt x="376229" y="60001"/>
                  </a:cubicBezTo>
                  <a:cubicBezTo>
                    <a:pt x="380337" y="60001"/>
                    <a:pt x="382801" y="58358"/>
                    <a:pt x="382801" y="58358"/>
                  </a:cubicBezTo>
                  <a:lnTo>
                    <a:pt x="381979" y="53429"/>
                  </a:lnTo>
                  <a:cubicBezTo>
                    <a:pt x="381158" y="53429"/>
                    <a:pt x="379515" y="54251"/>
                    <a:pt x="377051" y="54251"/>
                  </a:cubicBezTo>
                  <a:cubicBezTo>
                    <a:pt x="372944" y="54251"/>
                    <a:pt x="371301" y="51786"/>
                    <a:pt x="371301" y="46036"/>
                  </a:cubicBezTo>
                  <a:lnTo>
                    <a:pt x="371301" y="26322"/>
                  </a:lnTo>
                  <a:lnTo>
                    <a:pt x="381158" y="26322"/>
                  </a:lnTo>
                  <a:lnTo>
                    <a:pt x="382801" y="19750"/>
                  </a:lnTo>
                  <a:close/>
                  <a:moveTo>
                    <a:pt x="354872" y="19750"/>
                  </a:moveTo>
                  <a:lnTo>
                    <a:pt x="345015" y="19750"/>
                  </a:lnTo>
                  <a:lnTo>
                    <a:pt x="345015" y="13179"/>
                  </a:lnTo>
                  <a:cubicBezTo>
                    <a:pt x="345015" y="7429"/>
                    <a:pt x="346658" y="5786"/>
                    <a:pt x="350765" y="5786"/>
                  </a:cubicBezTo>
                  <a:cubicBezTo>
                    <a:pt x="353229" y="5786"/>
                    <a:pt x="354872" y="6607"/>
                    <a:pt x="354872" y="6607"/>
                  </a:cubicBezTo>
                  <a:lnTo>
                    <a:pt x="355693" y="857"/>
                  </a:lnTo>
                  <a:cubicBezTo>
                    <a:pt x="354872" y="857"/>
                    <a:pt x="353229" y="36"/>
                    <a:pt x="350765" y="36"/>
                  </a:cubicBezTo>
                  <a:cubicBezTo>
                    <a:pt x="342550" y="36"/>
                    <a:pt x="338443" y="4143"/>
                    <a:pt x="338443" y="13179"/>
                  </a:cubicBezTo>
                  <a:lnTo>
                    <a:pt x="338443" y="19750"/>
                  </a:lnTo>
                  <a:lnTo>
                    <a:pt x="332693" y="20572"/>
                  </a:lnTo>
                  <a:lnTo>
                    <a:pt x="332693" y="25500"/>
                  </a:lnTo>
                  <a:lnTo>
                    <a:pt x="338443" y="25500"/>
                  </a:lnTo>
                  <a:lnTo>
                    <a:pt x="338443" y="58358"/>
                  </a:lnTo>
                  <a:lnTo>
                    <a:pt x="345015" y="58358"/>
                  </a:lnTo>
                  <a:lnTo>
                    <a:pt x="345015" y="25500"/>
                  </a:lnTo>
                  <a:lnTo>
                    <a:pt x="354051" y="25500"/>
                  </a:lnTo>
                  <a:lnTo>
                    <a:pt x="354872" y="19750"/>
                  </a:lnTo>
                  <a:close/>
                  <a:moveTo>
                    <a:pt x="325300" y="59179"/>
                  </a:moveTo>
                  <a:lnTo>
                    <a:pt x="325300" y="34536"/>
                  </a:lnTo>
                  <a:cubicBezTo>
                    <a:pt x="325300" y="23857"/>
                    <a:pt x="320372" y="18929"/>
                    <a:pt x="312157" y="18929"/>
                  </a:cubicBezTo>
                  <a:cubicBezTo>
                    <a:pt x="305586" y="18929"/>
                    <a:pt x="301479" y="22214"/>
                    <a:pt x="299836" y="24679"/>
                  </a:cubicBezTo>
                  <a:lnTo>
                    <a:pt x="299836" y="20572"/>
                  </a:lnTo>
                  <a:lnTo>
                    <a:pt x="294086" y="20572"/>
                  </a:lnTo>
                  <a:lnTo>
                    <a:pt x="294086" y="59179"/>
                  </a:lnTo>
                  <a:lnTo>
                    <a:pt x="300657" y="59179"/>
                  </a:lnTo>
                  <a:lnTo>
                    <a:pt x="300657" y="29607"/>
                  </a:lnTo>
                  <a:cubicBezTo>
                    <a:pt x="302300" y="27965"/>
                    <a:pt x="305586" y="25500"/>
                    <a:pt x="310514" y="25500"/>
                  </a:cubicBezTo>
                  <a:cubicBezTo>
                    <a:pt x="316264" y="25500"/>
                    <a:pt x="317907" y="28786"/>
                    <a:pt x="317907" y="36179"/>
                  </a:cubicBezTo>
                  <a:lnTo>
                    <a:pt x="317907" y="59179"/>
                  </a:lnTo>
                  <a:lnTo>
                    <a:pt x="325300" y="59179"/>
                  </a:lnTo>
                  <a:close/>
                  <a:moveTo>
                    <a:pt x="282586" y="19750"/>
                  </a:moveTo>
                  <a:lnTo>
                    <a:pt x="276014" y="19750"/>
                  </a:lnTo>
                  <a:lnTo>
                    <a:pt x="276014" y="49322"/>
                  </a:lnTo>
                  <a:cubicBezTo>
                    <a:pt x="274371" y="50965"/>
                    <a:pt x="271907" y="53429"/>
                    <a:pt x="266157" y="53429"/>
                  </a:cubicBezTo>
                  <a:cubicBezTo>
                    <a:pt x="261228" y="53429"/>
                    <a:pt x="258764" y="50143"/>
                    <a:pt x="258764" y="42750"/>
                  </a:cubicBezTo>
                  <a:lnTo>
                    <a:pt x="258764" y="19750"/>
                  </a:lnTo>
                  <a:lnTo>
                    <a:pt x="252192" y="19750"/>
                  </a:lnTo>
                  <a:lnTo>
                    <a:pt x="252192" y="43572"/>
                  </a:lnTo>
                  <a:cubicBezTo>
                    <a:pt x="252192" y="54251"/>
                    <a:pt x="256300" y="59179"/>
                    <a:pt x="264514" y="59179"/>
                  </a:cubicBezTo>
                  <a:cubicBezTo>
                    <a:pt x="271907" y="59179"/>
                    <a:pt x="275193" y="55072"/>
                    <a:pt x="276835" y="53429"/>
                  </a:cubicBezTo>
                  <a:lnTo>
                    <a:pt x="276835" y="57536"/>
                  </a:lnTo>
                  <a:lnTo>
                    <a:pt x="282586" y="57536"/>
                  </a:lnTo>
                  <a:lnTo>
                    <a:pt x="282586" y="19750"/>
                  </a:lnTo>
                  <a:close/>
                  <a:moveTo>
                    <a:pt x="244799" y="19750"/>
                  </a:moveTo>
                  <a:lnTo>
                    <a:pt x="236585" y="19750"/>
                  </a:lnTo>
                  <a:lnTo>
                    <a:pt x="223442" y="34536"/>
                  </a:lnTo>
                  <a:lnTo>
                    <a:pt x="220156" y="34536"/>
                  </a:lnTo>
                  <a:lnTo>
                    <a:pt x="220156" y="36"/>
                  </a:lnTo>
                  <a:lnTo>
                    <a:pt x="213585" y="857"/>
                  </a:lnTo>
                  <a:lnTo>
                    <a:pt x="213585" y="58358"/>
                  </a:lnTo>
                  <a:lnTo>
                    <a:pt x="220156" y="58358"/>
                  </a:lnTo>
                  <a:lnTo>
                    <a:pt x="220156" y="40286"/>
                  </a:lnTo>
                  <a:lnTo>
                    <a:pt x="223442" y="40286"/>
                  </a:lnTo>
                  <a:lnTo>
                    <a:pt x="236585" y="58358"/>
                  </a:lnTo>
                  <a:lnTo>
                    <a:pt x="244799" y="58358"/>
                  </a:lnTo>
                  <a:lnTo>
                    <a:pt x="228371" y="37000"/>
                  </a:lnTo>
                  <a:lnTo>
                    <a:pt x="244799" y="19750"/>
                  </a:lnTo>
                  <a:close/>
                  <a:moveTo>
                    <a:pt x="202085" y="19750"/>
                  </a:moveTo>
                  <a:lnTo>
                    <a:pt x="195513" y="19750"/>
                  </a:lnTo>
                  <a:lnTo>
                    <a:pt x="195513" y="49322"/>
                  </a:lnTo>
                  <a:cubicBezTo>
                    <a:pt x="193870" y="50965"/>
                    <a:pt x="191406" y="53429"/>
                    <a:pt x="185656" y="53429"/>
                  </a:cubicBezTo>
                  <a:cubicBezTo>
                    <a:pt x="180727" y="53429"/>
                    <a:pt x="178263" y="50143"/>
                    <a:pt x="178263" y="42750"/>
                  </a:cubicBezTo>
                  <a:lnTo>
                    <a:pt x="178263" y="19750"/>
                  </a:lnTo>
                  <a:lnTo>
                    <a:pt x="171692" y="19750"/>
                  </a:lnTo>
                  <a:lnTo>
                    <a:pt x="171692" y="43572"/>
                  </a:lnTo>
                  <a:cubicBezTo>
                    <a:pt x="171692" y="54251"/>
                    <a:pt x="175799" y="59179"/>
                    <a:pt x="184013" y="59179"/>
                  </a:cubicBezTo>
                  <a:cubicBezTo>
                    <a:pt x="191406" y="59179"/>
                    <a:pt x="194692" y="55072"/>
                    <a:pt x="196335" y="53429"/>
                  </a:cubicBezTo>
                  <a:lnTo>
                    <a:pt x="196335" y="57536"/>
                  </a:lnTo>
                  <a:lnTo>
                    <a:pt x="202085" y="57536"/>
                  </a:lnTo>
                  <a:lnTo>
                    <a:pt x="202085" y="19750"/>
                  </a:lnTo>
                  <a:close/>
                  <a:moveTo>
                    <a:pt x="162656" y="2500"/>
                  </a:moveTo>
                  <a:lnTo>
                    <a:pt x="126513" y="2500"/>
                  </a:lnTo>
                  <a:lnTo>
                    <a:pt x="126513" y="8250"/>
                  </a:lnTo>
                  <a:lnTo>
                    <a:pt x="153620" y="8250"/>
                  </a:lnTo>
                  <a:lnTo>
                    <a:pt x="125691" y="53429"/>
                  </a:lnTo>
                  <a:lnTo>
                    <a:pt x="125691" y="57536"/>
                  </a:lnTo>
                  <a:lnTo>
                    <a:pt x="164299" y="57536"/>
                  </a:lnTo>
                  <a:lnTo>
                    <a:pt x="165120" y="51786"/>
                  </a:lnTo>
                  <a:lnTo>
                    <a:pt x="134727" y="51786"/>
                  </a:lnTo>
                  <a:lnTo>
                    <a:pt x="162656" y="6607"/>
                  </a:lnTo>
                  <a:lnTo>
                    <a:pt x="162656" y="2500"/>
                  </a:lnTo>
                  <a:close/>
                  <a:moveTo>
                    <a:pt x="84619" y="23857"/>
                  </a:moveTo>
                  <a:cubicBezTo>
                    <a:pt x="89548" y="23857"/>
                    <a:pt x="92012" y="27143"/>
                    <a:pt x="92012" y="32072"/>
                  </a:cubicBezTo>
                  <a:lnTo>
                    <a:pt x="92012" y="34536"/>
                  </a:lnTo>
                  <a:lnTo>
                    <a:pt x="74762" y="34536"/>
                  </a:lnTo>
                  <a:cubicBezTo>
                    <a:pt x="75583" y="27965"/>
                    <a:pt x="79691" y="23857"/>
                    <a:pt x="84619" y="23857"/>
                  </a:cubicBezTo>
                  <a:moveTo>
                    <a:pt x="98584" y="33715"/>
                  </a:moveTo>
                  <a:cubicBezTo>
                    <a:pt x="98584" y="23857"/>
                    <a:pt x="93655" y="18107"/>
                    <a:pt x="85441" y="18107"/>
                  </a:cubicBezTo>
                  <a:cubicBezTo>
                    <a:pt x="76405" y="18107"/>
                    <a:pt x="69012" y="24679"/>
                    <a:pt x="69012" y="37822"/>
                  </a:cubicBezTo>
                  <a:cubicBezTo>
                    <a:pt x="69012" y="52608"/>
                    <a:pt x="75583" y="58358"/>
                    <a:pt x="86262" y="58358"/>
                  </a:cubicBezTo>
                  <a:cubicBezTo>
                    <a:pt x="94476" y="58358"/>
                    <a:pt x="97762" y="55072"/>
                    <a:pt x="99405" y="53429"/>
                  </a:cubicBezTo>
                  <a:lnTo>
                    <a:pt x="97762" y="48500"/>
                  </a:lnTo>
                  <a:cubicBezTo>
                    <a:pt x="96941" y="49322"/>
                    <a:pt x="93655" y="51786"/>
                    <a:pt x="87905" y="51786"/>
                  </a:cubicBezTo>
                  <a:cubicBezTo>
                    <a:pt x="80512" y="51786"/>
                    <a:pt x="76405" y="47679"/>
                    <a:pt x="76405" y="38643"/>
                  </a:cubicBezTo>
                  <a:lnTo>
                    <a:pt x="98584" y="38643"/>
                  </a:lnTo>
                  <a:cubicBezTo>
                    <a:pt x="97762" y="38643"/>
                    <a:pt x="98584" y="36179"/>
                    <a:pt x="98584" y="33715"/>
                  </a:cubicBezTo>
                  <a:moveTo>
                    <a:pt x="59155" y="19750"/>
                  </a:moveTo>
                  <a:lnTo>
                    <a:pt x="52583" y="19750"/>
                  </a:lnTo>
                  <a:lnTo>
                    <a:pt x="52583" y="58358"/>
                  </a:lnTo>
                  <a:lnTo>
                    <a:pt x="59155" y="58358"/>
                  </a:lnTo>
                  <a:lnTo>
                    <a:pt x="59155" y="19750"/>
                  </a:lnTo>
                  <a:close/>
                  <a:moveTo>
                    <a:pt x="60798" y="5786"/>
                  </a:moveTo>
                  <a:cubicBezTo>
                    <a:pt x="60798" y="3321"/>
                    <a:pt x="58333" y="857"/>
                    <a:pt x="55869" y="857"/>
                  </a:cubicBezTo>
                  <a:cubicBezTo>
                    <a:pt x="53405" y="857"/>
                    <a:pt x="50940" y="2500"/>
                    <a:pt x="50940" y="5786"/>
                  </a:cubicBezTo>
                  <a:cubicBezTo>
                    <a:pt x="50940" y="9071"/>
                    <a:pt x="52583" y="10714"/>
                    <a:pt x="55869" y="10714"/>
                  </a:cubicBezTo>
                  <a:cubicBezTo>
                    <a:pt x="58333" y="9893"/>
                    <a:pt x="60798" y="8250"/>
                    <a:pt x="60798" y="5786"/>
                  </a:cubicBezTo>
                  <a:moveTo>
                    <a:pt x="11511" y="8250"/>
                  </a:moveTo>
                  <a:cubicBezTo>
                    <a:pt x="26297" y="8250"/>
                    <a:pt x="34512" y="13179"/>
                    <a:pt x="34512" y="28786"/>
                  </a:cubicBezTo>
                  <a:cubicBezTo>
                    <a:pt x="34512" y="45215"/>
                    <a:pt x="26297" y="51786"/>
                    <a:pt x="10690" y="51786"/>
                  </a:cubicBezTo>
                  <a:lnTo>
                    <a:pt x="7404" y="51786"/>
                  </a:lnTo>
                  <a:lnTo>
                    <a:pt x="7404" y="8250"/>
                  </a:lnTo>
                  <a:lnTo>
                    <a:pt x="11511" y="8250"/>
                  </a:lnTo>
                  <a:close/>
                  <a:moveTo>
                    <a:pt x="10690" y="58358"/>
                  </a:moveTo>
                  <a:cubicBezTo>
                    <a:pt x="30404" y="58358"/>
                    <a:pt x="41905" y="49322"/>
                    <a:pt x="41905" y="28786"/>
                  </a:cubicBezTo>
                  <a:cubicBezTo>
                    <a:pt x="41905" y="9893"/>
                    <a:pt x="32047" y="2500"/>
                    <a:pt x="11511" y="2500"/>
                  </a:cubicBezTo>
                  <a:lnTo>
                    <a:pt x="11" y="2500"/>
                  </a:lnTo>
                  <a:lnTo>
                    <a:pt x="11" y="58358"/>
                  </a:lnTo>
                  <a:lnTo>
                    <a:pt x="10690" y="58358"/>
                  </a:lnTo>
                  <a:close/>
                </a:path>
              </a:pathLst>
            </a:custGeom>
            <a:solidFill>
              <a:srgbClr val="57656C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5EA30935-8A5A-1C2E-95C3-F6956C5D3980}"/>
                </a:ext>
              </a:extLst>
            </p:cNvPr>
            <p:cNvSpPr/>
            <p:nvPr/>
          </p:nvSpPr>
          <p:spPr>
            <a:xfrm>
              <a:off x="1232915" y="5998578"/>
              <a:ext cx="58322" cy="100215"/>
            </a:xfrm>
            <a:custGeom>
              <a:avLst/>
              <a:gdLst>
                <a:gd name="connsiteX0" fmla="*/ 34509 w 58322"/>
                <a:gd name="connsiteY0" fmla="*/ 40 h 100215"/>
                <a:gd name="connsiteX1" fmla="*/ 9 w 58322"/>
                <a:gd name="connsiteY1" fmla="*/ 50148 h 100215"/>
                <a:gd name="connsiteX2" fmla="*/ 34509 w 58322"/>
                <a:gd name="connsiteY2" fmla="*/ 100255 h 100215"/>
                <a:gd name="connsiteX3" fmla="*/ 58331 w 58322"/>
                <a:gd name="connsiteY3" fmla="*/ 100255 h 100215"/>
                <a:gd name="connsiteX4" fmla="*/ 21366 w 58322"/>
                <a:gd name="connsiteY4" fmla="*/ 48505 h 100215"/>
                <a:gd name="connsiteX5" fmla="*/ 55867 w 58322"/>
                <a:gd name="connsiteY5" fmla="*/ 40 h 100215"/>
                <a:gd name="connsiteX6" fmla="*/ 34509 w 58322"/>
                <a:gd name="connsiteY6" fmla="*/ 40 h 10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22" h="100215">
                  <a:moveTo>
                    <a:pt x="34509" y="40"/>
                  </a:moveTo>
                  <a:lnTo>
                    <a:pt x="9" y="50148"/>
                  </a:lnTo>
                  <a:lnTo>
                    <a:pt x="34509" y="100255"/>
                  </a:lnTo>
                  <a:lnTo>
                    <a:pt x="58331" y="100255"/>
                  </a:lnTo>
                  <a:lnTo>
                    <a:pt x="21366" y="48505"/>
                  </a:lnTo>
                  <a:lnTo>
                    <a:pt x="55867" y="40"/>
                  </a:lnTo>
                  <a:lnTo>
                    <a:pt x="34509" y="40"/>
                  </a:lnTo>
                  <a:close/>
                </a:path>
              </a:pathLst>
            </a:custGeom>
            <a:solidFill>
              <a:srgbClr val="008DB4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A8138622-655D-A0A7-1593-A073F93E13E9}"/>
                </a:ext>
              </a:extLst>
            </p:cNvPr>
            <p:cNvSpPr/>
            <p:nvPr/>
          </p:nvSpPr>
          <p:spPr>
            <a:xfrm>
              <a:off x="455014" y="6162865"/>
              <a:ext cx="108429" cy="47643"/>
            </a:xfrm>
            <a:custGeom>
              <a:avLst/>
              <a:gdLst>
                <a:gd name="connsiteX0" fmla="*/ 107630 w 108429"/>
                <a:gd name="connsiteY0" fmla="*/ 38 h 47643"/>
                <a:gd name="connsiteX1" fmla="*/ 97773 w 108429"/>
                <a:gd name="connsiteY1" fmla="*/ 38 h 47643"/>
                <a:gd name="connsiteX2" fmla="*/ 88737 w 108429"/>
                <a:gd name="connsiteY2" fmla="*/ 15645 h 47643"/>
                <a:gd name="connsiteX3" fmla="*/ 80522 w 108429"/>
                <a:gd name="connsiteY3" fmla="*/ 859 h 47643"/>
                <a:gd name="connsiteX4" fmla="*/ 69844 w 108429"/>
                <a:gd name="connsiteY4" fmla="*/ 859 h 47643"/>
                <a:gd name="connsiteX5" fmla="*/ 83808 w 108429"/>
                <a:gd name="connsiteY5" fmla="*/ 23859 h 47643"/>
                <a:gd name="connsiteX6" fmla="*/ 69844 w 108429"/>
                <a:gd name="connsiteY6" fmla="*/ 47681 h 47643"/>
                <a:gd name="connsiteX7" fmla="*/ 79701 w 108429"/>
                <a:gd name="connsiteY7" fmla="*/ 47681 h 47643"/>
                <a:gd name="connsiteX8" fmla="*/ 88737 w 108429"/>
                <a:gd name="connsiteY8" fmla="*/ 32074 h 47643"/>
                <a:gd name="connsiteX9" fmla="*/ 97773 w 108429"/>
                <a:gd name="connsiteY9" fmla="*/ 47681 h 47643"/>
                <a:gd name="connsiteX10" fmla="*/ 108451 w 108429"/>
                <a:gd name="connsiteY10" fmla="*/ 47681 h 47643"/>
                <a:gd name="connsiteX11" fmla="*/ 93665 w 108429"/>
                <a:gd name="connsiteY11" fmla="*/ 23859 h 47643"/>
                <a:gd name="connsiteX12" fmla="*/ 107630 w 108429"/>
                <a:gd name="connsiteY12" fmla="*/ 38 h 47643"/>
                <a:gd name="connsiteX13" fmla="*/ 63272 w 108429"/>
                <a:gd name="connsiteY13" fmla="*/ 15645 h 47643"/>
                <a:gd name="connsiteX14" fmla="*/ 49308 w 108429"/>
                <a:gd name="connsiteY14" fmla="*/ 2502 h 47643"/>
                <a:gd name="connsiteX15" fmla="*/ 36165 w 108429"/>
                <a:gd name="connsiteY15" fmla="*/ 8252 h 47643"/>
                <a:gd name="connsiteX16" fmla="*/ 39451 w 108429"/>
                <a:gd name="connsiteY16" fmla="*/ 14002 h 47643"/>
                <a:gd name="connsiteX17" fmla="*/ 48486 w 108429"/>
                <a:gd name="connsiteY17" fmla="*/ 9895 h 47643"/>
                <a:gd name="connsiteX18" fmla="*/ 55058 w 108429"/>
                <a:gd name="connsiteY18" fmla="*/ 16466 h 47643"/>
                <a:gd name="connsiteX19" fmla="*/ 37808 w 108429"/>
                <a:gd name="connsiteY19" fmla="*/ 41931 h 47643"/>
                <a:gd name="connsiteX20" fmla="*/ 38629 w 108429"/>
                <a:gd name="connsiteY20" fmla="*/ 46860 h 47643"/>
                <a:gd name="connsiteX21" fmla="*/ 64094 w 108429"/>
                <a:gd name="connsiteY21" fmla="*/ 46860 h 47643"/>
                <a:gd name="connsiteX22" fmla="*/ 64094 w 108429"/>
                <a:gd name="connsiteY22" fmla="*/ 40288 h 47643"/>
                <a:gd name="connsiteX23" fmla="*/ 48486 w 108429"/>
                <a:gd name="connsiteY23" fmla="*/ 40288 h 47643"/>
                <a:gd name="connsiteX24" fmla="*/ 63272 w 108429"/>
                <a:gd name="connsiteY24" fmla="*/ 15645 h 47643"/>
                <a:gd name="connsiteX25" fmla="*/ 21379 w 108429"/>
                <a:gd name="connsiteY25" fmla="*/ 16466 h 47643"/>
                <a:gd name="connsiteX26" fmla="*/ 11522 w 108429"/>
                <a:gd name="connsiteY26" fmla="*/ 25502 h 47643"/>
                <a:gd name="connsiteX27" fmla="*/ 9057 w 108429"/>
                <a:gd name="connsiteY27" fmla="*/ 25502 h 47643"/>
                <a:gd name="connsiteX28" fmla="*/ 9057 w 108429"/>
                <a:gd name="connsiteY28" fmla="*/ 8252 h 47643"/>
                <a:gd name="connsiteX29" fmla="*/ 11522 w 108429"/>
                <a:gd name="connsiteY29" fmla="*/ 8252 h 47643"/>
                <a:gd name="connsiteX30" fmla="*/ 21379 w 108429"/>
                <a:gd name="connsiteY30" fmla="*/ 16466 h 47643"/>
                <a:gd name="connsiteX31" fmla="*/ 31236 w 108429"/>
                <a:gd name="connsiteY31" fmla="*/ 15645 h 47643"/>
                <a:gd name="connsiteX32" fmla="*/ 11522 w 108429"/>
                <a:gd name="connsiteY32" fmla="*/ 38 h 47643"/>
                <a:gd name="connsiteX33" fmla="*/ 22 w 108429"/>
                <a:gd name="connsiteY33" fmla="*/ 38 h 47643"/>
                <a:gd name="connsiteX34" fmla="*/ 22 w 108429"/>
                <a:gd name="connsiteY34" fmla="*/ 46860 h 47643"/>
                <a:gd name="connsiteX35" fmla="*/ 9057 w 108429"/>
                <a:gd name="connsiteY35" fmla="*/ 46860 h 47643"/>
                <a:gd name="connsiteX36" fmla="*/ 9057 w 108429"/>
                <a:gd name="connsiteY36" fmla="*/ 32074 h 47643"/>
                <a:gd name="connsiteX37" fmla="*/ 11522 w 108429"/>
                <a:gd name="connsiteY37" fmla="*/ 32074 h 47643"/>
                <a:gd name="connsiteX38" fmla="*/ 31236 w 108429"/>
                <a:gd name="connsiteY38" fmla="*/ 15645 h 4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8429" h="47643">
                  <a:moveTo>
                    <a:pt x="107630" y="38"/>
                  </a:moveTo>
                  <a:lnTo>
                    <a:pt x="97773" y="38"/>
                  </a:lnTo>
                  <a:lnTo>
                    <a:pt x="88737" y="15645"/>
                  </a:lnTo>
                  <a:lnTo>
                    <a:pt x="80522" y="859"/>
                  </a:lnTo>
                  <a:lnTo>
                    <a:pt x="69844" y="859"/>
                  </a:lnTo>
                  <a:lnTo>
                    <a:pt x="83808" y="23859"/>
                  </a:lnTo>
                  <a:lnTo>
                    <a:pt x="69844" y="47681"/>
                  </a:lnTo>
                  <a:lnTo>
                    <a:pt x="79701" y="47681"/>
                  </a:lnTo>
                  <a:lnTo>
                    <a:pt x="88737" y="32074"/>
                  </a:lnTo>
                  <a:lnTo>
                    <a:pt x="97773" y="47681"/>
                  </a:lnTo>
                  <a:lnTo>
                    <a:pt x="108451" y="47681"/>
                  </a:lnTo>
                  <a:lnTo>
                    <a:pt x="93665" y="23859"/>
                  </a:lnTo>
                  <a:lnTo>
                    <a:pt x="107630" y="38"/>
                  </a:lnTo>
                  <a:close/>
                  <a:moveTo>
                    <a:pt x="63272" y="15645"/>
                  </a:moveTo>
                  <a:cubicBezTo>
                    <a:pt x="63272" y="7431"/>
                    <a:pt x="57522" y="2502"/>
                    <a:pt x="49308" y="2502"/>
                  </a:cubicBezTo>
                  <a:cubicBezTo>
                    <a:pt x="41915" y="2502"/>
                    <a:pt x="37808" y="5788"/>
                    <a:pt x="36165" y="8252"/>
                  </a:cubicBezTo>
                  <a:lnTo>
                    <a:pt x="39451" y="14002"/>
                  </a:lnTo>
                  <a:cubicBezTo>
                    <a:pt x="41094" y="12359"/>
                    <a:pt x="43558" y="9895"/>
                    <a:pt x="48486" y="9895"/>
                  </a:cubicBezTo>
                  <a:cubicBezTo>
                    <a:pt x="52594" y="9895"/>
                    <a:pt x="55058" y="12359"/>
                    <a:pt x="55058" y="16466"/>
                  </a:cubicBezTo>
                  <a:cubicBezTo>
                    <a:pt x="55058" y="22216"/>
                    <a:pt x="52594" y="26324"/>
                    <a:pt x="37808" y="41931"/>
                  </a:cubicBezTo>
                  <a:lnTo>
                    <a:pt x="38629" y="46860"/>
                  </a:lnTo>
                  <a:lnTo>
                    <a:pt x="64094" y="46860"/>
                  </a:lnTo>
                  <a:lnTo>
                    <a:pt x="64094" y="40288"/>
                  </a:lnTo>
                  <a:lnTo>
                    <a:pt x="48486" y="40288"/>
                  </a:lnTo>
                  <a:cubicBezTo>
                    <a:pt x="58344" y="30431"/>
                    <a:pt x="63272" y="23859"/>
                    <a:pt x="63272" y="15645"/>
                  </a:cubicBezTo>
                  <a:moveTo>
                    <a:pt x="21379" y="16466"/>
                  </a:moveTo>
                  <a:cubicBezTo>
                    <a:pt x="21379" y="22216"/>
                    <a:pt x="18093" y="25502"/>
                    <a:pt x="11522" y="25502"/>
                  </a:cubicBezTo>
                  <a:lnTo>
                    <a:pt x="9057" y="25502"/>
                  </a:lnTo>
                  <a:lnTo>
                    <a:pt x="9057" y="8252"/>
                  </a:lnTo>
                  <a:lnTo>
                    <a:pt x="11522" y="8252"/>
                  </a:lnTo>
                  <a:cubicBezTo>
                    <a:pt x="18093" y="8252"/>
                    <a:pt x="21379" y="10716"/>
                    <a:pt x="21379" y="16466"/>
                  </a:cubicBezTo>
                  <a:moveTo>
                    <a:pt x="31236" y="15645"/>
                  </a:moveTo>
                  <a:cubicBezTo>
                    <a:pt x="31236" y="5788"/>
                    <a:pt x="24665" y="38"/>
                    <a:pt x="11522" y="38"/>
                  </a:cubicBezTo>
                  <a:lnTo>
                    <a:pt x="22" y="38"/>
                  </a:lnTo>
                  <a:lnTo>
                    <a:pt x="22" y="46860"/>
                  </a:lnTo>
                  <a:lnTo>
                    <a:pt x="9057" y="46860"/>
                  </a:lnTo>
                  <a:lnTo>
                    <a:pt x="9057" y="32074"/>
                  </a:lnTo>
                  <a:lnTo>
                    <a:pt x="11522" y="32074"/>
                  </a:lnTo>
                  <a:cubicBezTo>
                    <a:pt x="23843" y="32074"/>
                    <a:pt x="31236" y="26324"/>
                    <a:pt x="31236" y="15645"/>
                  </a:cubicBezTo>
                </a:path>
              </a:pathLst>
            </a:custGeom>
            <a:solidFill>
              <a:srgbClr val="FFFFFF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56" name="Freihandform: Form 55">
            <a:extLst>
              <a:ext uri="{FF2B5EF4-FFF2-40B4-BE49-F238E27FC236}">
                <a16:creationId xmlns:a16="http://schemas.microsoft.com/office/drawing/2014/main" id="{75BDC3CD-EA54-85CC-56B5-B48AF45C7C2B}"/>
              </a:ext>
            </a:extLst>
          </p:cNvPr>
          <p:cNvSpPr/>
          <p:nvPr/>
        </p:nvSpPr>
        <p:spPr>
          <a:xfrm>
            <a:off x="2019736" y="5591101"/>
            <a:ext cx="1903351" cy="1275274"/>
          </a:xfrm>
          <a:custGeom>
            <a:avLst/>
            <a:gdLst>
              <a:gd name="connsiteX0" fmla="*/ 204 w 1903351"/>
              <a:gd name="connsiteY0" fmla="*/ 2 h 1308547"/>
              <a:gd name="connsiteX1" fmla="*/ 1903555 w 1903351"/>
              <a:gd name="connsiteY1" fmla="*/ 2 h 1308547"/>
              <a:gd name="connsiteX2" fmla="*/ 1903555 w 1903351"/>
              <a:gd name="connsiteY2" fmla="*/ 1308550 h 1308547"/>
              <a:gd name="connsiteX3" fmla="*/ 204 w 1903351"/>
              <a:gd name="connsiteY3" fmla="*/ 1308550 h 130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3351" h="1308547">
                <a:moveTo>
                  <a:pt x="204" y="2"/>
                </a:moveTo>
                <a:lnTo>
                  <a:pt x="1903555" y="2"/>
                </a:lnTo>
                <a:lnTo>
                  <a:pt x="1903555" y="1308550"/>
                </a:lnTo>
                <a:lnTo>
                  <a:pt x="204" y="1308550"/>
                </a:lnTo>
                <a:close/>
              </a:path>
            </a:pathLst>
          </a:custGeom>
          <a:solidFill>
            <a:srgbClr val="FFFFFF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57" name="Freihandform: Form 56">
            <a:extLst>
              <a:ext uri="{FF2B5EF4-FFF2-40B4-BE49-F238E27FC236}">
                <a16:creationId xmlns:a16="http://schemas.microsoft.com/office/drawing/2014/main" id="{BF87752A-DB61-78D2-F227-01BD49A3179D}"/>
              </a:ext>
            </a:extLst>
          </p:cNvPr>
          <p:cNvSpPr/>
          <p:nvPr/>
        </p:nvSpPr>
        <p:spPr>
          <a:xfrm>
            <a:off x="2621195" y="5978750"/>
            <a:ext cx="718360" cy="344198"/>
          </a:xfrm>
          <a:custGeom>
            <a:avLst/>
            <a:gdLst>
              <a:gd name="connsiteX0" fmla="*/ 572203 w 718360"/>
              <a:gd name="connsiteY0" fmla="*/ 342708 h 344198"/>
              <a:gd name="connsiteX1" fmla="*/ 572203 w 718360"/>
              <a:gd name="connsiteY1" fmla="*/ 303939 h 344198"/>
              <a:gd name="connsiteX2" fmla="*/ 569626 w 718360"/>
              <a:gd name="connsiteY2" fmla="*/ 292986 h 344198"/>
              <a:gd name="connsiteX3" fmla="*/ 561812 w 718360"/>
              <a:gd name="connsiteY3" fmla="*/ 289646 h 344198"/>
              <a:gd name="connsiteX4" fmla="*/ 554334 w 718360"/>
              <a:gd name="connsiteY4" fmla="*/ 291912 h 344198"/>
              <a:gd name="connsiteX5" fmla="*/ 549583 w 718360"/>
              <a:gd name="connsiteY5" fmla="*/ 296301 h 344198"/>
              <a:gd name="connsiteX6" fmla="*/ 549583 w 718360"/>
              <a:gd name="connsiteY6" fmla="*/ 342708 h 344198"/>
              <a:gd name="connsiteX7" fmla="*/ 539486 w 718360"/>
              <a:gd name="connsiteY7" fmla="*/ 342708 h 344198"/>
              <a:gd name="connsiteX8" fmla="*/ 539486 w 718360"/>
              <a:gd name="connsiteY8" fmla="*/ 254050 h 344198"/>
              <a:gd name="connsiteX9" fmla="*/ 549583 w 718360"/>
              <a:gd name="connsiteY9" fmla="*/ 252908 h 344198"/>
              <a:gd name="connsiteX10" fmla="*/ 549583 w 718360"/>
              <a:gd name="connsiteY10" fmla="*/ 288655 h 344198"/>
              <a:gd name="connsiteX11" fmla="*/ 549826 w 718360"/>
              <a:gd name="connsiteY11" fmla="*/ 288655 h 344198"/>
              <a:gd name="connsiteX12" fmla="*/ 551413 w 718360"/>
              <a:gd name="connsiteY12" fmla="*/ 286649 h 344198"/>
              <a:gd name="connsiteX13" fmla="*/ 554334 w 718360"/>
              <a:gd name="connsiteY13" fmla="*/ 284140 h 344198"/>
              <a:gd name="connsiteX14" fmla="*/ 558891 w 718360"/>
              <a:gd name="connsiteY14" fmla="*/ 281941 h 344198"/>
              <a:gd name="connsiteX15" fmla="*/ 565203 w 718360"/>
              <a:gd name="connsiteY15" fmla="*/ 281000 h 344198"/>
              <a:gd name="connsiteX16" fmla="*/ 577675 w 718360"/>
              <a:gd name="connsiteY16" fmla="*/ 286154 h 344198"/>
              <a:gd name="connsiteX17" fmla="*/ 582300 w 718360"/>
              <a:gd name="connsiteY17" fmla="*/ 303201 h 344198"/>
              <a:gd name="connsiteX18" fmla="*/ 582300 w 718360"/>
              <a:gd name="connsiteY18" fmla="*/ 342708 h 344198"/>
              <a:gd name="connsiteX19" fmla="*/ 572203 w 718360"/>
              <a:gd name="connsiteY19" fmla="*/ 342708 h 344198"/>
              <a:gd name="connsiteX20" fmla="*/ 524613 w 718360"/>
              <a:gd name="connsiteY20" fmla="*/ 294169 h 344198"/>
              <a:gd name="connsiteX21" fmla="*/ 523421 w 718360"/>
              <a:gd name="connsiteY21" fmla="*/ 293045 h 344198"/>
              <a:gd name="connsiteX22" fmla="*/ 521365 w 718360"/>
              <a:gd name="connsiteY22" fmla="*/ 291542 h 344198"/>
              <a:gd name="connsiteX23" fmla="*/ 518352 w 718360"/>
              <a:gd name="connsiteY23" fmla="*/ 290233 h 344198"/>
              <a:gd name="connsiteX24" fmla="*/ 514365 w 718360"/>
              <a:gd name="connsiteY24" fmla="*/ 289646 h 344198"/>
              <a:gd name="connsiteX25" fmla="*/ 508305 w 718360"/>
              <a:gd name="connsiteY25" fmla="*/ 290846 h 344198"/>
              <a:gd name="connsiteX26" fmla="*/ 503454 w 718360"/>
              <a:gd name="connsiteY26" fmla="*/ 294673 h 344198"/>
              <a:gd name="connsiteX27" fmla="*/ 500172 w 718360"/>
              <a:gd name="connsiteY27" fmla="*/ 301505 h 344198"/>
              <a:gd name="connsiteX28" fmla="*/ 499022 w 718360"/>
              <a:gd name="connsiteY28" fmla="*/ 311728 h 344198"/>
              <a:gd name="connsiteX29" fmla="*/ 500054 w 718360"/>
              <a:gd name="connsiteY29" fmla="*/ 322891 h 344198"/>
              <a:gd name="connsiteX30" fmla="*/ 503026 w 718360"/>
              <a:gd name="connsiteY30" fmla="*/ 330101 h 344198"/>
              <a:gd name="connsiteX31" fmla="*/ 507566 w 718360"/>
              <a:gd name="connsiteY31" fmla="*/ 333987 h 344198"/>
              <a:gd name="connsiteX32" fmla="*/ 513484 w 718360"/>
              <a:gd name="connsiteY32" fmla="*/ 335179 h 344198"/>
              <a:gd name="connsiteX33" fmla="*/ 520568 w 718360"/>
              <a:gd name="connsiteY33" fmla="*/ 333542 h 344198"/>
              <a:gd name="connsiteX34" fmla="*/ 523975 w 718360"/>
              <a:gd name="connsiteY34" fmla="*/ 330907 h 344198"/>
              <a:gd name="connsiteX35" fmla="*/ 528105 w 718360"/>
              <a:gd name="connsiteY35" fmla="*/ 337932 h 344198"/>
              <a:gd name="connsiteX36" fmla="*/ 526300 w 718360"/>
              <a:gd name="connsiteY36" fmla="*/ 339753 h 344198"/>
              <a:gd name="connsiteX37" fmla="*/ 523237 w 718360"/>
              <a:gd name="connsiteY37" fmla="*/ 341826 h 344198"/>
              <a:gd name="connsiteX38" fmla="*/ 518679 w 718360"/>
              <a:gd name="connsiteY38" fmla="*/ 343522 h 344198"/>
              <a:gd name="connsiteX39" fmla="*/ 512502 w 718360"/>
              <a:gd name="connsiteY39" fmla="*/ 344202 h 344198"/>
              <a:gd name="connsiteX40" fmla="*/ 503143 w 718360"/>
              <a:gd name="connsiteY40" fmla="*/ 342573 h 344198"/>
              <a:gd name="connsiteX41" fmla="*/ 495497 w 718360"/>
              <a:gd name="connsiteY41" fmla="*/ 337185 h 344198"/>
              <a:gd name="connsiteX42" fmla="*/ 490385 w 718360"/>
              <a:gd name="connsiteY42" fmla="*/ 327398 h 344198"/>
              <a:gd name="connsiteX43" fmla="*/ 488514 w 718360"/>
              <a:gd name="connsiteY43" fmla="*/ 312484 h 344198"/>
              <a:gd name="connsiteX44" fmla="*/ 490738 w 718360"/>
              <a:gd name="connsiteY44" fmla="*/ 297812 h 344198"/>
              <a:gd name="connsiteX45" fmla="*/ 496647 w 718360"/>
              <a:gd name="connsiteY45" fmla="*/ 288101 h 344198"/>
              <a:gd name="connsiteX46" fmla="*/ 504679 w 718360"/>
              <a:gd name="connsiteY46" fmla="*/ 282687 h 344198"/>
              <a:gd name="connsiteX47" fmla="*/ 513601 w 718360"/>
              <a:gd name="connsiteY47" fmla="*/ 281000 h 344198"/>
              <a:gd name="connsiteX48" fmla="*/ 519552 w 718360"/>
              <a:gd name="connsiteY48" fmla="*/ 281622 h 344198"/>
              <a:gd name="connsiteX49" fmla="*/ 523925 w 718360"/>
              <a:gd name="connsiteY49" fmla="*/ 283208 h 344198"/>
              <a:gd name="connsiteX50" fmla="*/ 526913 w 718360"/>
              <a:gd name="connsiteY50" fmla="*/ 285214 h 344198"/>
              <a:gd name="connsiteX51" fmla="*/ 528860 w 718360"/>
              <a:gd name="connsiteY51" fmla="*/ 287018 h 344198"/>
              <a:gd name="connsiteX52" fmla="*/ 524613 w 718360"/>
              <a:gd name="connsiteY52" fmla="*/ 294169 h 344198"/>
              <a:gd name="connsiteX53" fmla="*/ 482764 w 718360"/>
              <a:gd name="connsiteY53" fmla="*/ 291408 h 344198"/>
              <a:gd name="connsiteX54" fmla="*/ 481136 w 718360"/>
              <a:gd name="connsiteY54" fmla="*/ 290779 h 344198"/>
              <a:gd name="connsiteX55" fmla="*/ 477779 w 718360"/>
              <a:gd name="connsiteY55" fmla="*/ 290409 h 344198"/>
              <a:gd name="connsiteX56" fmla="*/ 470334 w 718360"/>
              <a:gd name="connsiteY56" fmla="*/ 292986 h 344198"/>
              <a:gd name="connsiteX57" fmla="*/ 466532 w 718360"/>
              <a:gd name="connsiteY57" fmla="*/ 298559 h 344198"/>
              <a:gd name="connsiteX58" fmla="*/ 466532 w 718360"/>
              <a:gd name="connsiteY58" fmla="*/ 342708 h 344198"/>
              <a:gd name="connsiteX59" fmla="*/ 456418 w 718360"/>
              <a:gd name="connsiteY59" fmla="*/ 342708 h 344198"/>
              <a:gd name="connsiteX60" fmla="*/ 456418 w 718360"/>
              <a:gd name="connsiteY60" fmla="*/ 282503 h 344198"/>
              <a:gd name="connsiteX61" fmla="*/ 465667 w 718360"/>
              <a:gd name="connsiteY61" fmla="*/ 282503 h 344198"/>
              <a:gd name="connsiteX62" fmla="*/ 465667 w 718360"/>
              <a:gd name="connsiteY62" fmla="*/ 290661 h 344198"/>
              <a:gd name="connsiteX63" fmla="*/ 465911 w 718360"/>
              <a:gd name="connsiteY63" fmla="*/ 290661 h 344198"/>
              <a:gd name="connsiteX64" fmla="*/ 467531 w 718360"/>
              <a:gd name="connsiteY64" fmla="*/ 287211 h 344198"/>
              <a:gd name="connsiteX65" fmla="*/ 470023 w 718360"/>
              <a:gd name="connsiteY65" fmla="*/ 284198 h 344198"/>
              <a:gd name="connsiteX66" fmla="*/ 473582 w 718360"/>
              <a:gd name="connsiteY66" fmla="*/ 282134 h 344198"/>
              <a:gd name="connsiteX67" fmla="*/ 478509 w 718360"/>
              <a:gd name="connsiteY67" fmla="*/ 281378 h 344198"/>
              <a:gd name="connsiteX68" fmla="*/ 481959 w 718360"/>
              <a:gd name="connsiteY68" fmla="*/ 281764 h 344198"/>
              <a:gd name="connsiteX69" fmla="*/ 484007 w 718360"/>
              <a:gd name="connsiteY69" fmla="*/ 282377 h 344198"/>
              <a:gd name="connsiteX70" fmla="*/ 482764 w 718360"/>
              <a:gd name="connsiteY70" fmla="*/ 291408 h 344198"/>
              <a:gd name="connsiteX71" fmla="*/ 421225 w 718360"/>
              <a:gd name="connsiteY71" fmla="*/ 335540 h 344198"/>
              <a:gd name="connsiteX72" fmla="*/ 424977 w 718360"/>
              <a:gd name="connsiteY72" fmla="*/ 334927 h 344198"/>
              <a:gd name="connsiteX73" fmla="*/ 427763 w 718360"/>
              <a:gd name="connsiteY73" fmla="*/ 333425 h 344198"/>
              <a:gd name="connsiteX74" fmla="*/ 429744 w 718360"/>
              <a:gd name="connsiteY74" fmla="*/ 331477 h 344198"/>
              <a:gd name="connsiteX75" fmla="*/ 431188 w 718360"/>
              <a:gd name="connsiteY75" fmla="*/ 329664 h 344198"/>
              <a:gd name="connsiteX76" fmla="*/ 431188 w 718360"/>
              <a:gd name="connsiteY76" fmla="*/ 316370 h 344198"/>
              <a:gd name="connsiteX77" fmla="*/ 427948 w 718360"/>
              <a:gd name="connsiteY77" fmla="*/ 316495 h 344198"/>
              <a:gd name="connsiteX78" fmla="*/ 416978 w 718360"/>
              <a:gd name="connsiteY78" fmla="*/ 318997 h 344198"/>
              <a:gd name="connsiteX79" fmla="*/ 413210 w 718360"/>
              <a:gd name="connsiteY79" fmla="*/ 326282 h 344198"/>
              <a:gd name="connsiteX80" fmla="*/ 415325 w 718360"/>
              <a:gd name="connsiteY80" fmla="*/ 333240 h 344198"/>
              <a:gd name="connsiteX81" fmla="*/ 421225 w 718360"/>
              <a:gd name="connsiteY81" fmla="*/ 335540 h 344198"/>
              <a:gd name="connsiteX82" fmla="*/ 403096 w 718360"/>
              <a:gd name="connsiteY82" fmla="*/ 327398 h 344198"/>
              <a:gd name="connsiteX83" fmla="*/ 405093 w 718360"/>
              <a:gd name="connsiteY83" fmla="*/ 318627 h 344198"/>
              <a:gd name="connsiteX84" fmla="*/ 410473 w 718360"/>
              <a:gd name="connsiteY84" fmla="*/ 312928 h 344198"/>
              <a:gd name="connsiteX85" fmla="*/ 418388 w 718360"/>
              <a:gd name="connsiteY85" fmla="*/ 309789 h 344198"/>
              <a:gd name="connsiteX86" fmla="*/ 428074 w 718360"/>
              <a:gd name="connsiteY86" fmla="*/ 308841 h 344198"/>
              <a:gd name="connsiteX87" fmla="*/ 431188 w 718360"/>
              <a:gd name="connsiteY87" fmla="*/ 308841 h 344198"/>
              <a:gd name="connsiteX88" fmla="*/ 431188 w 718360"/>
              <a:gd name="connsiteY88" fmla="*/ 303075 h 344198"/>
              <a:gd name="connsiteX89" fmla="*/ 428502 w 718360"/>
              <a:gd name="connsiteY89" fmla="*/ 292541 h 344198"/>
              <a:gd name="connsiteX90" fmla="*/ 420973 w 718360"/>
              <a:gd name="connsiteY90" fmla="*/ 289646 h 344198"/>
              <a:gd name="connsiteX91" fmla="*/ 413453 w 718360"/>
              <a:gd name="connsiteY91" fmla="*/ 291601 h 344198"/>
              <a:gd name="connsiteX92" fmla="*/ 408702 w 718360"/>
              <a:gd name="connsiteY92" fmla="*/ 295051 h 344198"/>
              <a:gd name="connsiteX93" fmla="*/ 404455 w 718360"/>
              <a:gd name="connsiteY93" fmla="*/ 288277 h 344198"/>
              <a:gd name="connsiteX94" fmla="*/ 407024 w 718360"/>
              <a:gd name="connsiteY94" fmla="*/ 286028 h 344198"/>
              <a:gd name="connsiteX95" fmla="*/ 410826 w 718360"/>
              <a:gd name="connsiteY95" fmla="*/ 283628 h 344198"/>
              <a:gd name="connsiteX96" fmla="*/ 415963 w 718360"/>
              <a:gd name="connsiteY96" fmla="*/ 281764 h 344198"/>
              <a:gd name="connsiteX97" fmla="*/ 422451 w 718360"/>
              <a:gd name="connsiteY97" fmla="*/ 281000 h 344198"/>
              <a:gd name="connsiteX98" fmla="*/ 436450 w 718360"/>
              <a:gd name="connsiteY98" fmla="*/ 286154 h 344198"/>
              <a:gd name="connsiteX99" fmla="*/ 441193 w 718360"/>
              <a:gd name="connsiteY99" fmla="*/ 302705 h 344198"/>
              <a:gd name="connsiteX100" fmla="*/ 441193 w 718360"/>
              <a:gd name="connsiteY100" fmla="*/ 330151 h 344198"/>
              <a:gd name="connsiteX101" fmla="*/ 441436 w 718360"/>
              <a:gd name="connsiteY101" fmla="*/ 337747 h 344198"/>
              <a:gd name="connsiteX102" fmla="*/ 441931 w 718360"/>
              <a:gd name="connsiteY102" fmla="*/ 342708 h 344198"/>
              <a:gd name="connsiteX103" fmla="*/ 432321 w 718360"/>
              <a:gd name="connsiteY103" fmla="*/ 342708 h 344198"/>
              <a:gd name="connsiteX104" fmla="*/ 431943 w 718360"/>
              <a:gd name="connsiteY104" fmla="*/ 336068 h 344198"/>
              <a:gd name="connsiteX105" fmla="*/ 431700 w 718360"/>
              <a:gd name="connsiteY105" fmla="*/ 336068 h 344198"/>
              <a:gd name="connsiteX106" fmla="*/ 430189 w 718360"/>
              <a:gd name="connsiteY106" fmla="*/ 338628 h 344198"/>
              <a:gd name="connsiteX107" fmla="*/ 427696 w 718360"/>
              <a:gd name="connsiteY107" fmla="*/ 341272 h 344198"/>
              <a:gd name="connsiteX108" fmla="*/ 424079 w 718360"/>
              <a:gd name="connsiteY108" fmla="*/ 343337 h 344198"/>
              <a:gd name="connsiteX109" fmla="*/ 419076 w 718360"/>
              <a:gd name="connsiteY109" fmla="*/ 344202 h 344198"/>
              <a:gd name="connsiteX110" fmla="*/ 412765 w 718360"/>
              <a:gd name="connsiteY110" fmla="*/ 342951 h 344198"/>
              <a:gd name="connsiteX111" fmla="*/ 407670 w 718360"/>
              <a:gd name="connsiteY111" fmla="*/ 339443 h 344198"/>
              <a:gd name="connsiteX112" fmla="*/ 404271 w 718360"/>
              <a:gd name="connsiteY112" fmla="*/ 334113 h 344198"/>
              <a:gd name="connsiteX113" fmla="*/ 403096 w 718360"/>
              <a:gd name="connsiteY113" fmla="*/ 327398 h 344198"/>
              <a:gd name="connsiteX114" fmla="*/ 374122 w 718360"/>
              <a:gd name="connsiteY114" fmla="*/ 289285 h 344198"/>
              <a:gd name="connsiteX115" fmla="*/ 365486 w 718360"/>
              <a:gd name="connsiteY115" fmla="*/ 293792 h 344198"/>
              <a:gd name="connsiteX116" fmla="*/ 361767 w 718360"/>
              <a:gd name="connsiteY116" fmla="*/ 306835 h 344198"/>
              <a:gd name="connsiteX117" fmla="*/ 383615 w 718360"/>
              <a:gd name="connsiteY117" fmla="*/ 306835 h 344198"/>
              <a:gd name="connsiteX118" fmla="*/ 383800 w 718360"/>
              <a:gd name="connsiteY118" fmla="*/ 305014 h 344198"/>
              <a:gd name="connsiteX119" fmla="*/ 383867 w 718360"/>
              <a:gd name="connsiteY119" fmla="*/ 302454 h 344198"/>
              <a:gd name="connsiteX120" fmla="*/ 381357 w 718360"/>
              <a:gd name="connsiteY120" fmla="*/ 292726 h 344198"/>
              <a:gd name="connsiteX121" fmla="*/ 374122 w 718360"/>
              <a:gd name="connsiteY121" fmla="*/ 289285 h 344198"/>
              <a:gd name="connsiteX122" fmla="*/ 393108 w 718360"/>
              <a:gd name="connsiteY122" fmla="*/ 302823 h 344198"/>
              <a:gd name="connsiteX123" fmla="*/ 392864 w 718360"/>
              <a:gd name="connsiteY123" fmla="*/ 309529 h 344198"/>
              <a:gd name="connsiteX124" fmla="*/ 392352 w 718360"/>
              <a:gd name="connsiteY124" fmla="*/ 314489 h 344198"/>
              <a:gd name="connsiteX125" fmla="*/ 361767 w 718360"/>
              <a:gd name="connsiteY125" fmla="*/ 314489 h 344198"/>
              <a:gd name="connsiteX126" fmla="*/ 366308 w 718360"/>
              <a:gd name="connsiteY126" fmla="*/ 330151 h 344198"/>
              <a:gd name="connsiteX127" fmla="*/ 377992 w 718360"/>
              <a:gd name="connsiteY127" fmla="*/ 335179 h 344198"/>
              <a:gd name="connsiteX128" fmla="*/ 382751 w 718360"/>
              <a:gd name="connsiteY128" fmla="*/ 334549 h 344198"/>
              <a:gd name="connsiteX129" fmla="*/ 386435 w 718360"/>
              <a:gd name="connsiteY129" fmla="*/ 333047 h 344198"/>
              <a:gd name="connsiteX130" fmla="*/ 389062 w 718360"/>
              <a:gd name="connsiteY130" fmla="*/ 331293 h 344198"/>
              <a:gd name="connsiteX131" fmla="*/ 390598 w 718360"/>
              <a:gd name="connsiteY131" fmla="*/ 329908 h 344198"/>
              <a:gd name="connsiteX132" fmla="*/ 394358 w 718360"/>
              <a:gd name="connsiteY132" fmla="*/ 337067 h 344198"/>
              <a:gd name="connsiteX133" fmla="*/ 392470 w 718360"/>
              <a:gd name="connsiteY133" fmla="*/ 338880 h 344198"/>
              <a:gd name="connsiteX134" fmla="*/ 389129 w 718360"/>
              <a:gd name="connsiteY134" fmla="*/ 341272 h 344198"/>
              <a:gd name="connsiteX135" fmla="*/ 383867 w 718360"/>
              <a:gd name="connsiteY135" fmla="*/ 343337 h 344198"/>
              <a:gd name="connsiteX136" fmla="*/ 376506 w 718360"/>
              <a:gd name="connsiteY136" fmla="*/ 344202 h 344198"/>
              <a:gd name="connsiteX137" fmla="*/ 366308 w 718360"/>
              <a:gd name="connsiteY137" fmla="*/ 342330 h 344198"/>
              <a:gd name="connsiteX138" fmla="*/ 358553 w 718360"/>
              <a:gd name="connsiteY138" fmla="*/ 336497 h 344198"/>
              <a:gd name="connsiteX139" fmla="*/ 353651 w 718360"/>
              <a:gd name="connsiteY139" fmla="*/ 326467 h 344198"/>
              <a:gd name="connsiteX140" fmla="*/ 351880 w 718360"/>
              <a:gd name="connsiteY140" fmla="*/ 311862 h 344198"/>
              <a:gd name="connsiteX141" fmla="*/ 353702 w 718360"/>
              <a:gd name="connsiteY141" fmla="*/ 297988 h 344198"/>
              <a:gd name="connsiteX142" fmla="*/ 358620 w 718360"/>
              <a:gd name="connsiteY142" fmla="*/ 288403 h 344198"/>
              <a:gd name="connsiteX143" fmla="*/ 365880 w 718360"/>
              <a:gd name="connsiteY143" fmla="*/ 282822 h 344198"/>
              <a:gd name="connsiteX144" fmla="*/ 374735 w 718360"/>
              <a:gd name="connsiteY144" fmla="*/ 281000 h 344198"/>
              <a:gd name="connsiteX145" fmla="*/ 388223 w 718360"/>
              <a:gd name="connsiteY145" fmla="*/ 286448 h 344198"/>
              <a:gd name="connsiteX146" fmla="*/ 393108 w 718360"/>
              <a:gd name="connsiteY146" fmla="*/ 302823 h 344198"/>
              <a:gd name="connsiteX147" fmla="*/ 336781 w 718360"/>
              <a:gd name="connsiteY147" fmla="*/ 294673 h 344198"/>
              <a:gd name="connsiteX148" fmla="*/ 333147 w 718360"/>
              <a:gd name="connsiteY148" fmla="*/ 291601 h 344198"/>
              <a:gd name="connsiteX149" fmla="*/ 326272 w 718360"/>
              <a:gd name="connsiteY149" fmla="*/ 289646 h 344198"/>
              <a:gd name="connsiteX150" fmla="*/ 320179 w 718360"/>
              <a:gd name="connsiteY150" fmla="*/ 291542 h 344198"/>
              <a:gd name="connsiteX151" fmla="*/ 318030 w 718360"/>
              <a:gd name="connsiteY151" fmla="*/ 296050 h 344198"/>
              <a:gd name="connsiteX152" fmla="*/ 319978 w 718360"/>
              <a:gd name="connsiteY152" fmla="*/ 301631 h 344198"/>
              <a:gd name="connsiteX153" fmla="*/ 325912 w 718360"/>
              <a:gd name="connsiteY153" fmla="*/ 306331 h 344198"/>
              <a:gd name="connsiteX154" fmla="*/ 329672 w 718360"/>
              <a:gd name="connsiteY154" fmla="*/ 308581 h 344198"/>
              <a:gd name="connsiteX155" fmla="*/ 339274 w 718360"/>
              <a:gd name="connsiteY155" fmla="*/ 316428 h 344198"/>
              <a:gd name="connsiteX156" fmla="*/ 342748 w 718360"/>
              <a:gd name="connsiteY156" fmla="*/ 327272 h 344198"/>
              <a:gd name="connsiteX157" fmla="*/ 337847 w 718360"/>
              <a:gd name="connsiteY157" fmla="*/ 339317 h 344198"/>
              <a:gd name="connsiteX158" fmla="*/ 323671 w 718360"/>
              <a:gd name="connsiteY158" fmla="*/ 344202 h 344198"/>
              <a:gd name="connsiteX159" fmla="*/ 317308 w 718360"/>
              <a:gd name="connsiteY159" fmla="*/ 343455 h 344198"/>
              <a:gd name="connsiteX160" fmla="*/ 312491 w 718360"/>
              <a:gd name="connsiteY160" fmla="*/ 341700 h 344198"/>
              <a:gd name="connsiteX161" fmla="*/ 309050 w 718360"/>
              <a:gd name="connsiteY161" fmla="*/ 339510 h 344198"/>
              <a:gd name="connsiteX162" fmla="*/ 306800 w 718360"/>
              <a:gd name="connsiteY162" fmla="*/ 337311 h 344198"/>
              <a:gd name="connsiteX163" fmla="*/ 311668 w 718360"/>
              <a:gd name="connsiteY163" fmla="*/ 329287 h 344198"/>
              <a:gd name="connsiteX164" fmla="*/ 313490 w 718360"/>
              <a:gd name="connsiteY164" fmla="*/ 331041 h 344198"/>
              <a:gd name="connsiteX165" fmla="*/ 316058 w 718360"/>
              <a:gd name="connsiteY165" fmla="*/ 332988 h 344198"/>
              <a:gd name="connsiteX166" fmla="*/ 319424 w 718360"/>
              <a:gd name="connsiteY166" fmla="*/ 334549 h 344198"/>
              <a:gd name="connsiteX167" fmla="*/ 323780 w 718360"/>
              <a:gd name="connsiteY167" fmla="*/ 335179 h 344198"/>
              <a:gd name="connsiteX168" fmla="*/ 330654 w 718360"/>
              <a:gd name="connsiteY168" fmla="*/ 333173 h 344198"/>
              <a:gd name="connsiteX169" fmla="*/ 333029 w 718360"/>
              <a:gd name="connsiteY169" fmla="*/ 328271 h 344198"/>
              <a:gd name="connsiteX170" fmla="*/ 332475 w 718360"/>
              <a:gd name="connsiteY170" fmla="*/ 324587 h 344198"/>
              <a:gd name="connsiteX171" fmla="*/ 330796 w 718360"/>
              <a:gd name="connsiteY171" fmla="*/ 321766 h 344198"/>
              <a:gd name="connsiteX172" fmla="*/ 328043 w 718360"/>
              <a:gd name="connsiteY172" fmla="*/ 319383 h 344198"/>
              <a:gd name="connsiteX173" fmla="*/ 324292 w 718360"/>
              <a:gd name="connsiteY173" fmla="*/ 316873 h 344198"/>
              <a:gd name="connsiteX174" fmla="*/ 320540 w 718360"/>
              <a:gd name="connsiteY174" fmla="*/ 314489 h 344198"/>
              <a:gd name="connsiteX175" fmla="*/ 311735 w 718360"/>
              <a:gd name="connsiteY175" fmla="*/ 306835 h 344198"/>
              <a:gd name="connsiteX176" fmla="*/ 308554 w 718360"/>
              <a:gd name="connsiteY176" fmla="*/ 296553 h 344198"/>
              <a:gd name="connsiteX177" fmla="*/ 309864 w 718360"/>
              <a:gd name="connsiteY177" fmla="*/ 290351 h 344198"/>
              <a:gd name="connsiteX178" fmla="*/ 313557 w 718360"/>
              <a:gd name="connsiteY178" fmla="*/ 285457 h 344198"/>
              <a:gd name="connsiteX179" fmla="*/ 319113 w 718360"/>
              <a:gd name="connsiteY179" fmla="*/ 282192 h 344198"/>
              <a:gd name="connsiteX180" fmla="*/ 325912 w 718360"/>
              <a:gd name="connsiteY180" fmla="*/ 281000 h 344198"/>
              <a:gd name="connsiteX181" fmla="*/ 331896 w 718360"/>
              <a:gd name="connsiteY181" fmla="*/ 281697 h 344198"/>
              <a:gd name="connsiteX182" fmla="*/ 336210 w 718360"/>
              <a:gd name="connsiteY182" fmla="*/ 283451 h 344198"/>
              <a:gd name="connsiteX183" fmla="*/ 339223 w 718360"/>
              <a:gd name="connsiteY183" fmla="*/ 285583 h 344198"/>
              <a:gd name="connsiteX184" fmla="*/ 341145 w 718360"/>
              <a:gd name="connsiteY184" fmla="*/ 287396 h 344198"/>
              <a:gd name="connsiteX185" fmla="*/ 336781 w 718360"/>
              <a:gd name="connsiteY185" fmla="*/ 294673 h 344198"/>
              <a:gd name="connsiteX186" fmla="*/ 278456 w 718360"/>
              <a:gd name="connsiteY186" fmla="*/ 289285 h 344198"/>
              <a:gd name="connsiteX187" fmla="*/ 269836 w 718360"/>
              <a:gd name="connsiteY187" fmla="*/ 293792 h 344198"/>
              <a:gd name="connsiteX188" fmla="*/ 266093 w 718360"/>
              <a:gd name="connsiteY188" fmla="*/ 306835 h 344198"/>
              <a:gd name="connsiteX189" fmla="*/ 287949 w 718360"/>
              <a:gd name="connsiteY189" fmla="*/ 306835 h 344198"/>
              <a:gd name="connsiteX190" fmla="*/ 288125 w 718360"/>
              <a:gd name="connsiteY190" fmla="*/ 305014 h 344198"/>
              <a:gd name="connsiteX191" fmla="*/ 288192 w 718360"/>
              <a:gd name="connsiteY191" fmla="*/ 302454 h 344198"/>
              <a:gd name="connsiteX192" fmla="*/ 285700 w 718360"/>
              <a:gd name="connsiteY192" fmla="*/ 292726 h 344198"/>
              <a:gd name="connsiteX193" fmla="*/ 278456 w 718360"/>
              <a:gd name="connsiteY193" fmla="*/ 289285 h 344198"/>
              <a:gd name="connsiteX194" fmla="*/ 297442 w 718360"/>
              <a:gd name="connsiteY194" fmla="*/ 302823 h 344198"/>
              <a:gd name="connsiteX195" fmla="*/ 297190 w 718360"/>
              <a:gd name="connsiteY195" fmla="*/ 309529 h 344198"/>
              <a:gd name="connsiteX196" fmla="*/ 296703 w 718360"/>
              <a:gd name="connsiteY196" fmla="*/ 314489 h 344198"/>
              <a:gd name="connsiteX197" fmla="*/ 266093 w 718360"/>
              <a:gd name="connsiteY197" fmla="*/ 314489 h 344198"/>
              <a:gd name="connsiteX198" fmla="*/ 270634 w 718360"/>
              <a:gd name="connsiteY198" fmla="*/ 330151 h 344198"/>
              <a:gd name="connsiteX199" fmla="*/ 282325 w 718360"/>
              <a:gd name="connsiteY199" fmla="*/ 335179 h 344198"/>
              <a:gd name="connsiteX200" fmla="*/ 287076 w 718360"/>
              <a:gd name="connsiteY200" fmla="*/ 334549 h 344198"/>
              <a:gd name="connsiteX201" fmla="*/ 290769 w 718360"/>
              <a:gd name="connsiteY201" fmla="*/ 333047 h 344198"/>
              <a:gd name="connsiteX202" fmla="*/ 293388 w 718360"/>
              <a:gd name="connsiteY202" fmla="*/ 331293 h 344198"/>
              <a:gd name="connsiteX203" fmla="*/ 294932 w 718360"/>
              <a:gd name="connsiteY203" fmla="*/ 329908 h 344198"/>
              <a:gd name="connsiteX204" fmla="*/ 298701 w 718360"/>
              <a:gd name="connsiteY204" fmla="*/ 337067 h 344198"/>
              <a:gd name="connsiteX205" fmla="*/ 296821 w 718360"/>
              <a:gd name="connsiteY205" fmla="*/ 338880 h 344198"/>
              <a:gd name="connsiteX206" fmla="*/ 293455 w 718360"/>
              <a:gd name="connsiteY206" fmla="*/ 341272 h 344198"/>
              <a:gd name="connsiteX207" fmla="*/ 288192 w 718360"/>
              <a:gd name="connsiteY207" fmla="*/ 343337 h 344198"/>
              <a:gd name="connsiteX208" fmla="*/ 280831 w 718360"/>
              <a:gd name="connsiteY208" fmla="*/ 344202 h 344198"/>
              <a:gd name="connsiteX209" fmla="*/ 270634 w 718360"/>
              <a:gd name="connsiteY209" fmla="*/ 342330 h 344198"/>
              <a:gd name="connsiteX210" fmla="*/ 262912 w 718360"/>
              <a:gd name="connsiteY210" fmla="*/ 336497 h 344198"/>
              <a:gd name="connsiteX211" fmla="*/ 257968 w 718360"/>
              <a:gd name="connsiteY211" fmla="*/ 326467 h 344198"/>
              <a:gd name="connsiteX212" fmla="*/ 256231 w 718360"/>
              <a:gd name="connsiteY212" fmla="*/ 311862 h 344198"/>
              <a:gd name="connsiteX213" fmla="*/ 258044 w 718360"/>
              <a:gd name="connsiteY213" fmla="*/ 297988 h 344198"/>
              <a:gd name="connsiteX214" fmla="*/ 262962 w 718360"/>
              <a:gd name="connsiteY214" fmla="*/ 288403 h 344198"/>
              <a:gd name="connsiteX215" fmla="*/ 270214 w 718360"/>
              <a:gd name="connsiteY215" fmla="*/ 282822 h 344198"/>
              <a:gd name="connsiteX216" fmla="*/ 279077 w 718360"/>
              <a:gd name="connsiteY216" fmla="*/ 281000 h 344198"/>
              <a:gd name="connsiteX217" fmla="*/ 292574 w 718360"/>
              <a:gd name="connsiteY217" fmla="*/ 286448 h 344198"/>
              <a:gd name="connsiteX218" fmla="*/ 297442 w 718360"/>
              <a:gd name="connsiteY218" fmla="*/ 302823 h 344198"/>
              <a:gd name="connsiteX219" fmla="*/ 232864 w 718360"/>
              <a:gd name="connsiteY219" fmla="*/ 281000 h 344198"/>
              <a:gd name="connsiteX220" fmla="*/ 228307 w 718360"/>
              <a:gd name="connsiteY220" fmla="*/ 268780 h 344198"/>
              <a:gd name="connsiteX221" fmla="*/ 214005 w 718360"/>
              <a:gd name="connsiteY221" fmla="*/ 264827 h 344198"/>
              <a:gd name="connsiteX222" fmla="*/ 208750 w 718360"/>
              <a:gd name="connsiteY222" fmla="*/ 264827 h 344198"/>
              <a:gd name="connsiteX223" fmla="*/ 208750 w 718360"/>
              <a:gd name="connsiteY223" fmla="*/ 298802 h 344198"/>
              <a:gd name="connsiteX224" fmla="*/ 213501 w 718360"/>
              <a:gd name="connsiteY224" fmla="*/ 298802 h 344198"/>
              <a:gd name="connsiteX225" fmla="*/ 228114 w 718360"/>
              <a:gd name="connsiteY225" fmla="*/ 294169 h 344198"/>
              <a:gd name="connsiteX226" fmla="*/ 232864 w 718360"/>
              <a:gd name="connsiteY226" fmla="*/ 281000 h 344198"/>
              <a:gd name="connsiteX227" fmla="*/ 237245 w 718360"/>
              <a:gd name="connsiteY227" fmla="*/ 342708 h 344198"/>
              <a:gd name="connsiteX228" fmla="*/ 219368 w 718360"/>
              <a:gd name="connsiteY228" fmla="*/ 307213 h 344198"/>
              <a:gd name="connsiteX229" fmla="*/ 216506 w 718360"/>
              <a:gd name="connsiteY229" fmla="*/ 307397 h 344198"/>
              <a:gd name="connsiteX230" fmla="*/ 213501 w 718360"/>
              <a:gd name="connsiteY230" fmla="*/ 307456 h 344198"/>
              <a:gd name="connsiteX231" fmla="*/ 208750 w 718360"/>
              <a:gd name="connsiteY231" fmla="*/ 307456 h 344198"/>
              <a:gd name="connsiteX232" fmla="*/ 208750 w 718360"/>
              <a:gd name="connsiteY232" fmla="*/ 342708 h 344198"/>
              <a:gd name="connsiteX233" fmla="*/ 197898 w 718360"/>
              <a:gd name="connsiteY233" fmla="*/ 342708 h 344198"/>
              <a:gd name="connsiteX234" fmla="*/ 197898 w 718360"/>
              <a:gd name="connsiteY234" fmla="*/ 256173 h 344198"/>
              <a:gd name="connsiteX235" fmla="*/ 214005 w 718360"/>
              <a:gd name="connsiteY235" fmla="*/ 256173 h 344198"/>
              <a:gd name="connsiteX236" fmla="*/ 237044 w 718360"/>
              <a:gd name="connsiteY236" fmla="*/ 262267 h 344198"/>
              <a:gd name="connsiteX237" fmla="*/ 244489 w 718360"/>
              <a:gd name="connsiteY237" fmla="*/ 280379 h 344198"/>
              <a:gd name="connsiteX238" fmla="*/ 240863 w 718360"/>
              <a:gd name="connsiteY238" fmla="*/ 295168 h 344198"/>
              <a:gd name="connsiteX239" fmla="*/ 229733 w 718360"/>
              <a:gd name="connsiteY239" fmla="*/ 304585 h 344198"/>
              <a:gd name="connsiteX240" fmla="*/ 249978 w 718360"/>
              <a:gd name="connsiteY240" fmla="*/ 342708 h 344198"/>
              <a:gd name="connsiteX241" fmla="*/ 237245 w 718360"/>
              <a:gd name="connsiteY241" fmla="*/ 342708 h 344198"/>
              <a:gd name="connsiteX242" fmla="*/ 132464 w 718360"/>
              <a:gd name="connsiteY242" fmla="*/ 335179 h 344198"/>
              <a:gd name="connsiteX243" fmla="*/ 136694 w 718360"/>
              <a:gd name="connsiteY243" fmla="*/ 334549 h 344198"/>
              <a:gd name="connsiteX244" fmla="*/ 139951 w 718360"/>
              <a:gd name="connsiteY244" fmla="*/ 332988 h 344198"/>
              <a:gd name="connsiteX245" fmla="*/ 142259 w 718360"/>
              <a:gd name="connsiteY245" fmla="*/ 331041 h 344198"/>
              <a:gd name="connsiteX246" fmla="*/ 143694 w 718360"/>
              <a:gd name="connsiteY246" fmla="*/ 329287 h 344198"/>
              <a:gd name="connsiteX247" fmla="*/ 143694 w 718360"/>
              <a:gd name="connsiteY247" fmla="*/ 292163 h 344198"/>
              <a:gd name="connsiteX248" fmla="*/ 140513 w 718360"/>
              <a:gd name="connsiteY248" fmla="*/ 290661 h 344198"/>
              <a:gd name="connsiteX249" fmla="*/ 135947 w 718360"/>
              <a:gd name="connsiteY249" fmla="*/ 290040 h 344198"/>
              <a:gd name="connsiteX250" fmla="*/ 129401 w 718360"/>
              <a:gd name="connsiteY250" fmla="*/ 291232 h 344198"/>
              <a:gd name="connsiteX251" fmla="*/ 124088 w 718360"/>
              <a:gd name="connsiteY251" fmla="*/ 295168 h 344198"/>
              <a:gd name="connsiteX252" fmla="*/ 120529 w 718360"/>
              <a:gd name="connsiteY252" fmla="*/ 302319 h 344198"/>
              <a:gd name="connsiteX253" fmla="*/ 119211 w 718360"/>
              <a:gd name="connsiteY253" fmla="*/ 313113 h 344198"/>
              <a:gd name="connsiteX254" fmla="*/ 120277 w 718360"/>
              <a:gd name="connsiteY254" fmla="*/ 323571 h 344198"/>
              <a:gd name="connsiteX255" fmla="*/ 123215 w 718360"/>
              <a:gd name="connsiteY255" fmla="*/ 330336 h 344198"/>
              <a:gd name="connsiteX256" fmla="*/ 127462 w 718360"/>
              <a:gd name="connsiteY256" fmla="*/ 334054 h 344198"/>
              <a:gd name="connsiteX257" fmla="*/ 132464 w 718360"/>
              <a:gd name="connsiteY257" fmla="*/ 335179 h 344198"/>
              <a:gd name="connsiteX258" fmla="*/ 108728 w 718360"/>
              <a:gd name="connsiteY258" fmla="*/ 313491 h 344198"/>
              <a:gd name="connsiteX259" fmla="*/ 111103 w 718360"/>
              <a:gd name="connsiteY259" fmla="*/ 298181 h 344198"/>
              <a:gd name="connsiteX260" fmla="*/ 117222 w 718360"/>
              <a:gd name="connsiteY260" fmla="*/ 288277 h 344198"/>
              <a:gd name="connsiteX261" fmla="*/ 125716 w 718360"/>
              <a:gd name="connsiteY261" fmla="*/ 282948 h 344198"/>
              <a:gd name="connsiteX262" fmla="*/ 135209 w 718360"/>
              <a:gd name="connsiteY262" fmla="*/ 281378 h 344198"/>
              <a:gd name="connsiteX263" fmla="*/ 140194 w 718360"/>
              <a:gd name="connsiteY263" fmla="*/ 281831 h 344198"/>
              <a:gd name="connsiteX264" fmla="*/ 143694 w 718360"/>
              <a:gd name="connsiteY264" fmla="*/ 282897 h 344198"/>
              <a:gd name="connsiteX265" fmla="*/ 143694 w 718360"/>
              <a:gd name="connsiteY265" fmla="*/ 254050 h 344198"/>
              <a:gd name="connsiteX266" fmla="*/ 153808 w 718360"/>
              <a:gd name="connsiteY266" fmla="*/ 252908 h 344198"/>
              <a:gd name="connsiteX267" fmla="*/ 153808 w 718360"/>
              <a:gd name="connsiteY267" fmla="*/ 342708 h 344198"/>
              <a:gd name="connsiteX268" fmla="*/ 144567 w 718360"/>
              <a:gd name="connsiteY268" fmla="*/ 342708 h 344198"/>
              <a:gd name="connsiteX269" fmla="*/ 144567 w 718360"/>
              <a:gd name="connsiteY269" fmla="*/ 336312 h 344198"/>
              <a:gd name="connsiteX270" fmla="*/ 144315 w 718360"/>
              <a:gd name="connsiteY270" fmla="*/ 336312 h 344198"/>
              <a:gd name="connsiteX271" fmla="*/ 142947 w 718360"/>
              <a:gd name="connsiteY271" fmla="*/ 338385 h 344198"/>
              <a:gd name="connsiteX272" fmla="*/ 140194 w 718360"/>
              <a:gd name="connsiteY272" fmla="*/ 341004 h 344198"/>
              <a:gd name="connsiteX273" fmla="*/ 135821 w 718360"/>
              <a:gd name="connsiteY273" fmla="*/ 343278 h 344198"/>
              <a:gd name="connsiteX274" fmla="*/ 129703 w 718360"/>
              <a:gd name="connsiteY274" fmla="*/ 344202 h 344198"/>
              <a:gd name="connsiteX275" fmla="*/ 121654 w 718360"/>
              <a:gd name="connsiteY275" fmla="*/ 342514 h 344198"/>
              <a:gd name="connsiteX276" fmla="*/ 114973 w 718360"/>
              <a:gd name="connsiteY276" fmla="*/ 337126 h 344198"/>
              <a:gd name="connsiteX277" fmla="*/ 110415 w 718360"/>
              <a:gd name="connsiteY277" fmla="*/ 327591 h 344198"/>
              <a:gd name="connsiteX278" fmla="*/ 108728 w 718360"/>
              <a:gd name="connsiteY278" fmla="*/ 313491 h 344198"/>
              <a:gd name="connsiteX279" fmla="*/ 86251 w 718360"/>
              <a:gd name="connsiteY279" fmla="*/ 342708 h 344198"/>
              <a:gd name="connsiteX280" fmla="*/ 86251 w 718360"/>
              <a:gd name="connsiteY280" fmla="*/ 303939 h 344198"/>
              <a:gd name="connsiteX281" fmla="*/ 83691 w 718360"/>
              <a:gd name="connsiteY281" fmla="*/ 292986 h 344198"/>
              <a:gd name="connsiteX282" fmla="*/ 75885 w 718360"/>
              <a:gd name="connsiteY282" fmla="*/ 289646 h 344198"/>
              <a:gd name="connsiteX283" fmla="*/ 68390 w 718360"/>
              <a:gd name="connsiteY283" fmla="*/ 291912 h 344198"/>
              <a:gd name="connsiteX284" fmla="*/ 63640 w 718360"/>
              <a:gd name="connsiteY284" fmla="*/ 296301 h 344198"/>
              <a:gd name="connsiteX285" fmla="*/ 63640 w 718360"/>
              <a:gd name="connsiteY285" fmla="*/ 342708 h 344198"/>
              <a:gd name="connsiteX286" fmla="*/ 53526 w 718360"/>
              <a:gd name="connsiteY286" fmla="*/ 342708 h 344198"/>
              <a:gd name="connsiteX287" fmla="*/ 53526 w 718360"/>
              <a:gd name="connsiteY287" fmla="*/ 282503 h 344198"/>
              <a:gd name="connsiteX288" fmla="*/ 62775 w 718360"/>
              <a:gd name="connsiteY288" fmla="*/ 282503 h 344198"/>
              <a:gd name="connsiteX289" fmla="*/ 62775 w 718360"/>
              <a:gd name="connsiteY289" fmla="*/ 289285 h 344198"/>
              <a:gd name="connsiteX290" fmla="*/ 63018 w 718360"/>
              <a:gd name="connsiteY290" fmla="*/ 289285 h 344198"/>
              <a:gd name="connsiteX291" fmla="*/ 64638 w 718360"/>
              <a:gd name="connsiteY291" fmla="*/ 287086 h 344198"/>
              <a:gd name="connsiteX292" fmla="*/ 67887 w 718360"/>
              <a:gd name="connsiteY292" fmla="*/ 284324 h 344198"/>
              <a:gd name="connsiteX293" fmla="*/ 72646 w 718360"/>
              <a:gd name="connsiteY293" fmla="*/ 282008 h 344198"/>
              <a:gd name="connsiteX294" fmla="*/ 78882 w 718360"/>
              <a:gd name="connsiteY294" fmla="*/ 281000 h 344198"/>
              <a:gd name="connsiteX295" fmla="*/ 86125 w 718360"/>
              <a:gd name="connsiteY295" fmla="*/ 282192 h 344198"/>
              <a:gd name="connsiteX296" fmla="*/ 91614 w 718360"/>
              <a:gd name="connsiteY296" fmla="*/ 286028 h 344198"/>
              <a:gd name="connsiteX297" fmla="*/ 95114 w 718360"/>
              <a:gd name="connsiteY297" fmla="*/ 292852 h 344198"/>
              <a:gd name="connsiteX298" fmla="*/ 96365 w 718360"/>
              <a:gd name="connsiteY298" fmla="*/ 303201 h 344198"/>
              <a:gd name="connsiteX299" fmla="*/ 96365 w 718360"/>
              <a:gd name="connsiteY299" fmla="*/ 342708 h 344198"/>
              <a:gd name="connsiteX300" fmla="*/ 86251 w 718360"/>
              <a:gd name="connsiteY300" fmla="*/ 342708 h 344198"/>
              <a:gd name="connsiteX301" fmla="*/ 18308 w 718360"/>
              <a:gd name="connsiteY301" fmla="*/ 335540 h 344198"/>
              <a:gd name="connsiteX302" fmla="*/ 22060 w 718360"/>
              <a:gd name="connsiteY302" fmla="*/ 334927 h 344198"/>
              <a:gd name="connsiteX303" fmla="*/ 24871 w 718360"/>
              <a:gd name="connsiteY303" fmla="*/ 333425 h 344198"/>
              <a:gd name="connsiteX304" fmla="*/ 26860 w 718360"/>
              <a:gd name="connsiteY304" fmla="*/ 331477 h 344198"/>
              <a:gd name="connsiteX305" fmla="*/ 28296 w 718360"/>
              <a:gd name="connsiteY305" fmla="*/ 329664 h 344198"/>
              <a:gd name="connsiteX306" fmla="*/ 28296 w 718360"/>
              <a:gd name="connsiteY306" fmla="*/ 316370 h 344198"/>
              <a:gd name="connsiteX307" fmla="*/ 25056 w 718360"/>
              <a:gd name="connsiteY307" fmla="*/ 316495 h 344198"/>
              <a:gd name="connsiteX308" fmla="*/ 14069 w 718360"/>
              <a:gd name="connsiteY308" fmla="*/ 318997 h 344198"/>
              <a:gd name="connsiteX309" fmla="*/ 10317 w 718360"/>
              <a:gd name="connsiteY309" fmla="*/ 326282 h 344198"/>
              <a:gd name="connsiteX310" fmla="*/ 12441 w 718360"/>
              <a:gd name="connsiteY310" fmla="*/ 333240 h 344198"/>
              <a:gd name="connsiteX311" fmla="*/ 18308 w 718360"/>
              <a:gd name="connsiteY311" fmla="*/ 335540 h 344198"/>
              <a:gd name="connsiteX312" fmla="*/ 204 w 718360"/>
              <a:gd name="connsiteY312" fmla="*/ 327398 h 344198"/>
              <a:gd name="connsiteX313" fmla="*/ 2201 w 718360"/>
              <a:gd name="connsiteY313" fmla="*/ 318627 h 344198"/>
              <a:gd name="connsiteX314" fmla="*/ 7573 w 718360"/>
              <a:gd name="connsiteY314" fmla="*/ 312928 h 344198"/>
              <a:gd name="connsiteX315" fmla="*/ 15504 w 718360"/>
              <a:gd name="connsiteY315" fmla="*/ 309789 h 344198"/>
              <a:gd name="connsiteX316" fmla="*/ 25182 w 718360"/>
              <a:gd name="connsiteY316" fmla="*/ 308841 h 344198"/>
              <a:gd name="connsiteX317" fmla="*/ 28296 w 718360"/>
              <a:gd name="connsiteY317" fmla="*/ 308841 h 344198"/>
              <a:gd name="connsiteX318" fmla="*/ 28296 w 718360"/>
              <a:gd name="connsiteY318" fmla="*/ 303075 h 344198"/>
              <a:gd name="connsiteX319" fmla="*/ 25618 w 718360"/>
              <a:gd name="connsiteY319" fmla="*/ 292541 h 344198"/>
              <a:gd name="connsiteX320" fmla="*/ 18064 w 718360"/>
              <a:gd name="connsiteY320" fmla="*/ 289646 h 344198"/>
              <a:gd name="connsiteX321" fmla="*/ 10561 w 718360"/>
              <a:gd name="connsiteY321" fmla="*/ 291601 h 344198"/>
              <a:gd name="connsiteX322" fmla="*/ 5819 w 718360"/>
              <a:gd name="connsiteY322" fmla="*/ 295051 h 344198"/>
              <a:gd name="connsiteX323" fmla="*/ 1580 w 718360"/>
              <a:gd name="connsiteY323" fmla="*/ 288277 h 344198"/>
              <a:gd name="connsiteX324" fmla="*/ 4132 w 718360"/>
              <a:gd name="connsiteY324" fmla="*/ 286028 h 344198"/>
              <a:gd name="connsiteX325" fmla="*/ 7950 w 718360"/>
              <a:gd name="connsiteY325" fmla="*/ 283628 h 344198"/>
              <a:gd name="connsiteX326" fmla="*/ 13062 w 718360"/>
              <a:gd name="connsiteY326" fmla="*/ 281764 h 344198"/>
              <a:gd name="connsiteX327" fmla="*/ 19558 w 718360"/>
              <a:gd name="connsiteY327" fmla="*/ 281000 h 344198"/>
              <a:gd name="connsiteX328" fmla="*/ 33550 w 718360"/>
              <a:gd name="connsiteY328" fmla="*/ 286154 h 344198"/>
              <a:gd name="connsiteX329" fmla="*/ 38292 w 718360"/>
              <a:gd name="connsiteY329" fmla="*/ 302705 h 344198"/>
              <a:gd name="connsiteX330" fmla="*/ 38292 w 718360"/>
              <a:gd name="connsiteY330" fmla="*/ 330151 h 344198"/>
              <a:gd name="connsiteX331" fmla="*/ 38544 w 718360"/>
              <a:gd name="connsiteY331" fmla="*/ 337747 h 344198"/>
              <a:gd name="connsiteX332" fmla="*/ 39039 w 718360"/>
              <a:gd name="connsiteY332" fmla="*/ 342708 h 344198"/>
              <a:gd name="connsiteX333" fmla="*/ 29420 w 718360"/>
              <a:gd name="connsiteY333" fmla="*/ 342708 h 344198"/>
              <a:gd name="connsiteX334" fmla="*/ 29051 w 718360"/>
              <a:gd name="connsiteY334" fmla="*/ 336068 h 344198"/>
              <a:gd name="connsiteX335" fmla="*/ 28799 w 718360"/>
              <a:gd name="connsiteY335" fmla="*/ 336068 h 344198"/>
              <a:gd name="connsiteX336" fmla="*/ 27305 w 718360"/>
              <a:gd name="connsiteY336" fmla="*/ 338628 h 344198"/>
              <a:gd name="connsiteX337" fmla="*/ 24804 w 718360"/>
              <a:gd name="connsiteY337" fmla="*/ 341272 h 344198"/>
              <a:gd name="connsiteX338" fmla="*/ 21187 w 718360"/>
              <a:gd name="connsiteY338" fmla="*/ 343337 h 344198"/>
              <a:gd name="connsiteX339" fmla="*/ 16184 w 718360"/>
              <a:gd name="connsiteY339" fmla="*/ 344202 h 344198"/>
              <a:gd name="connsiteX340" fmla="*/ 9881 w 718360"/>
              <a:gd name="connsiteY340" fmla="*/ 342951 h 344198"/>
              <a:gd name="connsiteX341" fmla="*/ 4761 w 718360"/>
              <a:gd name="connsiteY341" fmla="*/ 339443 h 344198"/>
              <a:gd name="connsiteX342" fmla="*/ 1387 w 718360"/>
              <a:gd name="connsiteY342" fmla="*/ 334113 h 344198"/>
              <a:gd name="connsiteX343" fmla="*/ 204 w 718360"/>
              <a:gd name="connsiteY343" fmla="*/ 327398 h 344198"/>
              <a:gd name="connsiteX344" fmla="*/ 544102 w 718360"/>
              <a:gd name="connsiteY344" fmla="*/ 216247 h 344198"/>
              <a:gd name="connsiteX345" fmla="*/ 544102 w 718360"/>
              <a:gd name="connsiteY345" fmla="*/ 177495 h 344198"/>
              <a:gd name="connsiteX346" fmla="*/ 541551 w 718360"/>
              <a:gd name="connsiteY346" fmla="*/ 166525 h 344198"/>
              <a:gd name="connsiteX347" fmla="*/ 533728 w 718360"/>
              <a:gd name="connsiteY347" fmla="*/ 163210 h 344198"/>
              <a:gd name="connsiteX348" fmla="*/ 526233 w 718360"/>
              <a:gd name="connsiteY348" fmla="*/ 165459 h 344198"/>
              <a:gd name="connsiteX349" fmla="*/ 521466 w 718360"/>
              <a:gd name="connsiteY349" fmla="*/ 169849 h 344198"/>
              <a:gd name="connsiteX350" fmla="*/ 521466 w 718360"/>
              <a:gd name="connsiteY350" fmla="*/ 216247 h 344198"/>
              <a:gd name="connsiteX351" fmla="*/ 511368 w 718360"/>
              <a:gd name="connsiteY351" fmla="*/ 216247 h 344198"/>
              <a:gd name="connsiteX352" fmla="*/ 511368 w 718360"/>
              <a:gd name="connsiteY352" fmla="*/ 156059 h 344198"/>
              <a:gd name="connsiteX353" fmla="*/ 520635 w 718360"/>
              <a:gd name="connsiteY353" fmla="*/ 156059 h 344198"/>
              <a:gd name="connsiteX354" fmla="*/ 520635 w 718360"/>
              <a:gd name="connsiteY354" fmla="*/ 162824 h 344198"/>
              <a:gd name="connsiteX355" fmla="*/ 520878 w 718360"/>
              <a:gd name="connsiteY355" fmla="*/ 162824 h 344198"/>
              <a:gd name="connsiteX356" fmla="*/ 522481 w 718360"/>
              <a:gd name="connsiteY356" fmla="*/ 160633 h 344198"/>
              <a:gd name="connsiteX357" fmla="*/ 525729 w 718360"/>
              <a:gd name="connsiteY357" fmla="*/ 157880 h 344198"/>
              <a:gd name="connsiteX358" fmla="*/ 530497 w 718360"/>
              <a:gd name="connsiteY358" fmla="*/ 155555 h 344198"/>
              <a:gd name="connsiteX359" fmla="*/ 536724 w 718360"/>
              <a:gd name="connsiteY359" fmla="*/ 154548 h 344198"/>
              <a:gd name="connsiteX360" fmla="*/ 543976 w 718360"/>
              <a:gd name="connsiteY360" fmla="*/ 155748 h 344198"/>
              <a:gd name="connsiteX361" fmla="*/ 549465 w 718360"/>
              <a:gd name="connsiteY361" fmla="*/ 159567 h 344198"/>
              <a:gd name="connsiteX362" fmla="*/ 552974 w 718360"/>
              <a:gd name="connsiteY362" fmla="*/ 166399 h 344198"/>
              <a:gd name="connsiteX363" fmla="*/ 554216 w 718360"/>
              <a:gd name="connsiteY363" fmla="*/ 176748 h 344198"/>
              <a:gd name="connsiteX364" fmla="*/ 554216 w 718360"/>
              <a:gd name="connsiteY364" fmla="*/ 216247 h 344198"/>
              <a:gd name="connsiteX365" fmla="*/ 544102 w 718360"/>
              <a:gd name="connsiteY365" fmla="*/ 216247 h 344198"/>
              <a:gd name="connsiteX366" fmla="*/ 488119 w 718360"/>
              <a:gd name="connsiteY366" fmla="*/ 186157 h 344198"/>
              <a:gd name="connsiteX367" fmla="*/ 484645 w 718360"/>
              <a:gd name="connsiteY367" fmla="*/ 168657 h 344198"/>
              <a:gd name="connsiteX368" fmla="*/ 474908 w 718360"/>
              <a:gd name="connsiteY368" fmla="*/ 163210 h 344198"/>
              <a:gd name="connsiteX369" fmla="*/ 465223 w 718360"/>
              <a:gd name="connsiteY369" fmla="*/ 168657 h 344198"/>
              <a:gd name="connsiteX370" fmla="*/ 461781 w 718360"/>
              <a:gd name="connsiteY370" fmla="*/ 186157 h 344198"/>
              <a:gd name="connsiteX371" fmla="*/ 465273 w 718360"/>
              <a:gd name="connsiteY371" fmla="*/ 203455 h 344198"/>
              <a:gd name="connsiteX372" fmla="*/ 475017 w 718360"/>
              <a:gd name="connsiteY372" fmla="*/ 208726 h 344198"/>
              <a:gd name="connsiteX373" fmla="*/ 484712 w 718360"/>
              <a:gd name="connsiteY373" fmla="*/ 203455 h 344198"/>
              <a:gd name="connsiteX374" fmla="*/ 488119 w 718360"/>
              <a:gd name="connsiteY374" fmla="*/ 186157 h 344198"/>
              <a:gd name="connsiteX375" fmla="*/ 451306 w 718360"/>
              <a:gd name="connsiteY375" fmla="*/ 186157 h 344198"/>
              <a:gd name="connsiteX376" fmla="*/ 453254 w 718360"/>
              <a:gd name="connsiteY376" fmla="*/ 171863 h 344198"/>
              <a:gd name="connsiteX377" fmla="*/ 458466 w 718360"/>
              <a:gd name="connsiteY377" fmla="*/ 162018 h 344198"/>
              <a:gd name="connsiteX378" fmla="*/ 466087 w 718360"/>
              <a:gd name="connsiteY378" fmla="*/ 156369 h 344198"/>
              <a:gd name="connsiteX379" fmla="*/ 475269 w 718360"/>
              <a:gd name="connsiteY379" fmla="*/ 154548 h 344198"/>
              <a:gd name="connsiteX380" fmla="*/ 484535 w 718360"/>
              <a:gd name="connsiteY380" fmla="*/ 156369 h 344198"/>
              <a:gd name="connsiteX381" fmla="*/ 491896 w 718360"/>
              <a:gd name="connsiteY381" fmla="*/ 162018 h 344198"/>
              <a:gd name="connsiteX382" fmla="*/ 496831 w 718360"/>
              <a:gd name="connsiteY382" fmla="*/ 171863 h 344198"/>
              <a:gd name="connsiteX383" fmla="*/ 498611 w 718360"/>
              <a:gd name="connsiteY383" fmla="*/ 186157 h 344198"/>
              <a:gd name="connsiteX384" fmla="*/ 496764 w 718360"/>
              <a:gd name="connsiteY384" fmla="*/ 200576 h 344198"/>
              <a:gd name="connsiteX385" fmla="*/ 491586 w 718360"/>
              <a:gd name="connsiteY385" fmla="*/ 210422 h 344198"/>
              <a:gd name="connsiteX386" fmla="*/ 483881 w 718360"/>
              <a:gd name="connsiteY386" fmla="*/ 215995 h 344198"/>
              <a:gd name="connsiteX387" fmla="*/ 474648 w 718360"/>
              <a:gd name="connsiteY387" fmla="*/ 217757 h 344198"/>
              <a:gd name="connsiteX388" fmla="*/ 465416 w 718360"/>
              <a:gd name="connsiteY388" fmla="*/ 215995 h 344198"/>
              <a:gd name="connsiteX389" fmla="*/ 458038 w 718360"/>
              <a:gd name="connsiteY389" fmla="*/ 210422 h 344198"/>
              <a:gd name="connsiteX390" fmla="*/ 453111 w 718360"/>
              <a:gd name="connsiteY390" fmla="*/ 200635 h 344198"/>
              <a:gd name="connsiteX391" fmla="*/ 451306 w 718360"/>
              <a:gd name="connsiteY391" fmla="*/ 186157 h 344198"/>
              <a:gd name="connsiteX392" fmla="*/ 433563 w 718360"/>
              <a:gd name="connsiteY392" fmla="*/ 141505 h 344198"/>
              <a:gd name="connsiteX393" fmla="*/ 428569 w 718360"/>
              <a:gd name="connsiteY393" fmla="*/ 139499 h 344198"/>
              <a:gd name="connsiteX394" fmla="*/ 426698 w 718360"/>
              <a:gd name="connsiteY394" fmla="*/ 134236 h 344198"/>
              <a:gd name="connsiteX395" fmla="*/ 428569 w 718360"/>
              <a:gd name="connsiteY395" fmla="*/ 129091 h 344198"/>
              <a:gd name="connsiteX396" fmla="*/ 433563 w 718360"/>
              <a:gd name="connsiteY396" fmla="*/ 127094 h 344198"/>
              <a:gd name="connsiteX397" fmla="*/ 438440 w 718360"/>
              <a:gd name="connsiteY397" fmla="*/ 129091 h 344198"/>
              <a:gd name="connsiteX398" fmla="*/ 440303 w 718360"/>
              <a:gd name="connsiteY398" fmla="*/ 134236 h 344198"/>
              <a:gd name="connsiteX399" fmla="*/ 438440 w 718360"/>
              <a:gd name="connsiteY399" fmla="*/ 139499 h 344198"/>
              <a:gd name="connsiteX400" fmla="*/ 433563 w 718360"/>
              <a:gd name="connsiteY400" fmla="*/ 141505 h 344198"/>
              <a:gd name="connsiteX401" fmla="*/ 438566 w 718360"/>
              <a:gd name="connsiteY401" fmla="*/ 216247 h 344198"/>
              <a:gd name="connsiteX402" fmla="*/ 428452 w 718360"/>
              <a:gd name="connsiteY402" fmla="*/ 216247 h 344198"/>
              <a:gd name="connsiteX403" fmla="*/ 428452 w 718360"/>
              <a:gd name="connsiteY403" fmla="*/ 156059 h 344198"/>
              <a:gd name="connsiteX404" fmla="*/ 438566 w 718360"/>
              <a:gd name="connsiteY404" fmla="*/ 156059 h 344198"/>
              <a:gd name="connsiteX405" fmla="*/ 438566 w 718360"/>
              <a:gd name="connsiteY405" fmla="*/ 216247 h 344198"/>
              <a:gd name="connsiteX406" fmla="*/ 416978 w 718360"/>
              <a:gd name="connsiteY406" fmla="*/ 164334 h 344198"/>
              <a:gd name="connsiteX407" fmla="*/ 403843 w 718360"/>
              <a:gd name="connsiteY407" fmla="*/ 164334 h 344198"/>
              <a:gd name="connsiteX408" fmla="*/ 403843 w 718360"/>
              <a:gd name="connsiteY408" fmla="*/ 197689 h 344198"/>
              <a:gd name="connsiteX409" fmla="*/ 405471 w 718360"/>
              <a:gd name="connsiteY409" fmla="*/ 206410 h 344198"/>
              <a:gd name="connsiteX410" fmla="*/ 410960 w 718360"/>
              <a:gd name="connsiteY410" fmla="*/ 208726 h 344198"/>
              <a:gd name="connsiteX411" fmla="*/ 414829 w 718360"/>
              <a:gd name="connsiteY411" fmla="*/ 208097 h 344198"/>
              <a:gd name="connsiteX412" fmla="*/ 417205 w 718360"/>
              <a:gd name="connsiteY412" fmla="*/ 206972 h 344198"/>
              <a:gd name="connsiteX413" fmla="*/ 418581 w 718360"/>
              <a:gd name="connsiteY413" fmla="*/ 215122 h 344198"/>
              <a:gd name="connsiteX414" fmla="*/ 415585 w 718360"/>
              <a:gd name="connsiteY414" fmla="*/ 216683 h 344198"/>
              <a:gd name="connsiteX415" fmla="*/ 409206 w 718360"/>
              <a:gd name="connsiteY415" fmla="*/ 217757 h 344198"/>
              <a:gd name="connsiteX416" fmla="*/ 397598 w 718360"/>
              <a:gd name="connsiteY416" fmla="*/ 213426 h 344198"/>
              <a:gd name="connsiteX417" fmla="*/ 393729 w 718360"/>
              <a:gd name="connsiteY417" fmla="*/ 199066 h 344198"/>
              <a:gd name="connsiteX418" fmla="*/ 393729 w 718360"/>
              <a:gd name="connsiteY418" fmla="*/ 164334 h 344198"/>
              <a:gd name="connsiteX419" fmla="*/ 386502 w 718360"/>
              <a:gd name="connsiteY419" fmla="*/ 164334 h 344198"/>
              <a:gd name="connsiteX420" fmla="*/ 386502 w 718360"/>
              <a:gd name="connsiteY420" fmla="*/ 157561 h 344198"/>
              <a:gd name="connsiteX421" fmla="*/ 393729 w 718360"/>
              <a:gd name="connsiteY421" fmla="*/ 156059 h 344198"/>
              <a:gd name="connsiteX422" fmla="*/ 394845 w 718360"/>
              <a:gd name="connsiteY422" fmla="*/ 139247 h 344198"/>
              <a:gd name="connsiteX423" fmla="*/ 403843 w 718360"/>
              <a:gd name="connsiteY423" fmla="*/ 139247 h 344198"/>
              <a:gd name="connsiteX424" fmla="*/ 403843 w 718360"/>
              <a:gd name="connsiteY424" fmla="*/ 156059 h 344198"/>
              <a:gd name="connsiteX425" fmla="*/ 418204 w 718360"/>
              <a:gd name="connsiteY425" fmla="*/ 156059 h 344198"/>
              <a:gd name="connsiteX426" fmla="*/ 416978 w 718360"/>
              <a:gd name="connsiteY426" fmla="*/ 164334 h 344198"/>
              <a:gd name="connsiteX427" fmla="*/ 356127 w 718360"/>
              <a:gd name="connsiteY427" fmla="*/ 209104 h 344198"/>
              <a:gd name="connsiteX428" fmla="*/ 359879 w 718360"/>
              <a:gd name="connsiteY428" fmla="*/ 208475 h 344198"/>
              <a:gd name="connsiteX429" fmla="*/ 362682 w 718360"/>
              <a:gd name="connsiteY429" fmla="*/ 206972 h 344198"/>
              <a:gd name="connsiteX430" fmla="*/ 364697 w 718360"/>
              <a:gd name="connsiteY430" fmla="*/ 205025 h 344198"/>
              <a:gd name="connsiteX431" fmla="*/ 366124 w 718360"/>
              <a:gd name="connsiteY431" fmla="*/ 203204 h 344198"/>
              <a:gd name="connsiteX432" fmla="*/ 366124 w 718360"/>
              <a:gd name="connsiteY432" fmla="*/ 189909 h 344198"/>
              <a:gd name="connsiteX433" fmla="*/ 362867 w 718360"/>
              <a:gd name="connsiteY433" fmla="*/ 190043 h 344198"/>
              <a:gd name="connsiteX434" fmla="*/ 351880 w 718360"/>
              <a:gd name="connsiteY434" fmla="*/ 192544 h 344198"/>
              <a:gd name="connsiteX435" fmla="*/ 348145 w 718360"/>
              <a:gd name="connsiteY435" fmla="*/ 199821 h 344198"/>
              <a:gd name="connsiteX436" fmla="*/ 350277 w 718360"/>
              <a:gd name="connsiteY436" fmla="*/ 206779 h 344198"/>
              <a:gd name="connsiteX437" fmla="*/ 356127 w 718360"/>
              <a:gd name="connsiteY437" fmla="*/ 209104 h 344198"/>
              <a:gd name="connsiteX438" fmla="*/ 338031 w 718360"/>
              <a:gd name="connsiteY438" fmla="*/ 200954 h 344198"/>
              <a:gd name="connsiteX439" fmla="*/ 340012 w 718360"/>
              <a:gd name="connsiteY439" fmla="*/ 192175 h 344198"/>
              <a:gd name="connsiteX440" fmla="*/ 345375 w 718360"/>
              <a:gd name="connsiteY440" fmla="*/ 186467 h 344198"/>
              <a:gd name="connsiteX441" fmla="*/ 353324 w 718360"/>
              <a:gd name="connsiteY441" fmla="*/ 183328 h 344198"/>
              <a:gd name="connsiteX442" fmla="*/ 362993 w 718360"/>
              <a:gd name="connsiteY442" fmla="*/ 182388 h 344198"/>
              <a:gd name="connsiteX443" fmla="*/ 366124 w 718360"/>
              <a:gd name="connsiteY443" fmla="*/ 182388 h 344198"/>
              <a:gd name="connsiteX444" fmla="*/ 366124 w 718360"/>
              <a:gd name="connsiteY444" fmla="*/ 176622 h 344198"/>
              <a:gd name="connsiteX445" fmla="*/ 363438 w 718360"/>
              <a:gd name="connsiteY445" fmla="*/ 166097 h 344198"/>
              <a:gd name="connsiteX446" fmla="*/ 355884 w 718360"/>
              <a:gd name="connsiteY446" fmla="*/ 163210 h 344198"/>
              <a:gd name="connsiteX447" fmla="*/ 348405 w 718360"/>
              <a:gd name="connsiteY447" fmla="*/ 165149 h 344198"/>
              <a:gd name="connsiteX448" fmla="*/ 343638 w 718360"/>
              <a:gd name="connsiteY448" fmla="*/ 168598 h 344198"/>
              <a:gd name="connsiteX449" fmla="*/ 339408 w 718360"/>
              <a:gd name="connsiteY449" fmla="*/ 161825 h 344198"/>
              <a:gd name="connsiteX450" fmla="*/ 341959 w 718360"/>
              <a:gd name="connsiteY450" fmla="*/ 159567 h 344198"/>
              <a:gd name="connsiteX451" fmla="*/ 345770 w 718360"/>
              <a:gd name="connsiteY451" fmla="*/ 157192 h 344198"/>
              <a:gd name="connsiteX452" fmla="*/ 350881 w 718360"/>
              <a:gd name="connsiteY452" fmla="*/ 155303 h 344198"/>
              <a:gd name="connsiteX453" fmla="*/ 357369 w 718360"/>
              <a:gd name="connsiteY453" fmla="*/ 154548 h 344198"/>
              <a:gd name="connsiteX454" fmla="*/ 371386 w 718360"/>
              <a:gd name="connsiteY454" fmla="*/ 159693 h 344198"/>
              <a:gd name="connsiteX455" fmla="*/ 376128 w 718360"/>
              <a:gd name="connsiteY455" fmla="*/ 176244 h 344198"/>
              <a:gd name="connsiteX456" fmla="*/ 376128 w 718360"/>
              <a:gd name="connsiteY456" fmla="*/ 203707 h 344198"/>
              <a:gd name="connsiteX457" fmla="*/ 376372 w 718360"/>
              <a:gd name="connsiteY457" fmla="*/ 211295 h 344198"/>
              <a:gd name="connsiteX458" fmla="*/ 376884 w 718360"/>
              <a:gd name="connsiteY458" fmla="*/ 216247 h 344198"/>
              <a:gd name="connsiteX459" fmla="*/ 367257 w 718360"/>
              <a:gd name="connsiteY459" fmla="*/ 216247 h 344198"/>
              <a:gd name="connsiteX460" fmla="*/ 366879 w 718360"/>
              <a:gd name="connsiteY460" fmla="*/ 209599 h 344198"/>
              <a:gd name="connsiteX461" fmla="*/ 366619 w 718360"/>
              <a:gd name="connsiteY461" fmla="*/ 209599 h 344198"/>
              <a:gd name="connsiteX462" fmla="*/ 365125 w 718360"/>
              <a:gd name="connsiteY462" fmla="*/ 212167 h 344198"/>
              <a:gd name="connsiteX463" fmla="*/ 362615 w 718360"/>
              <a:gd name="connsiteY463" fmla="*/ 214803 h 344198"/>
              <a:gd name="connsiteX464" fmla="*/ 359014 w 718360"/>
              <a:gd name="connsiteY464" fmla="*/ 216876 h 344198"/>
              <a:gd name="connsiteX465" fmla="*/ 354012 w 718360"/>
              <a:gd name="connsiteY465" fmla="*/ 217757 h 344198"/>
              <a:gd name="connsiteX466" fmla="*/ 347700 w 718360"/>
              <a:gd name="connsiteY466" fmla="*/ 216498 h 344198"/>
              <a:gd name="connsiteX467" fmla="*/ 342572 w 718360"/>
              <a:gd name="connsiteY467" fmla="*/ 212982 h 344198"/>
              <a:gd name="connsiteX468" fmla="*/ 339223 w 718360"/>
              <a:gd name="connsiteY468" fmla="*/ 207660 h 344198"/>
              <a:gd name="connsiteX469" fmla="*/ 338031 w 718360"/>
              <a:gd name="connsiteY469" fmla="*/ 200954 h 344198"/>
              <a:gd name="connsiteX470" fmla="*/ 326650 w 718360"/>
              <a:gd name="connsiteY470" fmla="*/ 167717 h 344198"/>
              <a:gd name="connsiteX471" fmla="*/ 325492 w 718360"/>
              <a:gd name="connsiteY471" fmla="*/ 166592 h 344198"/>
              <a:gd name="connsiteX472" fmla="*/ 323419 w 718360"/>
              <a:gd name="connsiteY472" fmla="*/ 165090 h 344198"/>
              <a:gd name="connsiteX473" fmla="*/ 320406 w 718360"/>
              <a:gd name="connsiteY473" fmla="*/ 163772 h 344198"/>
              <a:gd name="connsiteX474" fmla="*/ 316419 w 718360"/>
              <a:gd name="connsiteY474" fmla="*/ 163210 h 344198"/>
              <a:gd name="connsiteX475" fmla="*/ 310359 w 718360"/>
              <a:gd name="connsiteY475" fmla="*/ 164393 h 344198"/>
              <a:gd name="connsiteX476" fmla="*/ 305508 w 718360"/>
              <a:gd name="connsiteY476" fmla="*/ 168220 h 344198"/>
              <a:gd name="connsiteX477" fmla="*/ 302243 w 718360"/>
              <a:gd name="connsiteY477" fmla="*/ 175053 h 344198"/>
              <a:gd name="connsiteX478" fmla="*/ 301042 w 718360"/>
              <a:gd name="connsiteY478" fmla="*/ 185267 h 344198"/>
              <a:gd name="connsiteX479" fmla="*/ 302108 w 718360"/>
              <a:gd name="connsiteY479" fmla="*/ 196430 h 344198"/>
              <a:gd name="connsiteX480" fmla="*/ 305046 w 718360"/>
              <a:gd name="connsiteY480" fmla="*/ 203648 h 344198"/>
              <a:gd name="connsiteX481" fmla="*/ 309620 w 718360"/>
              <a:gd name="connsiteY481" fmla="*/ 207526 h 344198"/>
              <a:gd name="connsiteX482" fmla="*/ 315538 w 718360"/>
              <a:gd name="connsiteY482" fmla="*/ 208726 h 344198"/>
              <a:gd name="connsiteX483" fmla="*/ 322588 w 718360"/>
              <a:gd name="connsiteY483" fmla="*/ 207098 h 344198"/>
              <a:gd name="connsiteX484" fmla="*/ 326046 w 718360"/>
              <a:gd name="connsiteY484" fmla="*/ 204454 h 344198"/>
              <a:gd name="connsiteX485" fmla="*/ 330142 w 718360"/>
              <a:gd name="connsiteY485" fmla="*/ 211488 h 344198"/>
              <a:gd name="connsiteX486" fmla="*/ 328354 w 718360"/>
              <a:gd name="connsiteY486" fmla="*/ 213301 h 344198"/>
              <a:gd name="connsiteX487" fmla="*/ 325290 w 718360"/>
              <a:gd name="connsiteY487" fmla="*/ 215365 h 344198"/>
              <a:gd name="connsiteX488" fmla="*/ 320716 w 718360"/>
              <a:gd name="connsiteY488" fmla="*/ 217069 h 344198"/>
              <a:gd name="connsiteX489" fmla="*/ 314539 w 718360"/>
              <a:gd name="connsiteY489" fmla="*/ 217757 h 344198"/>
              <a:gd name="connsiteX490" fmla="*/ 305197 w 718360"/>
              <a:gd name="connsiteY490" fmla="*/ 216129 h 344198"/>
              <a:gd name="connsiteX491" fmla="*/ 297551 w 718360"/>
              <a:gd name="connsiteY491" fmla="*/ 210724 h 344198"/>
              <a:gd name="connsiteX492" fmla="*/ 292439 w 718360"/>
              <a:gd name="connsiteY492" fmla="*/ 200954 h 344198"/>
              <a:gd name="connsiteX493" fmla="*/ 290568 w 718360"/>
              <a:gd name="connsiteY493" fmla="*/ 186031 h 344198"/>
              <a:gd name="connsiteX494" fmla="*/ 292817 w 718360"/>
              <a:gd name="connsiteY494" fmla="*/ 171360 h 344198"/>
              <a:gd name="connsiteX495" fmla="*/ 298701 w 718360"/>
              <a:gd name="connsiteY495" fmla="*/ 161632 h 344198"/>
              <a:gd name="connsiteX496" fmla="*/ 306733 w 718360"/>
              <a:gd name="connsiteY496" fmla="*/ 156243 h 344198"/>
              <a:gd name="connsiteX497" fmla="*/ 315655 w 718360"/>
              <a:gd name="connsiteY497" fmla="*/ 154548 h 344198"/>
              <a:gd name="connsiteX498" fmla="*/ 321606 w 718360"/>
              <a:gd name="connsiteY498" fmla="*/ 155177 h 344198"/>
              <a:gd name="connsiteX499" fmla="*/ 325979 w 718360"/>
              <a:gd name="connsiteY499" fmla="*/ 156747 h 344198"/>
              <a:gd name="connsiteX500" fmla="*/ 328967 w 718360"/>
              <a:gd name="connsiteY500" fmla="*/ 158753 h 344198"/>
              <a:gd name="connsiteX501" fmla="*/ 330914 w 718360"/>
              <a:gd name="connsiteY501" fmla="*/ 160566 h 344198"/>
              <a:gd name="connsiteX502" fmla="*/ 326650 w 718360"/>
              <a:gd name="connsiteY502" fmla="*/ 167717 h 344198"/>
              <a:gd name="connsiteX503" fmla="*/ 277835 w 718360"/>
              <a:gd name="connsiteY503" fmla="*/ 216247 h 344198"/>
              <a:gd name="connsiteX504" fmla="*/ 268586 w 718360"/>
              <a:gd name="connsiteY504" fmla="*/ 216247 h 344198"/>
              <a:gd name="connsiteX505" fmla="*/ 268586 w 718360"/>
              <a:gd name="connsiteY505" fmla="*/ 209482 h 344198"/>
              <a:gd name="connsiteX506" fmla="*/ 268359 w 718360"/>
              <a:gd name="connsiteY506" fmla="*/ 209482 h 344198"/>
              <a:gd name="connsiteX507" fmla="*/ 266722 w 718360"/>
              <a:gd name="connsiteY507" fmla="*/ 211664 h 344198"/>
              <a:gd name="connsiteX508" fmla="*/ 263541 w 718360"/>
              <a:gd name="connsiteY508" fmla="*/ 214434 h 344198"/>
              <a:gd name="connsiteX509" fmla="*/ 258850 w 718360"/>
              <a:gd name="connsiteY509" fmla="*/ 216750 h 344198"/>
              <a:gd name="connsiteX510" fmla="*/ 252739 w 718360"/>
              <a:gd name="connsiteY510" fmla="*/ 217757 h 344198"/>
              <a:gd name="connsiteX511" fmla="*/ 245555 w 718360"/>
              <a:gd name="connsiteY511" fmla="*/ 216566 h 344198"/>
              <a:gd name="connsiteX512" fmla="*/ 240124 w 718360"/>
              <a:gd name="connsiteY512" fmla="*/ 212738 h 344198"/>
              <a:gd name="connsiteX513" fmla="*/ 236683 w 718360"/>
              <a:gd name="connsiteY513" fmla="*/ 205898 h 344198"/>
              <a:gd name="connsiteX514" fmla="*/ 235491 w 718360"/>
              <a:gd name="connsiteY514" fmla="*/ 195557 h 344198"/>
              <a:gd name="connsiteX515" fmla="*/ 235491 w 718360"/>
              <a:gd name="connsiteY515" fmla="*/ 156059 h 344198"/>
              <a:gd name="connsiteX516" fmla="*/ 245622 w 718360"/>
              <a:gd name="connsiteY516" fmla="*/ 156059 h 344198"/>
              <a:gd name="connsiteX517" fmla="*/ 245622 w 718360"/>
              <a:gd name="connsiteY517" fmla="*/ 194810 h 344198"/>
              <a:gd name="connsiteX518" fmla="*/ 248047 w 718360"/>
              <a:gd name="connsiteY518" fmla="*/ 205520 h 344198"/>
              <a:gd name="connsiteX519" fmla="*/ 255601 w 718360"/>
              <a:gd name="connsiteY519" fmla="*/ 208726 h 344198"/>
              <a:gd name="connsiteX520" fmla="*/ 262962 w 718360"/>
              <a:gd name="connsiteY520" fmla="*/ 206527 h 344198"/>
              <a:gd name="connsiteX521" fmla="*/ 267721 w 718360"/>
              <a:gd name="connsiteY521" fmla="*/ 202196 h 344198"/>
              <a:gd name="connsiteX522" fmla="*/ 267721 w 718360"/>
              <a:gd name="connsiteY522" fmla="*/ 156059 h 344198"/>
              <a:gd name="connsiteX523" fmla="*/ 277835 w 718360"/>
              <a:gd name="connsiteY523" fmla="*/ 156059 h 344198"/>
              <a:gd name="connsiteX524" fmla="*/ 277835 w 718360"/>
              <a:gd name="connsiteY524" fmla="*/ 216247 h 344198"/>
              <a:gd name="connsiteX525" fmla="*/ 199023 w 718360"/>
              <a:gd name="connsiteY525" fmla="*/ 208726 h 344198"/>
              <a:gd name="connsiteX526" fmla="*/ 203269 w 718360"/>
              <a:gd name="connsiteY526" fmla="*/ 208097 h 344198"/>
              <a:gd name="connsiteX527" fmla="*/ 206518 w 718360"/>
              <a:gd name="connsiteY527" fmla="*/ 206527 h 344198"/>
              <a:gd name="connsiteX528" fmla="*/ 208817 w 718360"/>
              <a:gd name="connsiteY528" fmla="*/ 204588 h 344198"/>
              <a:gd name="connsiteX529" fmla="*/ 210261 w 718360"/>
              <a:gd name="connsiteY529" fmla="*/ 202834 h 344198"/>
              <a:gd name="connsiteX530" fmla="*/ 210261 w 718360"/>
              <a:gd name="connsiteY530" fmla="*/ 165711 h 344198"/>
              <a:gd name="connsiteX531" fmla="*/ 207080 w 718360"/>
              <a:gd name="connsiteY531" fmla="*/ 164209 h 344198"/>
              <a:gd name="connsiteX532" fmla="*/ 202514 w 718360"/>
              <a:gd name="connsiteY532" fmla="*/ 163579 h 344198"/>
              <a:gd name="connsiteX533" fmla="*/ 195959 w 718360"/>
              <a:gd name="connsiteY533" fmla="*/ 164771 h 344198"/>
              <a:gd name="connsiteX534" fmla="*/ 190646 w 718360"/>
              <a:gd name="connsiteY534" fmla="*/ 168724 h 344198"/>
              <a:gd name="connsiteX535" fmla="*/ 187096 w 718360"/>
              <a:gd name="connsiteY535" fmla="*/ 175867 h 344198"/>
              <a:gd name="connsiteX536" fmla="*/ 185778 w 718360"/>
              <a:gd name="connsiteY536" fmla="*/ 186652 h 344198"/>
              <a:gd name="connsiteX537" fmla="*/ 186844 w 718360"/>
              <a:gd name="connsiteY537" fmla="*/ 197118 h 344198"/>
              <a:gd name="connsiteX538" fmla="*/ 189782 w 718360"/>
              <a:gd name="connsiteY538" fmla="*/ 203892 h 344198"/>
              <a:gd name="connsiteX539" fmla="*/ 194020 w 718360"/>
              <a:gd name="connsiteY539" fmla="*/ 207585 h 344198"/>
              <a:gd name="connsiteX540" fmla="*/ 199023 w 718360"/>
              <a:gd name="connsiteY540" fmla="*/ 208726 h 344198"/>
              <a:gd name="connsiteX541" fmla="*/ 175303 w 718360"/>
              <a:gd name="connsiteY541" fmla="*/ 187030 h 344198"/>
              <a:gd name="connsiteX542" fmla="*/ 177662 w 718360"/>
              <a:gd name="connsiteY542" fmla="*/ 171737 h 344198"/>
              <a:gd name="connsiteX543" fmla="*/ 183780 w 718360"/>
              <a:gd name="connsiteY543" fmla="*/ 161825 h 344198"/>
              <a:gd name="connsiteX544" fmla="*/ 192274 w 718360"/>
              <a:gd name="connsiteY544" fmla="*/ 156495 h 344198"/>
              <a:gd name="connsiteX545" fmla="*/ 201767 w 718360"/>
              <a:gd name="connsiteY545" fmla="*/ 154926 h 344198"/>
              <a:gd name="connsiteX546" fmla="*/ 206761 w 718360"/>
              <a:gd name="connsiteY546" fmla="*/ 155370 h 344198"/>
              <a:gd name="connsiteX547" fmla="*/ 210261 w 718360"/>
              <a:gd name="connsiteY547" fmla="*/ 156436 h 344198"/>
              <a:gd name="connsiteX548" fmla="*/ 210261 w 718360"/>
              <a:gd name="connsiteY548" fmla="*/ 127589 h 344198"/>
              <a:gd name="connsiteX549" fmla="*/ 220383 w 718360"/>
              <a:gd name="connsiteY549" fmla="*/ 126456 h 344198"/>
              <a:gd name="connsiteX550" fmla="*/ 220383 w 718360"/>
              <a:gd name="connsiteY550" fmla="*/ 216247 h 344198"/>
              <a:gd name="connsiteX551" fmla="*/ 211134 w 718360"/>
              <a:gd name="connsiteY551" fmla="*/ 216247 h 344198"/>
              <a:gd name="connsiteX552" fmla="*/ 211134 w 718360"/>
              <a:gd name="connsiteY552" fmla="*/ 209851 h 344198"/>
              <a:gd name="connsiteX553" fmla="*/ 210874 w 718360"/>
              <a:gd name="connsiteY553" fmla="*/ 209851 h 344198"/>
              <a:gd name="connsiteX554" fmla="*/ 209506 w 718360"/>
              <a:gd name="connsiteY554" fmla="*/ 211924 h 344198"/>
              <a:gd name="connsiteX555" fmla="*/ 206761 w 718360"/>
              <a:gd name="connsiteY555" fmla="*/ 214551 h 344198"/>
              <a:gd name="connsiteX556" fmla="*/ 202397 w 718360"/>
              <a:gd name="connsiteY556" fmla="*/ 216817 h 344198"/>
              <a:gd name="connsiteX557" fmla="*/ 196270 w 718360"/>
              <a:gd name="connsiteY557" fmla="*/ 217757 h 344198"/>
              <a:gd name="connsiteX558" fmla="*/ 188229 w 718360"/>
              <a:gd name="connsiteY558" fmla="*/ 216062 h 344198"/>
              <a:gd name="connsiteX559" fmla="*/ 181548 w 718360"/>
              <a:gd name="connsiteY559" fmla="*/ 210665 h 344198"/>
              <a:gd name="connsiteX560" fmla="*/ 176982 w 718360"/>
              <a:gd name="connsiteY560" fmla="*/ 201139 h 344198"/>
              <a:gd name="connsiteX561" fmla="*/ 175303 w 718360"/>
              <a:gd name="connsiteY561" fmla="*/ 187030 h 344198"/>
              <a:gd name="connsiteX562" fmla="*/ 163427 w 718360"/>
              <a:gd name="connsiteY562" fmla="*/ 138366 h 344198"/>
              <a:gd name="connsiteX563" fmla="*/ 132699 w 718360"/>
              <a:gd name="connsiteY563" fmla="*/ 138366 h 344198"/>
              <a:gd name="connsiteX564" fmla="*/ 132699 w 718360"/>
              <a:gd name="connsiteY564" fmla="*/ 168220 h 344198"/>
              <a:gd name="connsiteX565" fmla="*/ 160926 w 718360"/>
              <a:gd name="connsiteY565" fmla="*/ 168220 h 344198"/>
              <a:gd name="connsiteX566" fmla="*/ 160926 w 718360"/>
              <a:gd name="connsiteY566" fmla="*/ 176874 h 344198"/>
              <a:gd name="connsiteX567" fmla="*/ 132699 w 718360"/>
              <a:gd name="connsiteY567" fmla="*/ 176874 h 344198"/>
              <a:gd name="connsiteX568" fmla="*/ 132699 w 718360"/>
              <a:gd name="connsiteY568" fmla="*/ 207216 h 344198"/>
              <a:gd name="connsiteX569" fmla="*/ 166558 w 718360"/>
              <a:gd name="connsiteY569" fmla="*/ 207216 h 344198"/>
              <a:gd name="connsiteX570" fmla="*/ 165928 w 718360"/>
              <a:gd name="connsiteY570" fmla="*/ 216247 h 344198"/>
              <a:gd name="connsiteX571" fmla="*/ 121838 w 718360"/>
              <a:gd name="connsiteY571" fmla="*/ 216247 h 344198"/>
              <a:gd name="connsiteX572" fmla="*/ 121838 w 718360"/>
              <a:gd name="connsiteY572" fmla="*/ 129721 h 344198"/>
              <a:gd name="connsiteX573" fmla="*/ 164182 w 718360"/>
              <a:gd name="connsiteY573" fmla="*/ 129721 h 344198"/>
              <a:gd name="connsiteX574" fmla="*/ 163427 w 718360"/>
              <a:gd name="connsiteY574" fmla="*/ 138366 h 344198"/>
              <a:gd name="connsiteX575" fmla="*/ 85496 w 718360"/>
              <a:gd name="connsiteY575" fmla="*/ 164334 h 344198"/>
              <a:gd name="connsiteX576" fmla="*/ 73267 w 718360"/>
              <a:gd name="connsiteY576" fmla="*/ 164334 h 344198"/>
              <a:gd name="connsiteX577" fmla="*/ 73267 w 718360"/>
              <a:gd name="connsiteY577" fmla="*/ 216247 h 344198"/>
              <a:gd name="connsiteX578" fmla="*/ 63144 w 718360"/>
              <a:gd name="connsiteY578" fmla="*/ 216247 h 344198"/>
              <a:gd name="connsiteX579" fmla="*/ 63144 w 718360"/>
              <a:gd name="connsiteY579" fmla="*/ 164334 h 344198"/>
              <a:gd name="connsiteX580" fmla="*/ 55893 w 718360"/>
              <a:gd name="connsiteY580" fmla="*/ 164334 h 344198"/>
              <a:gd name="connsiteX581" fmla="*/ 55893 w 718360"/>
              <a:gd name="connsiteY581" fmla="*/ 157561 h 344198"/>
              <a:gd name="connsiteX582" fmla="*/ 63144 w 718360"/>
              <a:gd name="connsiteY582" fmla="*/ 156185 h 344198"/>
              <a:gd name="connsiteX583" fmla="*/ 63144 w 718360"/>
              <a:gd name="connsiteY583" fmla="*/ 144140 h 344198"/>
              <a:gd name="connsiteX584" fmla="*/ 64512 w 718360"/>
              <a:gd name="connsiteY584" fmla="*/ 135739 h 344198"/>
              <a:gd name="connsiteX585" fmla="*/ 68147 w 718360"/>
              <a:gd name="connsiteY585" fmla="*/ 129973 h 344198"/>
              <a:gd name="connsiteX586" fmla="*/ 73384 w 718360"/>
              <a:gd name="connsiteY586" fmla="*/ 126708 h 344198"/>
              <a:gd name="connsiteX587" fmla="*/ 79755 w 718360"/>
              <a:gd name="connsiteY587" fmla="*/ 125709 h 344198"/>
              <a:gd name="connsiteX588" fmla="*/ 85252 w 718360"/>
              <a:gd name="connsiteY588" fmla="*/ 126590 h 344198"/>
              <a:gd name="connsiteX589" fmla="*/ 88249 w 718360"/>
              <a:gd name="connsiteY589" fmla="*/ 127967 h 344198"/>
              <a:gd name="connsiteX590" fmla="*/ 86125 w 718360"/>
              <a:gd name="connsiteY590" fmla="*/ 136368 h 344198"/>
              <a:gd name="connsiteX591" fmla="*/ 84002 w 718360"/>
              <a:gd name="connsiteY591" fmla="*/ 135294 h 344198"/>
              <a:gd name="connsiteX592" fmla="*/ 80636 w 718360"/>
              <a:gd name="connsiteY592" fmla="*/ 134731 h 344198"/>
              <a:gd name="connsiteX593" fmla="*/ 75130 w 718360"/>
              <a:gd name="connsiteY593" fmla="*/ 136989 h 344198"/>
              <a:gd name="connsiteX594" fmla="*/ 73267 w 718360"/>
              <a:gd name="connsiteY594" fmla="*/ 145282 h 344198"/>
              <a:gd name="connsiteX595" fmla="*/ 73267 w 718360"/>
              <a:gd name="connsiteY595" fmla="*/ 156059 h 344198"/>
              <a:gd name="connsiteX596" fmla="*/ 86755 w 718360"/>
              <a:gd name="connsiteY596" fmla="*/ 156059 h 344198"/>
              <a:gd name="connsiteX597" fmla="*/ 85496 w 718360"/>
              <a:gd name="connsiteY597" fmla="*/ 164334 h 344198"/>
              <a:gd name="connsiteX598" fmla="*/ 37788 w 718360"/>
              <a:gd name="connsiteY598" fmla="*/ 186157 h 344198"/>
              <a:gd name="connsiteX599" fmla="*/ 34297 w 718360"/>
              <a:gd name="connsiteY599" fmla="*/ 168657 h 344198"/>
              <a:gd name="connsiteX600" fmla="*/ 24552 w 718360"/>
              <a:gd name="connsiteY600" fmla="*/ 163210 h 344198"/>
              <a:gd name="connsiteX601" fmla="*/ 14875 w 718360"/>
              <a:gd name="connsiteY601" fmla="*/ 168657 h 344198"/>
              <a:gd name="connsiteX602" fmla="*/ 11442 w 718360"/>
              <a:gd name="connsiteY602" fmla="*/ 186157 h 344198"/>
              <a:gd name="connsiteX603" fmla="*/ 14942 w 718360"/>
              <a:gd name="connsiteY603" fmla="*/ 203455 h 344198"/>
              <a:gd name="connsiteX604" fmla="*/ 24678 w 718360"/>
              <a:gd name="connsiteY604" fmla="*/ 208726 h 344198"/>
              <a:gd name="connsiteX605" fmla="*/ 34356 w 718360"/>
              <a:gd name="connsiteY605" fmla="*/ 203455 h 344198"/>
              <a:gd name="connsiteX606" fmla="*/ 37788 w 718360"/>
              <a:gd name="connsiteY606" fmla="*/ 186157 h 344198"/>
              <a:gd name="connsiteX607" fmla="*/ 959 w 718360"/>
              <a:gd name="connsiteY607" fmla="*/ 186157 h 344198"/>
              <a:gd name="connsiteX608" fmla="*/ 2889 w 718360"/>
              <a:gd name="connsiteY608" fmla="*/ 171863 h 344198"/>
              <a:gd name="connsiteX609" fmla="*/ 8135 w 718360"/>
              <a:gd name="connsiteY609" fmla="*/ 162018 h 344198"/>
              <a:gd name="connsiteX610" fmla="*/ 15748 w 718360"/>
              <a:gd name="connsiteY610" fmla="*/ 156369 h 344198"/>
              <a:gd name="connsiteX611" fmla="*/ 24930 w 718360"/>
              <a:gd name="connsiteY611" fmla="*/ 154548 h 344198"/>
              <a:gd name="connsiteX612" fmla="*/ 34171 w 718360"/>
              <a:gd name="connsiteY612" fmla="*/ 156369 h 344198"/>
              <a:gd name="connsiteX613" fmla="*/ 41540 w 718360"/>
              <a:gd name="connsiteY613" fmla="*/ 162018 h 344198"/>
              <a:gd name="connsiteX614" fmla="*/ 46467 w 718360"/>
              <a:gd name="connsiteY614" fmla="*/ 171863 h 344198"/>
              <a:gd name="connsiteX615" fmla="*/ 48288 w 718360"/>
              <a:gd name="connsiteY615" fmla="*/ 186157 h 344198"/>
              <a:gd name="connsiteX616" fmla="*/ 46408 w 718360"/>
              <a:gd name="connsiteY616" fmla="*/ 200576 h 344198"/>
              <a:gd name="connsiteX617" fmla="*/ 41221 w 718360"/>
              <a:gd name="connsiteY617" fmla="*/ 210422 h 344198"/>
              <a:gd name="connsiteX618" fmla="*/ 33550 w 718360"/>
              <a:gd name="connsiteY618" fmla="*/ 215995 h 344198"/>
              <a:gd name="connsiteX619" fmla="*/ 24300 w 718360"/>
              <a:gd name="connsiteY619" fmla="*/ 217757 h 344198"/>
              <a:gd name="connsiteX620" fmla="*/ 15068 w 718360"/>
              <a:gd name="connsiteY620" fmla="*/ 215995 h 344198"/>
              <a:gd name="connsiteX621" fmla="*/ 7699 w 718360"/>
              <a:gd name="connsiteY621" fmla="*/ 210422 h 344198"/>
              <a:gd name="connsiteX622" fmla="*/ 2763 w 718360"/>
              <a:gd name="connsiteY622" fmla="*/ 200635 h 344198"/>
              <a:gd name="connsiteX623" fmla="*/ 959 w 718360"/>
              <a:gd name="connsiteY623" fmla="*/ 186157 h 344198"/>
              <a:gd name="connsiteX624" fmla="*/ 718564 w 718360"/>
              <a:gd name="connsiteY624" fmla="*/ 29598 h 344198"/>
              <a:gd name="connsiteX625" fmla="*/ 699822 w 718360"/>
              <a:gd name="connsiteY625" fmla="*/ 93302 h 344198"/>
              <a:gd name="connsiteX626" fmla="*/ 691890 w 718360"/>
              <a:gd name="connsiteY626" fmla="*/ 109988 h 344198"/>
              <a:gd name="connsiteX627" fmla="*/ 678335 w 718360"/>
              <a:gd name="connsiteY627" fmla="*/ 115620 h 344198"/>
              <a:gd name="connsiteX628" fmla="*/ 675205 w 718360"/>
              <a:gd name="connsiteY628" fmla="*/ 115192 h 344198"/>
              <a:gd name="connsiteX629" fmla="*/ 673476 w 718360"/>
              <a:gd name="connsiteY629" fmla="*/ 114495 h 344198"/>
              <a:gd name="connsiteX630" fmla="*/ 673476 w 718360"/>
              <a:gd name="connsiteY630" fmla="*/ 105724 h 344198"/>
              <a:gd name="connsiteX631" fmla="*/ 675087 w 718360"/>
              <a:gd name="connsiteY631" fmla="*/ 106287 h 344198"/>
              <a:gd name="connsiteX632" fmla="*/ 677706 w 718360"/>
              <a:gd name="connsiteY632" fmla="*/ 106597 h 344198"/>
              <a:gd name="connsiteX633" fmla="*/ 685889 w 718360"/>
              <a:gd name="connsiteY633" fmla="*/ 103215 h 344198"/>
              <a:gd name="connsiteX634" fmla="*/ 690707 w 718360"/>
              <a:gd name="connsiteY634" fmla="*/ 92807 h 344198"/>
              <a:gd name="connsiteX635" fmla="*/ 691580 w 718360"/>
              <a:gd name="connsiteY635" fmla="*/ 89668 h 344198"/>
              <a:gd name="connsiteX636" fmla="*/ 672217 w 718360"/>
              <a:gd name="connsiteY636" fmla="*/ 29598 h 344198"/>
              <a:gd name="connsiteX637" fmla="*/ 683086 w 718360"/>
              <a:gd name="connsiteY637" fmla="*/ 29598 h 344198"/>
              <a:gd name="connsiteX638" fmla="*/ 692444 w 718360"/>
              <a:gd name="connsiteY638" fmla="*/ 62953 h 344198"/>
              <a:gd name="connsiteX639" fmla="*/ 694954 w 718360"/>
              <a:gd name="connsiteY639" fmla="*/ 72554 h 344198"/>
              <a:gd name="connsiteX640" fmla="*/ 696330 w 718360"/>
              <a:gd name="connsiteY640" fmla="*/ 80520 h 344198"/>
              <a:gd name="connsiteX641" fmla="*/ 696574 w 718360"/>
              <a:gd name="connsiteY641" fmla="*/ 80520 h 344198"/>
              <a:gd name="connsiteX642" fmla="*/ 697757 w 718360"/>
              <a:gd name="connsiteY642" fmla="*/ 72613 h 344198"/>
              <a:gd name="connsiteX643" fmla="*/ 700065 w 718360"/>
              <a:gd name="connsiteY643" fmla="*/ 63087 h 344198"/>
              <a:gd name="connsiteX644" fmla="*/ 708576 w 718360"/>
              <a:gd name="connsiteY644" fmla="*/ 29598 h 344198"/>
              <a:gd name="connsiteX645" fmla="*/ 718564 w 718360"/>
              <a:gd name="connsiteY645" fmla="*/ 29598 h 344198"/>
              <a:gd name="connsiteX646" fmla="*/ 668608 w 718360"/>
              <a:gd name="connsiteY646" fmla="*/ 38495 h 344198"/>
              <a:gd name="connsiteX647" fmla="*/ 666954 w 718360"/>
              <a:gd name="connsiteY647" fmla="*/ 37874 h 344198"/>
              <a:gd name="connsiteX648" fmla="*/ 663614 w 718360"/>
              <a:gd name="connsiteY648" fmla="*/ 37496 h 344198"/>
              <a:gd name="connsiteX649" fmla="*/ 656169 w 718360"/>
              <a:gd name="connsiteY649" fmla="*/ 40064 h 344198"/>
              <a:gd name="connsiteX650" fmla="*/ 652383 w 718360"/>
              <a:gd name="connsiteY650" fmla="*/ 45646 h 344198"/>
              <a:gd name="connsiteX651" fmla="*/ 652383 w 718360"/>
              <a:gd name="connsiteY651" fmla="*/ 89794 h 344198"/>
              <a:gd name="connsiteX652" fmla="*/ 642253 w 718360"/>
              <a:gd name="connsiteY652" fmla="*/ 89794 h 344198"/>
              <a:gd name="connsiteX653" fmla="*/ 642253 w 718360"/>
              <a:gd name="connsiteY653" fmla="*/ 29598 h 344198"/>
              <a:gd name="connsiteX654" fmla="*/ 651494 w 718360"/>
              <a:gd name="connsiteY654" fmla="*/ 29598 h 344198"/>
              <a:gd name="connsiteX655" fmla="*/ 651494 w 718360"/>
              <a:gd name="connsiteY655" fmla="*/ 37748 h 344198"/>
              <a:gd name="connsiteX656" fmla="*/ 651745 w 718360"/>
              <a:gd name="connsiteY656" fmla="*/ 37748 h 344198"/>
              <a:gd name="connsiteX657" fmla="*/ 653349 w 718360"/>
              <a:gd name="connsiteY657" fmla="*/ 34298 h 344198"/>
              <a:gd name="connsiteX658" fmla="*/ 655875 w 718360"/>
              <a:gd name="connsiteY658" fmla="*/ 31293 h 344198"/>
              <a:gd name="connsiteX659" fmla="*/ 659434 w 718360"/>
              <a:gd name="connsiteY659" fmla="*/ 29220 h 344198"/>
              <a:gd name="connsiteX660" fmla="*/ 664352 w 718360"/>
              <a:gd name="connsiteY660" fmla="*/ 28473 h 344198"/>
              <a:gd name="connsiteX661" fmla="*/ 667793 w 718360"/>
              <a:gd name="connsiteY661" fmla="*/ 28851 h 344198"/>
              <a:gd name="connsiteX662" fmla="*/ 669841 w 718360"/>
              <a:gd name="connsiteY662" fmla="*/ 29472 h 344198"/>
              <a:gd name="connsiteX663" fmla="*/ 668608 w 718360"/>
              <a:gd name="connsiteY663" fmla="*/ 38495 h 344198"/>
              <a:gd name="connsiteX664" fmla="*/ 630762 w 718360"/>
              <a:gd name="connsiteY664" fmla="*/ 37874 h 344198"/>
              <a:gd name="connsiteX665" fmla="*/ 617660 w 718360"/>
              <a:gd name="connsiteY665" fmla="*/ 37874 h 344198"/>
              <a:gd name="connsiteX666" fmla="*/ 617660 w 718360"/>
              <a:gd name="connsiteY666" fmla="*/ 71228 h 344198"/>
              <a:gd name="connsiteX667" fmla="*/ 619264 w 718360"/>
              <a:gd name="connsiteY667" fmla="*/ 79949 h 344198"/>
              <a:gd name="connsiteX668" fmla="*/ 624778 w 718360"/>
              <a:gd name="connsiteY668" fmla="*/ 82265 h 344198"/>
              <a:gd name="connsiteX669" fmla="*/ 628647 w 718360"/>
              <a:gd name="connsiteY669" fmla="*/ 81644 h 344198"/>
              <a:gd name="connsiteX670" fmla="*/ 631022 w 718360"/>
              <a:gd name="connsiteY670" fmla="*/ 80520 h 344198"/>
              <a:gd name="connsiteX671" fmla="*/ 632382 w 718360"/>
              <a:gd name="connsiteY671" fmla="*/ 88669 h 344198"/>
              <a:gd name="connsiteX672" fmla="*/ 629386 w 718360"/>
              <a:gd name="connsiteY672" fmla="*/ 90231 h 344198"/>
              <a:gd name="connsiteX673" fmla="*/ 623024 w 718360"/>
              <a:gd name="connsiteY673" fmla="*/ 91296 h 344198"/>
              <a:gd name="connsiteX674" fmla="*/ 611399 w 718360"/>
              <a:gd name="connsiteY674" fmla="*/ 86974 h 344198"/>
              <a:gd name="connsiteX675" fmla="*/ 607530 w 718360"/>
              <a:gd name="connsiteY675" fmla="*/ 72613 h 344198"/>
              <a:gd name="connsiteX676" fmla="*/ 607530 w 718360"/>
              <a:gd name="connsiteY676" fmla="*/ 37874 h 344198"/>
              <a:gd name="connsiteX677" fmla="*/ 600287 w 718360"/>
              <a:gd name="connsiteY677" fmla="*/ 37874 h 344198"/>
              <a:gd name="connsiteX678" fmla="*/ 600287 w 718360"/>
              <a:gd name="connsiteY678" fmla="*/ 31100 h 344198"/>
              <a:gd name="connsiteX679" fmla="*/ 607530 w 718360"/>
              <a:gd name="connsiteY679" fmla="*/ 29598 h 344198"/>
              <a:gd name="connsiteX680" fmla="*/ 608663 w 718360"/>
              <a:gd name="connsiteY680" fmla="*/ 12795 h 344198"/>
              <a:gd name="connsiteX681" fmla="*/ 617660 w 718360"/>
              <a:gd name="connsiteY681" fmla="*/ 12795 h 344198"/>
              <a:gd name="connsiteX682" fmla="*/ 617660 w 718360"/>
              <a:gd name="connsiteY682" fmla="*/ 29598 h 344198"/>
              <a:gd name="connsiteX683" fmla="*/ 632005 w 718360"/>
              <a:gd name="connsiteY683" fmla="*/ 29598 h 344198"/>
              <a:gd name="connsiteX684" fmla="*/ 630762 w 718360"/>
              <a:gd name="connsiteY684" fmla="*/ 37874 h 344198"/>
              <a:gd name="connsiteX685" fmla="*/ 587302 w 718360"/>
              <a:gd name="connsiteY685" fmla="*/ 41760 h 344198"/>
              <a:gd name="connsiteX686" fmla="*/ 583676 w 718360"/>
              <a:gd name="connsiteY686" fmla="*/ 38688 h 344198"/>
              <a:gd name="connsiteX687" fmla="*/ 576811 w 718360"/>
              <a:gd name="connsiteY687" fmla="*/ 36749 h 344198"/>
              <a:gd name="connsiteX688" fmla="*/ 570692 w 718360"/>
              <a:gd name="connsiteY688" fmla="*/ 38629 h 344198"/>
              <a:gd name="connsiteX689" fmla="*/ 568577 w 718360"/>
              <a:gd name="connsiteY689" fmla="*/ 43144 h 344198"/>
              <a:gd name="connsiteX690" fmla="*/ 570516 w 718360"/>
              <a:gd name="connsiteY690" fmla="*/ 48718 h 344198"/>
              <a:gd name="connsiteX691" fmla="*/ 576450 w 718360"/>
              <a:gd name="connsiteY691" fmla="*/ 53418 h 344198"/>
              <a:gd name="connsiteX692" fmla="*/ 580201 w 718360"/>
              <a:gd name="connsiteY692" fmla="*/ 55676 h 344198"/>
              <a:gd name="connsiteX693" fmla="*/ 589812 w 718360"/>
              <a:gd name="connsiteY693" fmla="*/ 63523 h 344198"/>
              <a:gd name="connsiteX694" fmla="*/ 593303 w 718360"/>
              <a:gd name="connsiteY694" fmla="*/ 74367 h 344198"/>
              <a:gd name="connsiteX695" fmla="*/ 588368 w 718360"/>
              <a:gd name="connsiteY695" fmla="*/ 86403 h 344198"/>
              <a:gd name="connsiteX696" fmla="*/ 574184 w 718360"/>
              <a:gd name="connsiteY696" fmla="*/ 91296 h 344198"/>
              <a:gd name="connsiteX697" fmla="*/ 567830 w 718360"/>
              <a:gd name="connsiteY697" fmla="*/ 90541 h 344198"/>
              <a:gd name="connsiteX698" fmla="*/ 563004 w 718360"/>
              <a:gd name="connsiteY698" fmla="*/ 88795 h 344198"/>
              <a:gd name="connsiteX699" fmla="*/ 559579 w 718360"/>
              <a:gd name="connsiteY699" fmla="*/ 86596 h 344198"/>
              <a:gd name="connsiteX700" fmla="*/ 557338 w 718360"/>
              <a:gd name="connsiteY700" fmla="*/ 84406 h 344198"/>
              <a:gd name="connsiteX701" fmla="*/ 562223 w 718360"/>
              <a:gd name="connsiteY701" fmla="*/ 76373 h 344198"/>
              <a:gd name="connsiteX702" fmla="*/ 564002 w 718360"/>
              <a:gd name="connsiteY702" fmla="*/ 78127 h 344198"/>
              <a:gd name="connsiteX703" fmla="*/ 566579 w 718360"/>
              <a:gd name="connsiteY703" fmla="*/ 80075 h 344198"/>
              <a:gd name="connsiteX704" fmla="*/ 569945 w 718360"/>
              <a:gd name="connsiteY704" fmla="*/ 81644 h 344198"/>
              <a:gd name="connsiteX705" fmla="*/ 574335 w 718360"/>
              <a:gd name="connsiteY705" fmla="*/ 82265 h 344198"/>
              <a:gd name="connsiteX706" fmla="*/ 581184 w 718360"/>
              <a:gd name="connsiteY706" fmla="*/ 80259 h 344198"/>
              <a:gd name="connsiteX707" fmla="*/ 583550 w 718360"/>
              <a:gd name="connsiteY707" fmla="*/ 75366 h 344198"/>
              <a:gd name="connsiteX708" fmla="*/ 583005 w 718360"/>
              <a:gd name="connsiteY708" fmla="*/ 71673 h 344198"/>
              <a:gd name="connsiteX709" fmla="*/ 581318 w 718360"/>
              <a:gd name="connsiteY709" fmla="*/ 68853 h 344198"/>
              <a:gd name="connsiteX710" fmla="*/ 578582 w 718360"/>
              <a:gd name="connsiteY710" fmla="*/ 66469 h 344198"/>
              <a:gd name="connsiteX711" fmla="*/ 574813 w 718360"/>
              <a:gd name="connsiteY711" fmla="*/ 63960 h 344198"/>
              <a:gd name="connsiteX712" fmla="*/ 571053 w 718360"/>
              <a:gd name="connsiteY712" fmla="*/ 61568 h 344198"/>
              <a:gd name="connsiteX713" fmla="*/ 562282 w 718360"/>
              <a:gd name="connsiteY713" fmla="*/ 53930 h 344198"/>
              <a:gd name="connsiteX714" fmla="*/ 559076 w 718360"/>
              <a:gd name="connsiteY714" fmla="*/ 43640 h 344198"/>
              <a:gd name="connsiteX715" fmla="*/ 560402 w 718360"/>
              <a:gd name="connsiteY715" fmla="*/ 37429 h 344198"/>
              <a:gd name="connsiteX716" fmla="*/ 564070 w 718360"/>
              <a:gd name="connsiteY716" fmla="*/ 32544 h 344198"/>
              <a:gd name="connsiteX717" fmla="*/ 569626 w 718360"/>
              <a:gd name="connsiteY717" fmla="*/ 29279 h 344198"/>
              <a:gd name="connsiteX718" fmla="*/ 576450 w 718360"/>
              <a:gd name="connsiteY718" fmla="*/ 28087 h 344198"/>
              <a:gd name="connsiteX719" fmla="*/ 582434 w 718360"/>
              <a:gd name="connsiteY719" fmla="*/ 28784 h 344198"/>
              <a:gd name="connsiteX720" fmla="*/ 586740 w 718360"/>
              <a:gd name="connsiteY720" fmla="*/ 30538 h 344198"/>
              <a:gd name="connsiteX721" fmla="*/ 589745 w 718360"/>
              <a:gd name="connsiteY721" fmla="*/ 32670 h 344198"/>
              <a:gd name="connsiteX722" fmla="*/ 591675 w 718360"/>
              <a:gd name="connsiteY722" fmla="*/ 34483 h 344198"/>
              <a:gd name="connsiteX723" fmla="*/ 587302 w 718360"/>
              <a:gd name="connsiteY723" fmla="*/ 41760 h 344198"/>
              <a:gd name="connsiteX724" fmla="*/ 540972 w 718360"/>
              <a:gd name="connsiteY724" fmla="*/ 15052 h 344198"/>
              <a:gd name="connsiteX725" fmla="*/ 535978 w 718360"/>
              <a:gd name="connsiteY725" fmla="*/ 13046 h 344198"/>
              <a:gd name="connsiteX726" fmla="*/ 534106 w 718360"/>
              <a:gd name="connsiteY726" fmla="*/ 7775 h 344198"/>
              <a:gd name="connsiteX727" fmla="*/ 535978 w 718360"/>
              <a:gd name="connsiteY727" fmla="*/ 2630 h 344198"/>
              <a:gd name="connsiteX728" fmla="*/ 540972 w 718360"/>
              <a:gd name="connsiteY728" fmla="*/ 624 h 344198"/>
              <a:gd name="connsiteX729" fmla="*/ 545823 w 718360"/>
              <a:gd name="connsiteY729" fmla="*/ 2630 h 344198"/>
              <a:gd name="connsiteX730" fmla="*/ 547711 w 718360"/>
              <a:gd name="connsiteY730" fmla="*/ 7775 h 344198"/>
              <a:gd name="connsiteX731" fmla="*/ 545823 w 718360"/>
              <a:gd name="connsiteY731" fmla="*/ 13046 h 344198"/>
              <a:gd name="connsiteX732" fmla="*/ 540972 w 718360"/>
              <a:gd name="connsiteY732" fmla="*/ 15052 h 344198"/>
              <a:gd name="connsiteX733" fmla="*/ 545957 w 718360"/>
              <a:gd name="connsiteY733" fmla="*/ 89794 h 344198"/>
              <a:gd name="connsiteX734" fmla="*/ 535860 w 718360"/>
              <a:gd name="connsiteY734" fmla="*/ 89794 h 344198"/>
              <a:gd name="connsiteX735" fmla="*/ 535860 w 718360"/>
              <a:gd name="connsiteY735" fmla="*/ 29598 h 344198"/>
              <a:gd name="connsiteX736" fmla="*/ 545957 w 718360"/>
              <a:gd name="connsiteY736" fmla="*/ 29598 h 344198"/>
              <a:gd name="connsiteX737" fmla="*/ 545957 w 718360"/>
              <a:gd name="connsiteY737" fmla="*/ 89794 h 344198"/>
              <a:gd name="connsiteX738" fmla="*/ 510613 w 718360"/>
              <a:gd name="connsiteY738" fmla="*/ 89794 h 344198"/>
              <a:gd name="connsiteX739" fmla="*/ 510613 w 718360"/>
              <a:gd name="connsiteY739" fmla="*/ 51034 h 344198"/>
              <a:gd name="connsiteX740" fmla="*/ 508053 w 718360"/>
              <a:gd name="connsiteY740" fmla="*/ 40064 h 344198"/>
              <a:gd name="connsiteX741" fmla="*/ 500239 w 718360"/>
              <a:gd name="connsiteY741" fmla="*/ 36749 h 344198"/>
              <a:gd name="connsiteX742" fmla="*/ 492761 w 718360"/>
              <a:gd name="connsiteY742" fmla="*/ 38998 h 344198"/>
              <a:gd name="connsiteX743" fmla="*/ 488010 w 718360"/>
              <a:gd name="connsiteY743" fmla="*/ 43396 h 344198"/>
              <a:gd name="connsiteX744" fmla="*/ 488010 w 718360"/>
              <a:gd name="connsiteY744" fmla="*/ 89794 h 344198"/>
              <a:gd name="connsiteX745" fmla="*/ 477913 w 718360"/>
              <a:gd name="connsiteY745" fmla="*/ 89794 h 344198"/>
              <a:gd name="connsiteX746" fmla="*/ 477913 w 718360"/>
              <a:gd name="connsiteY746" fmla="*/ 29598 h 344198"/>
              <a:gd name="connsiteX747" fmla="*/ 487137 w 718360"/>
              <a:gd name="connsiteY747" fmla="*/ 29598 h 344198"/>
              <a:gd name="connsiteX748" fmla="*/ 487137 w 718360"/>
              <a:gd name="connsiteY748" fmla="*/ 36371 h 344198"/>
              <a:gd name="connsiteX749" fmla="*/ 487406 w 718360"/>
              <a:gd name="connsiteY749" fmla="*/ 36371 h 344198"/>
              <a:gd name="connsiteX750" fmla="*/ 489001 w 718360"/>
              <a:gd name="connsiteY750" fmla="*/ 34172 h 344198"/>
              <a:gd name="connsiteX751" fmla="*/ 492274 w 718360"/>
              <a:gd name="connsiteY751" fmla="*/ 31419 h 344198"/>
              <a:gd name="connsiteX752" fmla="*/ 497008 w 718360"/>
              <a:gd name="connsiteY752" fmla="*/ 29094 h 344198"/>
              <a:gd name="connsiteX753" fmla="*/ 503252 w 718360"/>
              <a:gd name="connsiteY753" fmla="*/ 28087 h 344198"/>
              <a:gd name="connsiteX754" fmla="*/ 510496 w 718360"/>
              <a:gd name="connsiteY754" fmla="*/ 29279 h 344198"/>
              <a:gd name="connsiteX755" fmla="*/ 515976 w 718360"/>
              <a:gd name="connsiteY755" fmla="*/ 33106 h 344198"/>
              <a:gd name="connsiteX756" fmla="*/ 519502 w 718360"/>
              <a:gd name="connsiteY756" fmla="*/ 39938 h 344198"/>
              <a:gd name="connsiteX757" fmla="*/ 520744 w 718360"/>
              <a:gd name="connsiteY757" fmla="*/ 50287 h 344198"/>
              <a:gd name="connsiteX758" fmla="*/ 520744 w 718360"/>
              <a:gd name="connsiteY758" fmla="*/ 89794 h 344198"/>
              <a:gd name="connsiteX759" fmla="*/ 510613 w 718360"/>
              <a:gd name="connsiteY759" fmla="*/ 89794 h 344198"/>
              <a:gd name="connsiteX760" fmla="*/ 457434 w 718360"/>
              <a:gd name="connsiteY760" fmla="*/ 15052 h 344198"/>
              <a:gd name="connsiteX761" fmla="*/ 452423 w 718360"/>
              <a:gd name="connsiteY761" fmla="*/ 13046 h 344198"/>
              <a:gd name="connsiteX762" fmla="*/ 450551 w 718360"/>
              <a:gd name="connsiteY762" fmla="*/ 7775 h 344198"/>
              <a:gd name="connsiteX763" fmla="*/ 452423 w 718360"/>
              <a:gd name="connsiteY763" fmla="*/ 2630 h 344198"/>
              <a:gd name="connsiteX764" fmla="*/ 457434 w 718360"/>
              <a:gd name="connsiteY764" fmla="*/ 624 h 344198"/>
              <a:gd name="connsiteX765" fmla="*/ 462268 w 718360"/>
              <a:gd name="connsiteY765" fmla="*/ 2630 h 344198"/>
              <a:gd name="connsiteX766" fmla="*/ 464157 w 718360"/>
              <a:gd name="connsiteY766" fmla="*/ 7775 h 344198"/>
              <a:gd name="connsiteX767" fmla="*/ 462268 w 718360"/>
              <a:gd name="connsiteY767" fmla="*/ 13046 h 344198"/>
              <a:gd name="connsiteX768" fmla="*/ 457434 w 718360"/>
              <a:gd name="connsiteY768" fmla="*/ 15052 h 344198"/>
              <a:gd name="connsiteX769" fmla="*/ 462419 w 718360"/>
              <a:gd name="connsiteY769" fmla="*/ 89794 h 344198"/>
              <a:gd name="connsiteX770" fmla="*/ 452305 w 718360"/>
              <a:gd name="connsiteY770" fmla="*/ 89794 h 344198"/>
              <a:gd name="connsiteX771" fmla="*/ 452305 w 718360"/>
              <a:gd name="connsiteY771" fmla="*/ 29598 h 344198"/>
              <a:gd name="connsiteX772" fmla="*/ 462419 w 718360"/>
              <a:gd name="connsiteY772" fmla="*/ 29598 h 344198"/>
              <a:gd name="connsiteX773" fmla="*/ 462419 w 718360"/>
              <a:gd name="connsiteY773" fmla="*/ 89794 h 344198"/>
              <a:gd name="connsiteX774" fmla="*/ 434696 w 718360"/>
              <a:gd name="connsiteY774" fmla="*/ 3268 h 344198"/>
              <a:gd name="connsiteX775" fmla="*/ 434696 w 718360"/>
              <a:gd name="connsiteY775" fmla="*/ 89794 h 344198"/>
              <a:gd name="connsiteX776" fmla="*/ 424205 w 718360"/>
              <a:gd name="connsiteY776" fmla="*/ 89794 h 344198"/>
              <a:gd name="connsiteX777" fmla="*/ 424205 w 718360"/>
              <a:gd name="connsiteY777" fmla="*/ 41013 h 344198"/>
              <a:gd name="connsiteX778" fmla="*/ 424255 w 718360"/>
              <a:gd name="connsiteY778" fmla="*/ 33987 h 344198"/>
              <a:gd name="connsiteX779" fmla="*/ 424457 w 718360"/>
              <a:gd name="connsiteY779" fmla="*/ 28213 h 344198"/>
              <a:gd name="connsiteX780" fmla="*/ 424700 w 718360"/>
              <a:gd name="connsiteY780" fmla="*/ 24327 h 344198"/>
              <a:gd name="connsiteX781" fmla="*/ 424322 w 718360"/>
              <a:gd name="connsiteY781" fmla="*/ 24327 h 344198"/>
              <a:gd name="connsiteX782" fmla="*/ 421762 w 718360"/>
              <a:gd name="connsiteY782" fmla="*/ 33677 h 344198"/>
              <a:gd name="connsiteX783" fmla="*/ 417339 w 718360"/>
              <a:gd name="connsiteY783" fmla="*/ 47534 h 344198"/>
              <a:gd name="connsiteX784" fmla="*/ 403096 w 718360"/>
              <a:gd name="connsiteY784" fmla="*/ 89794 h 344198"/>
              <a:gd name="connsiteX785" fmla="*/ 394484 w 718360"/>
              <a:gd name="connsiteY785" fmla="*/ 89794 h 344198"/>
              <a:gd name="connsiteX786" fmla="*/ 380241 w 718360"/>
              <a:gd name="connsiteY786" fmla="*/ 47534 h 344198"/>
              <a:gd name="connsiteX787" fmla="*/ 375818 w 718360"/>
              <a:gd name="connsiteY787" fmla="*/ 33677 h 344198"/>
              <a:gd name="connsiteX788" fmla="*/ 373258 w 718360"/>
              <a:gd name="connsiteY788" fmla="*/ 24327 h 344198"/>
              <a:gd name="connsiteX789" fmla="*/ 372897 w 718360"/>
              <a:gd name="connsiteY789" fmla="*/ 24327 h 344198"/>
              <a:gd name="connsiteX790" fmla="*/ 373124 w 718360"/>
              <a:gd name="connsiteY790" fmla="*/ 28347 h 344198"/>
              <a:gd name="connsiteX791" fmla="*/ 373325 w 718360"/>
              <a:gd name="connsiteY791" fmla="*/ 34055 h 344198"/>
              <a:gd name="connsiteX792" fmla="*/ 373375 w 718360"/>
              <a:gd name="connsiteY792" fmla="*/ 41013 h 344198"/>
              <a:gd name="connsiteX793" fmla="*/ 373375 w 718360"/>
              <a:gd name="connsiteY793" fmla="*/ 89794 h 344198"/>
              <a:gd name="connsiteX794" fmla="*/ 362867 w 718360"/>
              <a:gd name="connsiteY794" fmla="*/ 89794 h 344198"/>
              <a:gd name="connsiteX795" fmla="*/ 362867 w 718360"/>
              <a:gd name="connsiteY795" fmla="*/ 3268 h 344198"/>
              <a:gd name="connsiteX796" fmla="*/ 374995 w 718360"/>
              <a:gd name="connsiteY796" fmla="*/ 3268 h 344198"/>
              <a:gd name="connsiteX797" fmla="*/ 395357 w 718360"/>
              <a:gd name="connsiteY797" fmla="*/ 62953 h 344198"/>
              <a:gd name="connsiteX798" fmla="*/ 397783 w 718360"/>
              <a:gd name="connsiteY798" fmla="*/ 71044 h 344198"/>
              <a:gd name="connsiteX799" fmla="*/ 399092 w 718360"/>
              <a:gd name="connsiteY799" fmla="*/ 77884 h 344198"/>
              <a:gd name="connsiteX800" fmla="*/ 399336 w 718360"/>
              <a:gd name="connsiteY800" fmla="*/ 77884 h 344198"/>
              <a:gd name="connsiteX801" fmla="*/ 400536 w 718360"/>
              <a:gd name="connsiteY801" fmla="*/ 71111 h 344198"/>
              <a:gd name="connsiteX802" fmla="*/ 402961 w 718360"/>
              <a:gd name="connsiteY802" fmla="*/ 63087 h 344198"/>
              <a:gd name="connsiteX803" fmla="*/ 423323 w 718360"/>
              <a:gd name="connsiteY803" fmla="*/ 3268 h 344198"/>
              <a:gd name="connsiteX804" fmla="*/ 434696 w 718360"/>
              <a:gd name="connsiteY804" fmla="*/ 3268 h 344198"/>
              <a:gd name="connsiteX805" fmla="*/ 315798 w 718360"/>
              <a:gd name="connsiteY805" fmla="*/ 75744 h 344198"/>
              <a:gd name="connsiteX806" fmla="*/ 316847 w 718360"/>
              <a:gd name="connsiteY806" fmla="*/ 81015 h 344198"/>
              <a:gd name="connsiteX807" fmla="*/ 320540 w 718360"/>
              <a:gd name="connsiteY807" fmla="*/ 82517 h 344198"/>
              <a:gd name="connsiteX808" fmla="*/ 322848 w 718360"/>
              <a:gd name="connsiteY808" fmla="*/ 82265 h 344198"/>
              <a:gd name="connsiteX809" fmla="*/ 324292 w 718360"/>
              <a:gd name="connsiteY809" fmla="*/ 81762 h 344198"/>
              <a:gd name="connsiteX810" fmla="*/ 325156 w 718360"/>
              <a:gd name="connsiteY810" fmla="*/ 89290 h 344198"/>
              <a:gd name="connsiteX811" fmla="*/ 322403 w 718360"/>
              <a:gd name="connsiteY811" fmla="*/ 90289 h 344198"/>
              <a:gd name="connsiteX812" fmla="*/ 317048 w 718360"/>
              <a:gd name="connsiteY812" fmla="*/ 90919 h 344198"/>
              <a:gd name="connsiteX813" fmla="*/ 308798 w 718360"/>
              <a:gd name="connsiteY813" fmla="*/ 87788 h 344198"/>
              <a:gd name="connsiteX814" fmla="*/ 305684 w 718360"/>
              <a:gd name="connsiteY814" fmla="*/ 76625 h 344198"/>
              <a:gd name="connsiteX815" fmla="*/ 305684 w 718360"/>
              <a:gd name="connsiteY815" fmla="*/ 1136 h 344198"/>
              <a:gd name="connsiteX816" fmla="*/ 315798 w 718360"/>
              <a:gd name="connsiteY816" fmla="*/ 3 h 344198"/>
              <a:gd name="connsiteX817" fmla="*/ 315798 w 718360"/>
              <a:gd name="connsiteY817" fmla="*/ 75744 h 344198"/>
              <a:gd name="connsiteX818" fmla="*/ 270592 w 718360"/>
              <a:gd name="connsiteY818" fmla="*/ 82651 h 344198"/>
              <a:gd name="connsiteX819" fmla="*/ 274343 w 718360"/>
              <a:gd name="connsiteY819" fmla="*/ 82014 h 344198"/>
              <a:gd name="connsiteX820" fmla="*/ 277147 w 718360"/>
              <a:gd name="connsiteY820" fmla="*/ 80520 h 344198"/>
              <a:gd name="connsiteX821" fmla="*/ 279144 w 718360"/>
              <a:gd name="connsiteY821" fmla="*/ 78564 h 344198"/>
              <a:gd name="connsiteX822" fmla="*/ 280588 w 718360"/>
              <a:gd name="connsiteY822" fmla="*/ 76751 h 344198"/>
              <a:gd name="connsiteX823" fmla="*/ 280588 w 718360"/>
              <a:gd name="connsiteY823" fmla="*/ 63464 h 344198"/>
              <a:gd name="connsiteX824" fmla="*/ 277340 w 718360"/>
              <a:gd name="connsiteY824" fmla="*/ 63582 h 344198"/>
              <a:gd name="connsiteX825" fmla="*/ 266362 w 718360"/>
              <a:gd name="connsiteY825" fmla="*/ 66092 h 344198"/>
              <a:gd name="connsiteX826" fmla="*/ 262585 w 718360"/>
              <a:gd name="connsiteY826" fmla="*/ 73360 h 344198"/>
              <a:gd name="connsiteX827" fmla="*/ 264716 w 718360"/>
              <a:gd name="connsiteY827" fmla="*/ 80327 h 344198"/>
              <a:gd name="connsiteX828" fmla="*/ 270592 w 718360"/>
              <a:gd name="connsiteY828" fmla="*/ 82651 h 344198"/>
              <a:gd name="connsiteX829" fmla="*/ 252487 w 718360"/>
              <a:gd name="connsiteY829" fmla="*/ 74493 h 344198"/>
              <a:gd name="connsiteX830" fmla="*/ 254493 w 718360"/>
              <a:gd name="connsiteY830" fmla="*/ 65722 h 344198"/>
              <a:gd name="connsiteX831" fmla="*/ 259848 w 718360"/>
              <a:gd name="connsiteY831" fmla="*/ 60006 h 344198"/>
              <a:gd name="connsiteX832" fmla="*/ 267772 w 718360"/>
              <a:gd name="connsiteY832" fmla="*/ 56867 h 344198"/>
              <a:gd name="connsiteX833" fmla="*/ 277457 w 718360"/>
              <a:gd name="connsiteY833" fmla="*/ 55936 h 344198"/>
              <a:gd name="connsiteX834" fmla="*/ 280588 w 718360"/>
              <a:gd name="connsiteY834" fmla="*/ 55936 h 344198"/>
              <a:gd name="connsiteX835" fmla="*/ 280588 w 718360"/>
              <a:gd name="connsiteY835" fmla="*/ 50170 h 344198"/>
              <a:gd name="connsiteX836" fmla="*/ 277902 w 718360"/>
              <a:gd name="connsiteY836" fmla="*/ 39628 h 344198"/>
              <a:gd name="connsiteX837" fmla="*/ 270340 w 718360"/>
              <a:gd name="connsiteY837" fmla="*/ 36749 h 344198"/>
              <a:gd name="connsiteX838" fmla="*/ 262853 w 718360"/>
              <a:gd name="connsiteY838" fmla="*/ 38688 h 344198"/>
              <a:gd name="connsiteX839" fmla="*/ 258111 w 718360"/>
              <a:gd name="connsiteY839" fmla="*/ 42137 h 344198"/>
              <a:gd name="connsiteX840" fmla="*/ 253847 w 718360"/>
              <a:gd name="connsiteY840" fmla="*/ 35364 h 344198"/>
              <a:gd name="connsiteX841" fmla="*/ 256407 w 718360"/>
              <a:gd name="connsiteY841" fmla="*/ 33106 h 344198"/>
              <a:gd name="connsiteX842" fmla="*/ 260226 w 718360"/>
              <a:gd name="connsiteY842" fmla="*/ 30722 h 344198"/>
              <a:gd name="connsiteX843" fmla="*/ 265346 w 718360"/>
              <a:gd name="connsiteY843" fmla="*/ 28851 h 344198"/>
              <a:gd name="connsiteX844" fmla="*/ 271834 w 718360"/>
              <a:gd name="connsiteY844" fmla="*/ 28087 h 344198"/>
              <a:gd name="connsiteX845" fmla="*/ 285817 w 718360"/>
              <a:gd name="connsiteY845" fmla="*/ 33232 h 344198"/>
              <a:gd name="connsiteX846" fmla="*/ 290568 w 718360"/>
              <a:gd name="connsiteY846" fmla="*/ 49792 h 344198"/>
              <a:gd name="connsiteX847" fmla="*/ 290568 w 718360"/>
              <a:gd name="connsiteY847" fmla="*/ 77255 h 344198"/>
              <a:gd name="connsiteX848" fmla="*/ 290836 w 718360"/>
              <a:gd name="connsiteY848" fmla="*/ 84834 h 344198"/>
              <a:gd name="connsiteX849" fmla="*/ 291323 w 718360"/>
              <a:gd name="connsiteY849" fmla="*/ 89794 h 344198"/>
              <a:gd name="connsiteX850" fmla="*/ 281721 w 718360"/>
              <a:gd name="connsiteY850" fmla="*/ 89794 h 344198"/>
              <a:gd name="connsiteX851" fmla="*/ 281327 w 718360"/>
              <a:gd name="connsiteY851" fmla="*/ 83147 h 344198"/>
              <a:gd name="connsiteX852" fmla="*/ 281083 w 718360"/>
              <a:gd name="connsiteY852" fmla="*/ 83147 h 344198"/>
              <a:gd name="connsiteX853" fmla="*/ 279589 w 718360"/>
              <a:gd name="connsiteY853" fmla="*/ 85715 h 344198"/>
              <a:gd name="connsiteX854" fmla="*/ 277080 w 718360"/>
              <a:gd name="connsiteY854" fmla="*/ 88350 h 344198"/>
              <a:gd name="connsiteX855" fmla="*/ 273454 w 718360"/>
              <a:gd name="connsiteY855" fmla="*/ 90415 h 344198"/>
              <a:gd name="connsiteX856" fmla="*/ 268477 w 718360"/>
              <a:gd name="connsiteY856" fmla="*/ 91296 h 344198"/>
              <a:gd name="connsiteX857" fmla="*/ 262165 w 718360"/>
              <a:gd name="connsiteY857" fmla="*/ 90046 h 344198"/>
              <a:gd name="connsiteX858" fmla="*/ 257045 w 718360"/>
              <a:gd name="connsiteY858" fmla="*/ 86538 h 344198"/>
              <a:gd name="connsiteX859" fmla="*/ 253671 w 718360"/>
              <a:gd name="connsiteY859" fmla="*/ 81199 h 344198"/>
              <a:gd name="connsiteX860" fmla="*/ 252487 w 718360"/>
              <a:gd name="connsiteY860" fmla="*/ 74493 h 344198"/>
              <a:gd name="connsiteX861" fmla="*/ 246604 w 718360"/>
              <a:gd name="connsiteY861" fmla="*/ 38495 h 344198"/>
              <a:gd name="connsiteX862" fmla="*/ 244984 w 718360"/>
              <a:gd name="connsiteY862" fmla="*/ 37874 h 344198"/>
              <a:gd name="connsiteX863" fmla="*/ 241618 w 718360"/>
              <a:gd name="connsiteY863" fmla="*/ 37496 h 344198"/>
              <a:gd name="connsiteX864" fmla="*/ 234173 w 718360"/>
              <a:gd name="connsiteY864" fmla="*/ 40064 h 344198"/>
              <a:gd name="connsiteX865" fmla="*/ 230363 w 718360"/>
              <a:gd name="connsiteY865" fmla="*/ 45646 h 344198"/>
              <a:gd name="connsiteX866" fmla="*/ 230363 w 718360"/>
              <a:gd name="connsiteY866" fmla="*/ 89794 h 344198"/>
              <a:gd name="connsiteX867" fmla="*/ 220249 w 718360"/>
              <a:gd name="connsiteY867" fmla="*/ 89794 h 344198"/>
              <a:gd name="connsiteX868" fmla="*/ 220249 w 718360"/>
              <a:gd name="connsiteY868" fmla="*/ 29598 h 344198"/>
              <a:gd name="connsiteX869" fmla="*/ 229498 w 718360"/>
              <a:gd name="connsiteY869" fmla="*/ 29598 h 344198"/>
              <a:gd name="connsiteX870" fmla="*/ 229498 w 718360"/>
              <a:gd name="connsiteY870" fmla="*/ 37748 h 344198"/>
              <a:gd name="connsiteX871" fmla="*/ 229733 w 718360"/>
              <a:gd name="connsiteY871" fmla="*/ 37748 h 344198"/>
              <a:gd name="connsiteX872" fmla="*/ 231370 w 718360"/>
              <a:gd name="connsiteY872" fmla="*/ 34298 h 344198"/>
              <a:gd name="connsiteX873" fmla="*/ 233871 w 718360"/>
              <a:gd name="connsiteY873" fmla="*/ 31293 h 344198"/>
              <a:gd name="connsiteX874" fmla="*/ 237422 w 718360"/>
              <a:gd name="connsiteY874" fmla="*/ 29220 h 344198"/>
              <a:gd name="connsiteX875" fmla="*/ 242357 w 718360"/>
              <a:gd name="connsiteY875" fmla="*/ 28473 h 344198"/>
              <a:gd name="connsiteX876" fmla="*/ 245798 w 718360"/>
              <a:gd name="connsiteY876" fmla="*/ 28851 h 344198"/>
              <a:gd name="connsiteX877" fmla="*/ 247854 w 718360"/>
              <a:gd name="connsiteY877" fmla="*/ 29472 h 344198"/>
              <a:gd name="connsiteX878" fmla="*/ 246604 w 718360"/>
              <a:gd name="connsiteY878" fmla="*/ 38495 h 344198"/>
              <a:gd name="connsiteX879" fmla="*/ 187776 w 718360"/>
              <a:gd name="connsiteY879" fmla="*/ 36371 h 344198"/>
              <a:gd name="connsiteX880" fmla="*/ 179164 w 718360"/>
              <a:gd name="connsiteY880" fmla="*/ 40887 h 344198"/>
              <a:gd name="connsiteX881" fmla="*/ 175421 w 718360"/>
              <a:gd name="connsiteY881" fmla="*/ 53930 h 344198"/>
              <a:gd name="connsiteX882" fmla="*/ 197268 w 718360"/>
              <a:gd name="connsiteY882" fmla="*/ 53930 h 344198"/>
              <a:gd name="connsiteX883" fmla="*/ 197461 w 718360"/>
              <a:gd name="connsiteY883" fmla="*/ 52100 h 344198"/>
              <a:gd name="connsiteX884" fmla="*/ 197529 w 718360"/>
              <a:gd name="connsiteY884" fmla="*/ 49532 h 344198"/>
              <a:gd name="connsiteX885" fmla="*/ 195027 w 718360"/>
              <a:gd name="connsiteY885" fmla="*/ 39821 h 344198"/>
              <a:gd name="connsiteX886" fmla="*/ 187776 w 718360"/>
              <a:gd name="connsiteY886" fmla="*/ 36371 h 344198"/>
              <a:gd name="connsiteX887" fmla="*/ 206761 w 718360"/>
              <a:gd name="connsiteY887" fmla="*/ 49909 h 344198"/>
              <a:gd name="connsiteX888" fmla="*/ 206518 w 718360"/>
              <a:gd name="connsiteY888" fmla="*/ 56624 h 344198"/>
              <a:gd name="connsiteX889" fmla="*/ 206014 w 718360"/>
              <a:gd name="connsiteY889" fmla="*/ 61568 h 344198"/>
              <a:gd name="connsiteX890" fmla="*/ 175421 w 718360"/>
              <a:gd name="connsiteY890" fmla="*/ 61568 h 344198"/>
              <a:gd name="connsiteX891" fmla="*/ 179987 w 718360"/>
              <a:gd name="connsiteY891" fmla="*/ 77255 h 344198"/>
              <a:gd name="connsiteX892" fmla="*/ 191653 w 718360"/>
              <a:gd name="connsiteY892" fmla="*/ 82265 h 344198"/>
              <a:gd name="connsiteX893" fmla="*/ 196395 w 718360"/>
              <a:gd name="connsiteY893" fmla="*/ 81644 h 344198"/>
              <a:gd name="connsiteX894" fmla="*/ 200080 w 718360"/>
              <a:gd name="connsiteY894" fmla="*/ 80133 h 344198"/>
              <a:gd name="connsiteX895" fmla="*/ 202707 w 718360"/>
              <a:gd name="connsiteY895" fmla="*/ 78379 h 344198"/>
              <a:gd name="connsiteX896" fmla="*/ 204277 w 718360"/>
              <a:gd name="connsiteY896" fmla="*/ 77003 h 344198"/>
              <a:gd name="connsiteX897" fmla="*/ 208012 w 718360"/>
              <a:gd name="connsiteY897" fmla="*/ 84145 h 344198"/>
              <a:gd name="connsiteX898" fmla="*/ 206140 w 718360"/>
              <a:gd name="connsiteY898" fmla="*/ 85967 h 344198"/>
              <a:gd name="connsiteX899" fmla="*/ 202758 w 718360"/>
              <a:gd name="connsiteY899" fmla="*/ 88350 h 344198"/>
              <a:gd name="connsiteX900" fmla="*/ 197529 w 718360"/>
              <a:gd name="connsiteY900" fmla="*/ 90415 h 344198"/>
              <a:gd name="connsiteX901" fmla="*/ 190159 w 718360"/>
              <a:gd name="connsiteY901" fmla="*/ 91296 h 344198"/>
              <a:gd name="connsiteX902" fmla="*/ 179987 w 718360"/>
              <a:gd name="connsiteY902" fmla="*/ 89416 h 344198"/>
              <a:gd name="connsiteX903" fmla="*/ 172231 w 718360"/>
              <a:gd name="connsiteY903" fmla="*/ 83583 h 344198"/>
              <a:gd name="connsiteX904" fmla="*/ 167305 w 718360"/>
              <a:gd name="connsiteY904" fmla="*/ 73553 h 344198"/>
              <a:gd name="connsiteX905" fmla="*/ 165550 w 718360"/>
              <a:gd name="connsiteY905" fmla="*/ 58941 h 344198"/>
              <a:gd name="connsiteX906" fmla="*/ 167372 w 718360"/>
              <a:gd name="connsiteY906" fmla="*/ 45083 h 344198"/>
              <a:gd name="connsiteX907" fmla="*/ 172298 w 718360"/>
              <a:gd name="connsiteY907" fmla="*/ 35490 h 344198"/>
              <a:gd name="connsiteX908" fmla="*/ 179533 w 718360"/>
              <a:gd name="connsiteY908" fmla="*/ 29917 h 344198"/>
              <a:gd name="connsiteX909" fmla="*/ 188405 w 718360"/>
              <a:gd name="connsiteY909" fmla="*/ 28087 h 344198"/>
              <a:gd name="connsiteX910" fmla="*/ 201893 w 718360"/>
              <a:gd name="connsiteY910" fmla="*/ 33551 h 344198"/>
              <a:gd name="connsiteX911" fmla="*/ 206761 w 718360"/>
              <a:gd name="connsiteY911" fmla="*/ 49909 h 344198"/>
              <a:gd name="connsiteX912" fmla="*/ 131457 w 718360"/>
              <a:gd name="connsiteY912" fmla="*/ 82265 h 344198"/>
              <a:gd name="connsiteX913" fmla="*/ 135696 w 718360"/>
              <a:gd name="connsiteY913" fmla="*/ 81644 h 344198"/>
              <a:gd name="connsiteX914" fmla="*/ 138944 w 718360"/>
              <a:gd name="connsiteY914" fmla="*/ 80075 h 344198"/>
              <a:gd name="connsiteX915" fmla="*/ 141260 w 718360"/>
              <a:gd name="connsiteY915" fmla="*/ 78127 h 344198"/>
              <a:gd name="connsiteX916" fmla="*/ 142696 w 718360"/>
              <a:gd name="connsiteY916" fmla="*/ 76373 h 344198"/>
              <a:gd name="connsiteX917" fmla="*/ 142696 w 718360"/>
              <a:gd name="connsiteY917" fmla="*/ 39250 h 344198"/>
              <a:gd name="connsiteX918" fmla="*/ 139515 w 718360"/>
              <a:gd name="connsiteY918" fmla="*/ 37748 h 344198"/>
              <a:gd name="connsiteX919" fmla="*/ 134949 w 718360"/>
              <a:gd name="connsiteY919" fmla="*/ 37118 h 344198"/>
              <a:gd name="connsiteX920" fmla="*/ 128402 w 718360"/>
              <a:gd name="connsiteY920" fmla="*/ 38310 h 344198"/>
              <a:gd name="connsiteX921" fmla="*/ 123089 w 718360"/>
              <a:gd name="connsiteY921" fmla="*/ 42263 h 344198"/>
              <a:gd name="connsiteX922" fmla="*/ 119530 w 718360"/>
              <a:gd name="connsiteY922" fmla="*/ 49406 h 344198"/>
              <a:gd name="connsiteX923" fmla="*/ 118212 w 718360"/>
              <a:gd name="connsiteY923" fmla="*/ 60191 h 344198"/>
              <a:gd name="connsiteX924" fmla="*/ 119278 w 718360"/>
              <a:gd name="connsiteY924" fmla="*/ 70666 h 344198"/>
              <a:gd name="connsiteX925" fmla="*/ 122216 w 718360"/>
              <a:gd name="connsiteY925" fmla="*/ 77439 h 344198"/>
              <a:gd name="connsiteX926" fmla="*/ 126463 w 718360"/>
              <a:gd name="connsiteY926" fmla="*/ 81141 h 344198"/>
              <a:gd name="connsiteX927" fmla="*/ 131457 w 718360"/>
              <a:gd name="connsiteY927" fmla="*/ 82265 h 344198"/>
              <a:gd name="connsiteX928" fmla="*/ 107729 w 718360"/>
              <a:gd name="connsiteY928" fmla="*/ 60569 h 344198"/>
              <a:gd name="connsiteX929" fmla="*/ 110105 w 718360"/>
              <a:gd name="connsiteY929" fmla="*/ 45276 h 344198"/>
              <a:gd name="connsiteX930" fmla="*/ 116215 w 718360"/>
              <a:gd name="connsiteY930" fmla="*/ 35364 h 344198"/>
              <a:gd name="connsiteX931" fmla="*/ 124717 w 718360"/>
              <a:gd name="connsiteY931" fmla="*/ 30034 h 344198"/>
              <a:gd name="connsiteX932" fmla="*/ 134210 w 718360"/>
              <a:gd name="connsiteY932" fmla="*/ 28473 h 344198"/>
              <a:gd name="connsiteX933" fmla="*/ 139196 w 718360"/>
              <a:gd name="connsiteY933" fmla="*/ 28910 h 344198"/>
              <a:gd name="connsiteX934" fmla="*/ 142696 w 718360"/>
              <a:gd name="connsiteY934" fmla="*/ 29975 h 344198"/>
              <a:gd name="connsiteX935" fmla="*/ 142696 w 718360"/>
              <a:gd name="connsiteY935" fmla="*/ 1136 h 344198"/>
              <a:gd name="connsiteX936" fmla="*/ 152818 w 718360"/>
              <a:gd name="connsiteY936" fmla="*/ 3 h 344198"/>
              <a:gd name="connsiteX937" fmla="*/ 152818 w 718360"/>
              <a:gd name="connsiteY937" fmla="*/ 89794 h 344198"/>
              <a:gd name="connsiteX938" fmla="*/ 143568 w 718360"/>
              <a:gd name="connsiteY938" fmla="*/ 89794 h 344198"/>
              <a:gd name="connsiteX939" fmla="*/ 143568 w 718360"/>
              <a:gd name="connsiteY939" fmla="*/ 83398 h 344198"/>
              <a:gd name="connsiteX940" fmla="*/ 143317 w 718360"/>
              <a:gd name="connsiteY940" fmla="*/ 83398 h 344198"/>
              <a:gd name="connsiteX941" fmla="*/ 141940 w 718360"/>
              <a:gd name="connsiteY941" fmla="*/ 85472 h 344198"/>
              <a:gd name="connsiteX942" fmla="*/ 139196 w 718360"/>
              <a:gd name="connsiteY942" fmla="*/ 88099 h 344198"/>
              <a:gd name="connsiteX943" fmla="*/ 134831 w 718360"/>
              <a:gd name="connsiteY943" fmla="*/ 90356 h 344198"/>
              <a:gd name="connsiteX944" fmla="*/ 128712 w 718360"/>
              <a:gd name="connsiteY944" fmla="*/ 91296 h 344198"/>
              <a:gd name="connsiteX945" fmla="*/ 120655 w 718360"/>
              <a:gd name="connsiteY945" fmla="*/ 89601 h 344198"/>
              <a:gd name="connsiteX946" fmla="*/ 113974 w 718360"/>
              <a:gd name="connsiteY946" fmla="*/ 84213 h 344198"/>
              <a:gd name="connsiteX947" fmla="*/ 109408 w 718360"/>
              <a:gd name="connsiteY947" fmla="*/ 74678 h 344198"/>
              <a:gd name="connsiteX948" fmla="*/ 107729 w 718360"/>
              <a:gd name="connsiteY948" fmla="*/ 60569 h 344198"/>
              <a:gd name="connsiteX949" fmla="*/ 78009 w 718360"/>
              <a:gd name="connsiteY949" fmla="*/ 36371 h 344198"/>
              <a:gd name="connsiteX950" fmla="*/ 69381 w 718360"/>
              <a:gd name="connsiteY950" fmla="*/ 40887 h 344198"/>
              <a:gd name="connsiteX951" fmla="*/ 65637 w 718360"/>
              <a:gd name="connsiteY951" fmla="*/ 53930 h 344198"/>
              <a:gd name="connsiteX952" fmla="*/ 87493 w 718360"/>
              <a:gd name="connsiteY952" fmla="*/ 53930 h 344198"/>
              <a:gd name="connsiteX953" fmla="*/ 87686 w 718360"/>
              <a:gd name="connsiteY953" fmla="*/ 52100 h 344198"/>
              <a:gd name="connsiteX954" fmla="*/ 87753 w 718360"/>
              <a:gd name="connsiteY954" fmla="*/ 49532 h 344198"/>
              <a:gd name="connsiteX955" fmla="*/ 85252 w 718360"/>
              <a:gd name="connsiteY955" fmla="*/ 39821 h 344198"/>
              <a:gd name="connsiteX956" fmla="*/ 78009 w 718360"/>
              <a:gd name="connsiteY956" fmla="*/ 36371 h 344198"/>
              <a:gd name="connsiteX957" fmla="*/ 96986 w 718360"/>
              <a:gd name="connsiteY957" fmla="*/ 49909 h 344198"/>
              <a:gd name="connsiteX958" fmla="*/ 96743 w 718360"/>
              <a:gd name="connsiteY958" fmla="*/ 56624 h 344198"/>
              <a:gd name="connsiteX959" fmla="*/ 96239 w 718360"/>
              <a:gd name="connsiteY959" fmla="*/ 61568 h 344198"/>
              <a:gd name="connsiteX960" fmla="*/ 65637 w 718360"/>
              <a:gd name="connsiteY960" fmla="*/ 61568 h 344198"/>
              <a:gd name="connsiteX961" fmla="*/ 70203 w 718360"/>
              <a:gd name="connsiteY961" fmla="*/ 77255 h 344198"/>
              <a:gd name="connsiteX962" fmla="*/ 81878 w 718360"/>
              <a:gd name="connsiteY962" fmla="*/ 82265 h 344198"/>
              <a:gd name="connsiteX963" fmla="*/ 86620 w 718360"/>
              <a:gd name="connsiteY963" fmla="*/ 81644 h 344198"/>
              <a:gd name="connsiteX964" fmla="*/ 90313 w 718360"/>
              <a:gd name="connsiteY964" fmla="*/ 80133 h 344198"/>
              <a:gd name="connsiteX965" fmla="*/ 92932 w 718360"/>
              <a:gd name="connsiteY965" fmla="*/ 78379 h 344198"/>
              <a:gd name="connsiteX966" fmla="*/ 94493 w 718360"/>
              <a:gd name="connsiteY966" fmla="*/ 77003 h 344198"/>
              <a:gd name="connsiteX967" fmla="*/ 98237 w 718360"/>
              <a:gd name="connsiteY967" fmla="*/ 84145 h 344198"/>
              <a:gd name="connsiteX968" fmla="*/ 96365 w 718360"/>
              <a:gd name="connsiteY968" fmla="*/ 85967 h 344198"/>
              <a:gd name="connsiteX969" fmla="*/ 92991 w 718360"/>
              <a:gd name="connsiteY969" fmla="*/ 88350 h 344198"/>
              <a:gd name="connsiteX970" fmla="*/ 87753 w 718360"/>
              <a:gd name="connsiteY970" fmla="*/ 90415 h 344198"/>
              <a:gd name="connsiteX971" fmla="*/ 80376 w 718360"/>
              <a:gd name="connsiteY971" fmla="*/ 91296 h 344198"/>
              <a:gd name="connsiteX972" fmla="*/ 70203 w 718360"/>
              <a:gd name="connsiteY972" fmla="*/ 89416 h 344198"/>
              <a:gd name="connsiteX973" fmla="*/ 62456 w 718360"/>
              <a:gd name="connsiteY973" fmla="*/ 83583 h 344198"/>
              <a:gd name="connsiteX974" fmla="*/ 57521 w 718360"/>
              <a:gd name="connsiteY974" fmla="*/ 73553 h 344198"/>
              <a:gd name="connsiteX975" fmla="*/ 55775 w 718360"/>
              <a:gd name="connsiteY975" fmla="*/ 58941 h 344198"/>
              <a:gd name="connsiteX976" fmla="*/ 57588 w 718360"/>
              <a:gd name="connsiteY976" fmla="*/ 45083 h 344198"/>
              <a:gd name="connsiteX977" fmla="*/ 62523 w 718360"/>
              <a:gd name="connsiteY977" fmla="*/ 35490 h 344198"/>
              <a:gd name="connsiteX978" fmla="*/ 69767 w 718360"/>
              <a:gd name="connsiteY978" fmla="*/ 29917 h 344198"/>
              <a:gd name="connsiteX979" fmla="*/ 78630 w 718360"/>
              <a:gd name="connsiteY979" fmla="*/ 28087 h 344198"/>
              <a:gd name="connsiteX980" fmla="*/ 92118 w 718360"/>
              <a:gd name="connsiteY980" fmla="*/ 33551 h 344198"/>
              <a:gd name="connsiteX981" fmla="*/ 96986 w 718360"/>
              <a:gd name="connsiteY981" fmla="*/ 49909 h 344198"/>
              <a:gd name="connsiteX982" fmla="*/ 5819 w 718360"/>
              <a:gd name="connsiteY982" fmla="*/ 89794 h 344198"/>
              <a:gd name="connsiteX983" fmla="*/ 5819 w 718360"/>
              <a:gd name="connsiteY983" fmla="*/ 3268 h 344198"/>
              <a:gd name="connsiteX984" fmla="*/ 48154 w 718360"/>
              <a:gd name="connsiteY984" fmla="*/ 3268 h 344198"/>
              <a:gd name="connsiteX985" fmla="*/ 47407 w 718360"/>
              <a:gd name="connsiteY985" fmla="*/ 11913 h 344198"/>
              <a:gd name="connsiteX986" fmla="*/ 16688 w 718360"/>
              <a:gd name="connsiteY986" fmla="*/ 11913 h 344198"/>
              <a:gd name="connsiteX987" fmla="*/ 16688 w 718360"/>
              <a:gd name="connsiteY987" fmla="*/ 43891 h 344198"/>
              <a:gd name="connsiteX988" fmla="*/ 45040 w 718360"/>
              <a:gd name="connsiteY988" fmla="*/ 43891 h 344198"/>
              <a:gd name="connsiteX989" fmla="*/ 45040 w 718360"/>
              <a:gd name="connsiteY989" fmla="*/ 52545 h 344198"/>
              <a:gd name="connsiteX990" fmla="*/ 16688 w 718360"/>
              <a:gd name="connsiteY990" fmla="*/ 52545 h 344198"/>
              <a:gd name="connsiteX991" fmla="*/ 16688 w 718360"/>
              <a:gd name="connsiteY991" fmla="*/ 89794 h 344198"/>
              <a:gd name="connsiteX992" fmla="*/ 5819 w 718360"/>
              <a:gd name="connsiteY992" fmla="*/ 89794 h 34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</a:cxnLst>
            <a:rect l="l" t="t" r="r" b="b"/>
            <a:pathLst>
              <a:path w="718360" h="344198">
                <a:moveTo>
                  <a:pt x="572203" y="342708"/>
                </a:moveTo>
                <a:lnTo>
                  <a:pt x="572203" y="303939"/>
                </a:lnTo>
                <a:cubicBezTo>
                  <a:pt x="572203" y="298853"/>
                  <a:pt x="571321" y="295185"/>
                  <a:pt x="569626" y="292986"/>
                </a:cubicBezTo>
                <a:cubicBezTo>
                  <a:pt x="567922" y="290762"/>
                  <a:pt x="565337" y="289646"/>
                  <a:pt x="561812" y="289646"/>
                </a:cubicBezTo>
                <a:cubicBezTo>
                  <a:pt x="558824" y="289646"/>
                  <a:pt x="556331" y="290409"/>
                  <a:pt x="554334" y="291912"/>
                </a:cubicBezTo>
                <a:cubicBezTo>
                  <a:pt x="552336" y="293414"/>
                  <a:pt x="550758" y="294875"/>
                  <a:pt x="549583" y="296301"/>
                </a:cubicBezTo>
                <a:lnTo>
                  <a:pt x="549583" y="342708"/>
                </a:lnTo>
                <a:lnTo>
                  <a:pt x="539486" y="342708"/>
                </a:lnTo>
                <a:lnTo>
                  <a:pt x="539486" y="254050"/>
                </a:lnTo>
                <a:lnTo>
                  <a:pt x="549583" y="252908"/>
                </a:lnTo>
                <a:lnTo>
                  <a:pt x="549583" y="288655"/>
                </a:lnTo>
                <a:lnTo>
                  <a:pt x="549826" y="288655"/>
                </a:lnTo>
                <a:cubicBezTo>
                  <a:pt x="550170" y="288168"/>
                  <a:pt x="550699" y="287472"/>
                  <a:pt x="551413" y="286649"/>
                </a:cubicBezTo>
                <a:cubicBezTo>
                  <a:pt x="552109" y="285810"/>
                  <a:pt x="553108" y="284979"/>
                  <a:pt x="554334" y="284140"/>
                </a:cubicBezTo>
                <a:cubicBezTo>
                  <a:pt x="555601" y="283300"/>
                  <a:pt x="557103" y="282570"/>
                  <a:pt x="558891" y="281941"/>
                </a:cubicBezTo>
                <a:cubicBezTo>
                  <a:pt x="560679" y="281311"/>
                  <a:pt x="562794" y="281000"/>
                  <a:pt x="565203" y="281000"/>
                </a:cubicBezTo>
                <a:cubicBezTo>
                  <a:pt x="570449" y="281000"/>
                  <a:pt x="574612" y="282713"/>
                  <a:pt x="577675" y="286154"/>
                </a:cubicBezTo>
                <a:cubicBezTo>
                  <a:pt x="580764" y="289570"/>
                  <a:pt x="582300" y="295261"/>
                  <a:pt x="582300" y="303201"/>
                </a:cubicBezTo>
                <a:lnTo>
                  <a:pt x="582300" y="342708"/>
                </a:lnTo>
                <a:lnTo>
                  <a:pt x="572203" y="342708"/>
                </a:lnTo>
                <a:close/>
                <a:moveTo>
                  <a:pt x="524613" y="294169"/>
                </a:moveTo>
                <a:cubicBezTo>
                  <a:pt x="524353" y="293918"/>
                  <a:pt x="523958" y="293540"/>
                  <a:pt x="523421" y="293045"/>
                </a:cubicBezTo>
                <a:cubicBezTo>
                  <a:pt x="522859" y="292541"/>
                  <a:pt x="522187" y="292029"/>
                  <a:pt x="521365" y="291542"/>
                </a:cubicBezTo>
                <a:cubicBezTo>
                  <a:pt x="520551" y="291039"/>
                  <a:pt x="519535" y="290602"/>
                  <a:pt x="518352" y="290233"/>
                </a:cubicBezTo>
                <a:cubicBezTo>
                  <a:pt x="517202" y="289839"/>
                  <a:pt x="515859" y="289646"/>
                  <a:pt x="514365" y="289646"/>
                </a:cubicBezTo>
                <a:cubicBezTo>
                  <a:pt x="512191" y="289646"/>
                  <a:pt x="510185" y="290057"/>
                  <a:pt x="508305" y="290846"/>
                </a:cubicBezTo>
                <a:cubicBezTo>
                  <a:pt x="506433" y="291643"/>
                  <a:pt x="504813" y="292919"/>
                  <a:pt x="503454" y="294673"/>
                </a:cubicBezTo>
                <a:cubicBezTo>
                  <a:pt x="502060" y="296436"/>
                  <a:pt x="500995" y="298702"/>
                  <a:pt x="500172" y="301505"/>
                </a:cubicBezTo>
                <a:cubicBezTo>
                  <a:pt x="499400" y="304300"/>
                  <a:pt x="499022" y="307716"/>
                  <a:pt x="499022" y="311728"/>
                </a:cubicBezTo>
                <a:cubicBezTo>
                  <a:pt x="499022" y="316160"/>
                  <a:pt x="499366" y="319878"/>
                  <a:pt x="500054" y="322891"/>
                </a:cubicBezTo>
                <a:cubicBezTo>
                  <a:pt x="500776" y="325896"/>
                  <a:pt x="501758" y="328296"/>
                  <a:pt x="503026" y="330101"/>
                </a:cubicBezTo>
                <a:cubicBezTo>
                  <a:pt x="504234" y="331897"/>
                  <a:pt x="505779" y="333190"/>
                  <a:pt x="507566" y="333987"/>
                </a:cubicBezTo>
                <a:cubicBezTo>
                  <a:pt x="509337" y="334784"/>
                  <a:pt x="511335" y="335179"/>
                  <a:pt x="513484" y="335179"/>
                </a:cubicBezTo>
                <a:cubicBezTo>
                  <a:pt x="516581" y="335179"/>
                  <a:pt x="518922" y="334633"/>
                  <a:pt x="520568" y="333542"/>
                </a:cubicBezTo>
                <a:cubicBezTo>
                  <a:pt x="522171" y="332459"/>
                  <a:pt x="523320" y="331578"/>
                  <a:pt x="523975" y="330907"/>
                </a:cubicBezTo>
                <a:lnTo>
                  <a:pt x="528105" y="337932"/>
                </a:lnTo>
                <a:cubicBezTo>
                  <a:pt x="527677" y="338452"/>
                  <a:pt x="527072" y="339048"/>
                  <a:pt x="526300" y="339753"/>
                </a:cubicBezTo>
                <a:cubicBezTo>
                  <a:pt x="525486" y="340467"/>
                  <a:pt x="524470" y="341172"/>
                  <a:pt x="523237" y="341826"/>
                </a:cubicBezTo>
                <a:cubicBezTo>
                  <a:pt x="521994" y="342489"/>
                  <a:pt x="520450" y="343077"/>
                  <a:pt x="518679" y="343522"/>
                </a:cubicBezTo>
                <a:cubicBezTo>
                  <a:pt x="516891" y="343983"/>
                  <a:pt x="514827" y="344202"/>
                  <a:pt x="512502" y="344202"/>
                </a:cubicBezTo>
                <a:cubicBezTo>
                  <a:pt x="509153" y="344202"/>
                  <a:pt x="506039" y="343664"/>
                  <a:pt x="503143" y="342573"/>
                </a:cubicBezTo>
                <a:cubicBezTo>
                  <a:pt x="500189" y="341491"/>
                  <a:pt x="497679" y="339694"/>
                  <a:pt x="495497" y="337185"/>
                </a:cubicBezTo>
                <a:cubicBezTo>
                  <a:pt x="493340" y="334684"/>
                  <a:pt x="491644" y="331419"/>
                  <a:pt x="490385" y="327398"/>
                </a:cubicBezTo>
                <a:cubicBezTo>
                  <a:pt x="489126" y="323395"/>
                  <a:pt x="488514" y="318418"/>
                  <a:pt x="488514" y="312484"/>
                </a:cubicBezTo>
                <a:cubicBezTo>
                  <a:pt x="488514" y="306709"/>
                  <a:pt x="489252" y="301816"/>
                  <a:pt x="490738" y="297812"/>
                </a:cubicBezTo>
                <a:cubicBezTo>
                  <a:pt x="492274" y="293792"/>
                  <a:pt x="494221" y="290560"/>
                  <a:pt x="496647" y="288101"/>
                </a:cubicBezTo>
                <a:cubicBezTo>
                  <a:pt x="499056" y="285625"/>
                  <a:pt x="501750" y="283837"/>
                  <a:pt x="504679" y="282687"/>
                </a:cubicBezTo>
                <a:cubicBezTo>
                  <a:pt x="507650" y="281563"/>
                  <a:pt x="510613" y="281000"/>
                  <a:pt x="513601" y="281000"/>
                </a:cubicBezTo>
                <a:cubicBezTo>
                  <a:pt x="515859" y="281000"/>
                  <a:pt x="517840" y="281210"/>
                  <a:pt x="519552" y="281622"/>
                </a:cubicBezTo>
                <a:cubicBezTo>
                  <a:pt x="521256" y="282050"/>
                  <a:pt x="522699" y="282570"/>
                  <a:pt x="523925" y="283208"/>
                </a:cubicBezTo>
                <a:cubicBezTo>
                  <a:pt x="525125" y="283837"/>
                  <a:pt x="526141" y="284492"/>
                  <a:pt x="526913" y="285214"/>
                </a:cubicBezTo>
                <a:cubicBezTo>
                  <a:pt x="527693" y="285927"/>
                  <a:pt x="528348" y="286515"/>
                  <a:pt x="528860" y="287018"/>
                </a:cubicBezTo>
                <a:lnTo>
                  <a:pt x="524613" y="294169"/>
                </a:lnTo>
                <a:close/>
                <a:moveTo>
                  <a:pt x="482764" y="291408"/>
                </a:moveTo>
                <a:cubicBezTo>
                  <a:pt x="482521" y="291249"/>
                  <a:pt x="481975" y="291039"/>
                  <a:pt x="481136" y="290779"/>
                </a:cubicBezTo>
                <a:cubicBezTo>
                  <a:pt x="480322" y="290535"/>
                  <a:pt x="479189" y="290409"/>
                  <a:pt x="477779" y="290409"/>
                </a:cubicBezTo>
                <a:cubicBezTo>
                  <a:pt x="474598" y="290409"/>
                  <a:pt x="472139" y="291274"/>
                  <a:pt x="470334" y="292986"/>
                </a:cubicBezTo>
                <a:cubicBezTo>
                  <a:pt x="468563" y="294690"/>
                  <a:pt x="467287" y="296553"/>
                  <a:pt x="466532" y="298559"/>
                </a:cubicBezTo>
                <a:lnTo>
                  <a:pt x="466532" y="342708"/>
                </a:lnTo>
                <a:lnTo>
                  <a:pt x="456418" y="342708"/>
                </a:lnTo>
                <a:lnTo>
                  <a:pt x="456418" y="282503"/>
                </a:lnTo>
                <a:lnTo>
                  <a:pt x="465667" y="282503"/>
                </a:lnTo>
                <a:lnTo>
                  <a:pt x="465667" y="290661"/>
                </a:lnTo>
                <a:lnTo>
                  <a:pt x="465911" y="290661"/>
                </a:lnTo>
                <a:cubicBezTo>
                  <a:pt x="466322" y="289486"/>
                  <a:pt x="466876" y="288345"/>
                  <a:pt x="467531" y="287211"/>
                </a:cubicBezTo>
                <a:cubicBezTo>
                  <a:pt x="468202" y="286078"/>
                  <a:pt x="469025" y="285071"/>
                  <a:pt x="470023" y="284198"/>
                </a:cubicBezTo>
                <a:cubicBezTo>
                  <a:pt x="471039" y="283317"/>
                  <a:pt x="472222" y="282629"/>
                  <a:pt x="473582" y="282134"/>
                </a:cubicBezTo>
                <a:cubicBezTo>
                  <a:pt x="474959" y="281622"/>
                  <a:pt x="476612" y="281378"/>
                  <a:pt x="478509" y="281378"/>
                </a:cubicBezTo>
                <a:cubicBezTo>
                  <a:pt x="479919" y="281378"/>
                  <a:pt x="481077" y="281512"/>
                  <a:pt x="481959" y="281764"/>
                </a:cubicBezTo>
                <a:cubicBezTo>
                  <a:pt x="482848" y="282008"/>
                  <a:pt x="483520" y="282217"/>
                  <a:pt x="484007" y="282377"/>
                </a:cubicBezTo>
                <a:lnTo>
                  <a:pt x="482764" y="291408"/>
                </a:lnTo>
                <a:close/>
                <a:moveTo>
                  <a:pt x="421225" y="335540"/>
                </a:moveTo>
                <a:cubicBezTo>
                  <a:pt x="422618" y="335540"/>
                  <a:pt x="423877" y="335347"/>
                  <a:pt x="424977" y="334927"/>
                </a:cubicBezTo>
                <a:cubicBezTo>
                  <a:pt x="426026" y="334516"/>
                  <a:pt x="426958" y="334004"/>
                  <a:pt x="427763" y="333425"/>
                </a:cubicBezTo>
                <a:cubicBezTo>
                  <a:pt x="428552" y="332837"/>
                  <a:pt x="429224" y="332191"/>
                  <a:pt x="429744" y="331477"/>
                </a:cubicBezTo>
                <a:cubicBezTo>
                  <a:pt x="430290" y="330772"/>
                  <a:pt x="430777" y="330151"/>
                  <a:pt x="431188" y="329664"/>
                </a:cubicBezTo>
                <a:lnTo>
                  <a:pt x="431188" y="316370"/>
                </a:lnTo>
                <a:lnTo>
                  <a:pt x="427948" y="316495"/>
                </a:lnTo>
                <a:cubicBezTo>
                  <a:pt x="423122" y="316663"/>
                  <a:pt x="419454" y="317503"/>
                  <a:pt x="416978" y="318997"/>
                </a:cubicBezTo>
                <a:cubicBezTo>
                  <a:pt x="414452" y="320507"/>
                  <a:pt x="413210" y="322933"/>
                  <a:pt x="413210" y="326282"/>
                </a:cubicBezTo>
                <a:cubicBezTo>
                  <a:pt x="413210" y="329362"/>
                  <a:pt x="413915" y="331687"/>
                  <a:pt x="415325" y="333240"/>
                </a:cubicBezTo>
                <a:cubicBezTo>
                  <a:pt x="416752" y="334784"/>
                  <a:pt x="418716" y="335540"/>
                  <a:pt x="421225" y="335540"/>
                </a:cubicBezTo>
                <a:close/>
                <a:moveTo>
                  <a:pt x="403096" y="327398"/>
                </a:moveTo>
                <a:cubicBezTo>
                  <a:pt x="403096" y="323890"/>
                  <a:pt x="403767" y="320969"/>
                  <a:pt x="405093" y="318627"/>
                </a:cubicBezTo>
                <a:cubicBezTo>
                  <a:pt x="406436" y="316286"/>
                  <a:pt x="408224" y="314397"/>
                  <a:pt x="410473" y="312928"/>
                </a:cubicBezTo>
                <a:cubicBezTo>
                  <a:pt x="412698" y="311451"/>
                  <a:pt x="415358" y="310410"/>
                  <a:pt x="418388" y="309789"/>
                </a:cubicBezTo>
                <a:cubicBezTo>
                  <a:pt x="421435" y="309151"/>
                  <a:pt x="424650" y="308841"/>
                  <a:pt x="428074" y="308841"/>
                </a:cubicBezTo>
                <a:lnTo>
                  <a:pt x="431188" y="308841"/>
                </a:lnTo>
                <a:lnTo>
                  <a:pt x="431188" y="303075"/>
                </a:lnTo>
                <a:cubicBezTo>
                  <a:pt x="431188" y="297972"/>
                  <a:pt x="430290" y="294463"/>
                  <a:pt x="428502" y="292541"/>
                </a:cubicBezTo>
                <a:cubicBezTo>
                  <a:pt x="426714" y="290619"/>
                  <a:pt x="424205" y="289646"/>
                  <a:pt x="420973" y="289646"/>
                </a:cubicBezTo>
                <a:cubicBezTo>
                  <a:pt x="417943" y="289646"/>
                  <a:pt x="415451" y="290300"/>
                  <a:pt x="413453" y="291601"/>
                </a:cubicBezTo>
                <a:cubicBezTo>
                  <a:pt x="411472" y="292902"/>
                  <a:pt x="409878" y="294044"/>
                  <a:pt x="408702" y="295051"/>
                </a:cubicBezTo>
                <a:lnTo>
                  <a:pt x="404455" y="288277"/>
                </a:lnTo>
                <a:cubicBezTo>
                  <a:pt x="405144" y="287606"/>
                  <a:pt x="405975" y="286851"/>
                  <a:pt x="407024" y="286028"/>
                </a:cubicBezTo>
                <a:cubicBezTo>
                  <a:pt x="408073" y="285180"/>
                  <a:pt x="409357" y="284383"/>
                  <a:pt x="410826" y="283628"/>
                </a:cubicBezTo>
                <a:cubicBezTo>
                  <a:pt x="412337" y="282897"/>
                  <a:pt x="414024" y="282251"/>
                  <a:pt x="415963" y="281764"/>
                </a:cubicBezTo>
                <a:cubicBezTo>
                  <a:pt x="417859" y="281252"/>
                  <a:pt x="420042" y="281000"/>
                  <a:pt x="422451" y="281000"/>
                </a:cubicBezTo>
                <a:cubicBezTo>
                  <a:pt x="428620" y="281000"/>
                  <a:pt x="433286" y="282713"/>
                  <a:pt x="436450" y="286154"/>
                </a:cubicBezTo>
                <a:cubicBezTo>
                  <a:pt x="439598" y="289570"/>
                  <a:pt x="441193" y="295093"/>
                  <a:pt x="441193" y="302705"/>
                </a:cubicBezTo>
                <a:lnTo>
                  <a:pt x="441193" y="330151"/>
                </a:lnTo>
                <a:cubicBezTo>
                  <a:pt x="441193" y="332753"/>
                  <a:pt x="441268" y="335280"/>
                  <a:pt x="441436" y="337747"/>
                </a:cubicBezTo>
                <a:cubicBezTo>
                  <a:pt x="441612" y="340215"/>
                  <a:pt x="441780" y="341868"/>
                  <a:pt x="441931" y="342708"/>
                </a:cubicBezTo>
                <a:lnTo>
                  <a:pt x="432321" y="342708"/>
                </a:lnTo>
                <a:lnTo>
                  <a:pt x="431943" y="336068"/>
                </a:lnTo>
                <a:lnTo>
                  <a:pt x="431700" y="336068"/>
                </a:lnTo>
                <a:cubicBezTo>
                  <a:pt x="431356" y="336807"/>
                  <a:pt x="430861" y="337663"/>
                  <a:pt x="430189" y="338628"/>
                </a:cubicBezTo>
                <a:cubicBezTo>
                  <a:pt x="429518" y="339585"/>
                  <a:pt x="428695" y="340467"/>
                  <a:pt x="427696" y="341272"/>
                </a:cubicBezTo>
                <a:cubicBezTo>
                  <a:pt x="426698" y="342061"/>
                  <a:pt x="425506" y="342733"/>
                  <a:pt x="424079" y="343337"/>
                </a:cubicBezTo>
                <a:cubicBezTo>
                  <a:pt x="422669" y="343916"/>
                  <a:pt x="421007" y="344202"/>
                  <a:pt x="419076" y="344202"/>
                </a:cubicBezTo>
                <a:cubicBezTo>
                  <a:pt x="416827" y="344202"/>
                  <a:pt x="414729" y="343790"/>
                  <a:pt x="412765" y="342951"/>
                </a:cubicBezTo>
                <a:cubicBezTo>
                  <a:pt x="410818" y="342112"/>
                  <a:pt x="409105" y="340945"/>
                  <a:pt x="407670" y="339443"/>
                </a:cubicBezTo>
                <a:cubicBezTo>
                  <a:pt x="406210" y="337932"/>
                  <a:pt x="405077" y="336161"/>
                  <a:pt x="404271" y="334113"/>
                </a:cubicBezTo>
                <a:cubicBezTo>
                  <a:pt x="403499" y="332065"/>
                  <a:pt x="403096" y="329824"/>
                  <a:pt x="403096" y="327398"/>
                </a:cubicBezTo>
                <a:close/>
                <a:moveTo>
                  <a:pt x="374122" y="289285"/>
                </a:moveTo>
                <a:cubicBezTo>
                  <a:pt x="370538" y="289285"/>
                  <a:pt x="367668" y="290779"/>
                  <a:pt x="365486" y="293792"/>
                </a:cubicBezTo>
                <a:cubicBezTo>
                  <a:pt x="363337" y="296797"/>
                  <a:pt x="362095" y="301144"/>
                  <a:pt x="361767" y="306835"/>
                </a:cubicBezTo>
                <a:lnTo>
                  <a:pt x="383615" y="306835"/>
                </a:lnTo>
                <a:cubicBezTo>
                  <a:pt x="383699" y="306407"/>
                  <a:pt x="383766" y="305819"/>
                  <a:pt x="383800" y="305014"/>
                </a:cubicBezTo>
                <a:cubicBezTo>
                  <a:pt x="383850" y="304225"/>
                  <a:pt x="383867" y="303360"/>
                  <a:pt x="383867" y="302454"/>
                </a:cubicBezTo>
                <a:cubicBezTo>
                  <a:pt x="383867" y="298265"/>
                  <a:pt x="383028" y="295026"/>
                  <a:pt x="381357" y="292726"/>
                </a:cubicBezTo>
                <a:cubicBezTo>
                  <a:pt x="379704" y="290434"/>
                  <a:pt x="377287" y="289285"/>
                  <a:pt x="374122" y="289285"/>
                </a:cubicBezTo>
                <a:close/>
                <a:moveTo>
                  <a:pt x="393108" y="302823"/>
                </a:moveTo>
                <a:cubicBezTo>
                  <a:pt x="393108" y="305416"/>
                  <a:pt x="393024" y="307649"/>
                  <a:pt x="392864" y="309529"/>
                </a:cubicBezTo>
                <a:cubicBezTo>
                  <a:pt x="392697" y="311401"/>
                  <a:pt x="392520" y="313063"/>
                  <a:pt x="392352" y="314489"/>
                </a:cubicBezTo>
                <a:lnTo>
                  <a:pt x="361767" y="314489"/>
                </a:lnTo>
                <a:cubicBezTo>
                  <a:pt x="362095" y="321599"/>
                  <a:pt x="363614" y="326828"/>
                  <a:pt x="366308" y="330151"/>
                </a:cubicBezTo>
                <a:cubicBezTo>
                  <a:pt x="369028" y="333509"/>
                  <a:pt x="372930" y="335179"/>
                  <a:pt x="377992" y="335179"/>
                </a:cubicBezTo>
                <a:cubicBezTo>
                  <a:pt x="379729" y="335179"/>
                  <a:pt x="381324" y="334986"/>
                  <a:pt x="382751" y="334549"/>
                </a:cubicBezTo>
                <a:cubicBezTo>
                  <a:pt x="384144" y="334138"/>
                  <a:pt x="385386" y="333634"/>
                  <a:pt x="386435" y="333047"/>
                </a:cubicBezTo>
                <a:cubicBezTo>
                  <a:pt x="387468" y="332459"/>
                  <a:pt x="388324" y="331889"/>
                  <a:pt x="389062" y="331293"/>
                </a:cubicBezTo>
                <a:cubicBezTo>
                  <a:pt x="389750" y="330705"/>
                  <a:pt x="390271" y="330235"/>
                  <a:pt x="390598" y="329908"/>
                </a:cubicBezTo>
                <a:lnTo>
                  <a:pt x="394358" y="337067"/>
                </a:lnTo>
                <a:cubicBezTo>
                  <a:pt x="393930" y="337479"/>
                  <a:pt x="393309" y="338083"/>
                  <a:pt x="392470" y="338880"/>
                </a:cubicBezTo>
                <a:cubicBezTo>
                  <a:pt x="391664" y="339669"/>
                  <a:pt x="390523" y="340467"/>
                  <a:pt x="389129" y="341272"/>
                </a:cubicBezTo>
                <a:cubicBezTo>
                  <a:pt x="387703" y="342061"/>
                  <a:pt x="385948" y="342733"/>
                  <a:pt x="383867" y="343337"/>
                </a:cubicBezTo>
                <a:cubicBezTo>
                  <a:pt x="381769" y="343916"/>
                  <a:pt x="379343" y="344202"/>
                  <a:pt x="376506" y="344202"/>
                </a:cubicBezTo>
                <a:cubicBezTo>
                  <a:pt x="372746" y="344202"/>
                  <a:pt x="369355" y="343580"/>
                  <a:pt x="366308" y="342330"/>
                </a:cubicBezTo>
                <a:cubicBezTo>
                  <a:pt x="363270" y="341088"/>
                  <a:pt x="360702" y="339132"/>
                  <a:pt x="358553" y="336497"/>
                </a:cubicBezTo>
                <a:cubicBezTo>
                  <a:pt x="356455" y="333869"/>
                  <a:pt x="354784" y="330512"/>
                  <a:pt x="353651" y="326467"/>
                </a:cubicBezTo>
                <a:cubicBezTo>
                  <a:pt x="352485" y="322421"/>
                  <a:pt x="351880" y="317545"/>
                  <a:pt x="351880" y="311862"/>
                </a:cubicBezTo>
                <a:cubicBezTo>
                  <a:pt x="351880" y="306491"/>
                  <a:pt x="352501" y="301874"/>
                  <a:pt x="353702" y="297988"/>
                </a:cubicBezTo>
                <a:cubicBezTo>
                  <a:pt x="354877" y="294111"/>
                  <a:pt x="356555" y="290913"/>
                  <a:pt x="358620" y="288403"/>
                </a:cubicBezTo>
                <a:cubicBezTo>
                  <a:pt x="360718" y="285902"/>
                  <a:pt x="363127" y="284030"/>
                  <a:pt x="365880" y="282822"/>
                </a:cubicBezTo>
                <a:cubicBezTo>
                  <a:pt x="368633" y="281605"/>
                  <a:pt x="371588" y="281000"/>
                  <a:pt x="374735" y="281000"/>
                </a:cubicBezTo>
                <a:cubicBezTo>
                  <a:pt x="380484" y="281000"/>
                  <a:pt x="384992" y="282822"/>
                  <a:pt x="388223" y="286448"/>
                </a:cubicBezTo>
                <a:cubicBezTo>
                  <a:pt x="391488" y="290107"/>
                  <a:pt x="393108" y="295546"/>
                  <a:pt x="393108" y="302823"/>
                </a:cubicBezTo>
                <a:close/>
                <a:moveTo>
                  <a:pt x="336781" y="294673"/>
                </a:moveTo>
                <a:cubicBezTo>
                  <a:pt x="336093" y="293918"/>
                  <a:pt x="334917" y="292902"/>
                  <a:pt x="333147" y="291601"/>
                </a:cubicBezTo>
                <a:cubicBezTo>
                  <a:pt x="331409" y="290300"/>
                  <a:pt x="329109" y="289646"/>
                  <a:pt x="326272" y="289646"/>
                </a:cubicBezTo>
                <a:cubicBezTo>
                  <a:pt x="323620" y="289646"/>
                  <a:pt x="321589" y="290283"/>
                  <a:pt x="320179" y="291542"/>
                </a:cubicBezTo>
                <a:cubicBezTo>
                  <a:pt x="318752" y="292785"/>
                  <a:pt x="318030" y="294295"/>
                  <a:pt x="318030" y="296050"/>
                </a:cubicBezTo>
                <a:cubicBezTo>
                  <a:pt x="318030" y="298307"/>
                  <a:pt x="318685" y="300162"/>
                  <a:pt x="319978" y="301631"/>
                </a:cubicBezTo>
                <a:cubicBezTo>
                  <a:pt x="321262" y="303100"/>
                  <a:pt x="323259" y="304661"/>
                  <a:pt x="325912" y="306331"/>
                </a:cubicBezTo>
                <a:lnTo>
                  <a:pt x="329672" y="308581"/>
                </a:lnTo>
                <a:cubicBezTo>
                  <a:pt x="333734" y="311023"/>
                  <a:pt x="336949" y="313625"/>
                  <a:pt x="339274" y="316428"/>
                </a:cubicBezTo>
                <a:cubicBezTo>
                  <a:pt x="341598" y="319240"/>
                  <a:pt x="342748" y="322841"/>
                  <a:pt x="342748" y="327272"/>
                </a:cubicBezTo>
                <a:cubicBezTo>
                  <a:pt x="342748" y="332048"/>
                  <a:pt x="341128" y="336068"/>
                  <a:pt x="337847" y="339317"/>
                </a:cubicBezTo>
                <a:cubicBezTo>
                  <a:pt x="334557" y="342573"/>
                  <a:pt x="329831" y="344202"/>
                  <a:pt x="323671" y="344202"/>
                </a:cubicBezTo>
                <a:cubicBezTo>
                  <a:pt x="321245" y="344202"/>
                  <a:pt x="319130" y="343958"/>
                  <a:pt x="317308" y="343455"/>
                </a:cubicBezTo>
                <a:cubicBezTo>
                  <a:pt x="315454" y="342951"/>
                  <a:pt x="313867" y="342380"/>
                  <a:pt x="312491" y="341700"/>
                </a:cubicBezTo>
                <a:cubicBezTo>
                  <a:pt x="311114" y="341029"/>
                  <a:pt x="309964" y="340290"/>
                  <a:pt x="309050" y="339510"/>
                </a:cubicBezTo>
                <a:cubicBezTo>
                  <a:pt x="308143" y="338712"/>
                  <a:pt x="307371" y="337982"/>
                  <a:pt x="306800" y="337311"/>
                </a:cubicBezTo>
                <a:lnTo>
                  <a:pt x="311668" y="329287"/>
                </a:lnTo>
                <a:cubicBezTo>
                  <a:pt x="312180" y="329790"/>
                  <a:pt x="312768" y="330361"/>
                  <a:pt x="313490" y="331041"/>
                </a:cubicBezTo>
                <a:cubicBezTo>
                  <a:pt x="314195" y="331721"/>
                  <a:pt x="315042" y="332359"/>
                  <a:pt x="316058" y="332988"/>
                </a:cubicBezTo>
                <a:cubicBezTo>
                  <a:pt x="317048" y="333609"/>
                  <a:pt x="318156" y="334138"/>
                  <a:pt x="319424" y="334549"/>
                </a:cubicBezTo>
                <a:cubicBezTo>
                  <a:pt x="320649" y="334986"/>
                  <a:pt x="322109" y="335179"/>
                  <a:pt x="323780" y="335179"/>
                </a:cubicBezTo>
                <a:cubicBezTo>
                  <a:pt x="326784" y="335179"/>
                  <a:pt x="329059" y="334516"/>
                  <a:pt x="330654" y="333173"/>
                </a:cubicBezTo>
                <a:cubicBezTo>
                  <a:pt x="332240" y="331838"/>
                  <a:pt x="333029" y="330202"/>
                  <a:pt x="333029" y="328271"/>
                </a:cubicBezTo>
                <a:cubicBezTo>
                  <a:pt x="333029" y="326861"/>
                  <a:pt x="332844" y="325627"/>
                  <a:pt x="332475" y="324587"/>
                </a:cubicBezTo>
                <a:cubicBezTo>
                  <a:pt x="332097" y="323537"/>
                  <a:pt x="331518" y="322597"/>
                  <a:pt x="330796" y="321766"/>
                </a:cubicBezTo>
                <a:cubicBezTo>
                  <a:pt x="330033" y="320927"/>
                  <a:pt x="329109" y="320121"/>
                  <a:pt x="328043" y="319383"/>
                </a:cubicBezTo>
                <a:cubicBezTo>
                  <a:pt x="326944" y="318627"/>
                  <a:pt x="325718" y="317788"/>
                  <a:pt x="324292" y="316873"/>
                </a:cubicBezTo>
                <a:lnTo>
                  <a:pt x="320540" y="314489"/>
                </a:lnTo>
                <a:cubicBezTo>
                  <a:pt x="316796" y="312064"/>
                  <a:pt x="313867" y="309512"/>
                  <a:pt x="311735" y="306835"/>
                </a:cubicBezTo>
                <a:cubicBezTo>
                  <a:pt x="309620" y="304157"/>
                  <a:pt x="308554" y="300741"/>
                  <a:pt x="308554" y="296553"/>
                </a:cubicBezTo>
                <a:cubicBezTo>
                  <a:pt x="308554" y="294295"/>
                  <a:pt x="308982" y="292222"/>
                  <a:pt x="309864" y="290351"/>
                </a:cubicBezTo>
                <a:cubicBezTo>
                  <a:pt x="310753" y="288470"/>
                  <a:pt x="311979" y="286825"/>
                  <a:pt x="313557" y="285457"/>
                </a:cubicBezTo>
                <a:cubicBezTo>
                  <a:pt x="315126" y="284072"/>
                  <a:pt x="316981" y="282990"/>
                  <a:pt x="319113" y="282192"/>
                </a:cubicBezTo>
                <a:cubicBezTo>
                  <a:pt x="321228" y="281403"/>
                  <a:pt x="323503" y="281000"/>
                  <a:pt x="325912" y="281000"/>
                </a:cubicBezTo>
                <a:cubicBezTo>
                  <a:pt x="328262" y="281000"/>
                  <a:pt x="330226" y="281227"/>
                  <a:pt x="331896" y="281697"/>
                </a:cubicBezTo>
                <a:cubicBezTo>
                  <a:pt x="333566" y="282159"/>
                  <a:pt x="335010" y="282730"/>
                  <a:pt x="336210" y="283451"/>
                </a:cubicBezTo>
                <a:cubicBezTo>
                  <a:pt x="337402" y="284165"/>
                  <a:pt x="338409" y="284878"/>
                  <a:pt x="339223" y="285583"/>
                </a:cubicBezTo>
                <a:cubicBezTo>
                  <a:pt x="339995" y="286288"/>
                  <a:pt x="340667" y="286893"/>
                  <a:pt x="341145" y="287396"/>
                </a:cubicBezTo>
                <a:lnTo>
                  <a:pt x="336781" y="294673"/>
                </a:lnTo>
                <a:close/>
                <a:moveTo>
                  <a:pt x="278456" y="289285"/>
                </a:moveTo>
                <a:cubicBezTo>
                  <a:pt x="274881" y="289285"/>
                  <a:pt x="271993" y="290779"/>
                  <a:pt x="269836" y="293792"/>
                </a:cubicBezTo>
                <a:cubicBezTo>
                  <a:pt x="267671" y="296797"/>
                  <a:pt x="266437" y="301144"/>
                  <a:pt x="266093" y="306835"/>
                </a:cubicBezTo>
                <a:lnTo>
                  <a:pt x="287949" y="306835"/>
                </a:lnTo>
                <a:cubicBezTo>
                  <a:pt x="288033" y="306407"/>
                  <a:pt x="288092" y="305819"/>
                  <a:pt x="288125" y="305014"/>
                </a:cubicBezTo>
                <a:cubicBezTo>
                  <a:pt x="288176" y="304225"/>
                  <a:pt x="288192" y="303360"/>
                  <a:pt x="288192" y="302454"/>
                </a:cubicBezTo>
                <a:cubicBezTo>
                  <a:pt x="288192" y="298265"/>
                  <a:pt x="287378" y="295026"/>
                  <a:pt x="285700" y="292726"/>
                </a:cubicBezTo>
                <a:cubicBezTo>
                  <a:pt x="284029" y="290434"/>
                  <a:pt x="281637" y="289285"/>
                  <a:pt x="278456" y="289285"/>
                </a:cubicBezTo>
                <a:close/>
                <a:moveTo>
                  <a:pt x="297442" y="302823"/>
                </a:moveTo>
                <a:cubicBezTo>
                  <a:pt x="297442" y="305416"/>
                  <a:pt x="297358" y="307649"/>
                  <a:pt x="297190" y="309529"/>
                </a:cubicBezTo>
                <a:cubicBezTo>
                  <a:pt x="297014" y="311401"/>
                  <a:pt x="296863" y="313063"/>
                  <a:pt x="296703" y="314489"/>
                </a:cubicBezTo>
                <a:lnTo>
                  <a:pt x="266093" y="314489"/>
                </a:lnTo>
                <a:cubicBezTo>
                  <a:pt x="266437" y="321599"/>
                  <a:pt x="267948" y="326828"/>
                  <a:pt x="270634" y="330151"/>
                </a:cubicBezTo>
                <a:cubicBezTo>
                  <a:pt x="273361" y="333509"/>
                  <a:pt x="277256" y="335179"/>
                  <a:pt x="282325" y="335179"/>
                </a:cubicBezTo>
                <a:cubicBezTo>
                  <a:pt x="284063" y="335179"/>
                  <a:pt x="285649" y="334986"/>
                  <a:pt x="287076" y="334549"/>
                </a:cubicBezTo>
                <a:cubicBezTo>
                  <a:pt x="288486" y="334138"/>
                  <a:pt x="289720" y="333634"/>
                  <a:pt x="290769" y="333047"/>
                </a:cubicBezTo>
                <a:cubicBezTo>
                  <a:pt x="291801" y="332459"/>
                  <a:pt x="292666" y="331889"/>
                  <a:pt x="293388" y="331293"/>
                </a:cubicBezTo>
                <a:cubicBezTo>
                  <a:pt x="294093" y="330705"/>
                  <a:pt x="294605" y="330235"/>
                  <a:pt x="294932" y="329908"/>
                </a:cubicBezTo>
                <a:lnTo>
                  <a:pt x="298701" y="337067"/>
                </a:lnTo>
                <a:cubicBezTo>
                  <a:pt x="298273" y="337479"/>
                  <a:pt x="297635" y="338083"/>
                  <a:pt x="296821" y="338880"/>
                </a:cubicBezTo>
                <a:cubicBezTo>
                  <a:pt x="295998" y="339669"/>
                  <a:pt x="294848" y="340467"/>
                  <a:pt x="293455" y="341272"/>
                </a:cubicBezTo>
                <a:cubicBezTo>
                  <a:pt x="292028" y="342061"/>
                  <a:pt x="290274" y="342733"/>
                  <a:pt x="288192" y="343337"/>
                </a:cubicBezTo>
                <a:cubicBezTo>
                  <a:pt x="286111" y="343916"/>
                  <a:pt x="283652" y="344202"/>
                  <a:pt x="280831" y="344202"/>
                </a:cubicBezTo>
                <a:cubicBezTo>
                  <a:pt x="277080" y="344202"/>
                  <a:pt x="273706" y="343580"/>
                  <a:pt x="270634" y="342330"/>
                </a:cubicBezTo>
                <a:cubicBezTo>
                  <a:pt x="267621" y="341088"/>
                  <a:pt x="265027" y="339132"/>
                  <a:pt x="262912" y="336497"/>
                </a:cubicBezTo>
                <a:cubicBezTo>
                  <a:pt x="260788" y="333869"/>
                  <a:pt x="259127" y="330512"/>
                  <a:pt x="257968" y="326467"/>
                </a:cubicBezTo>
                <a:cubicBezTo>
                  <a:pt x="256818" y="322421"/>
                  <a:pt x="256231" y="317545"/>
                  <a:pt x="256231" y="311862"/>
                </a:cubicBezTo>
                <a:cubicBezTo>
                  <a:pt x="256231" y="306491"/>
                  <a:pt x="256852" y="301874"/>
                  <a:pt x="258044" y="297988"/>
                </a:cubicBezTo>
                <a:cubicBezTo>
                  <a:pt x="259227" y="294111"/>
                  <a:pt x="260881" y="290913"/>
                  <a:pt x="262962" y="288403"/>
                </a:cubicBezTo>
                <a:cubicBezTo>
                  <a:pt x="265044" y="285902"/>
                  <a:pt x="267453" y="284030"/>
                  <a:pt x="270214" y="282822"/>
                </a:cubicBezTo>
                <a:cubicBezTo>
                  <a:pt x="272950" y="281605"/>
                  <a:pt x="275913" y="281000"/>
                  <a:pt x="279077" y="281000"/>
                </a:cubicBezTo>
                <a:cubicBezTo>
                  <a:pt x="284835" y="281000"/>
                  <a:pt x="289325" y="282822"/>
                  <a:pt x="292574" y="286448"/>
                </a:cubicBezTo>
                <a:cubicBezTo>
                  <a:pt x="295813" y="290107"/>
                  <a:pt x="297442" y="295546"/>
                  <a:pt x="297442" y="302823"/>
                </a:cubicBezTo>
                <a:close/>
                <a:moveTo>
                  <a:pt x="232864" y="281000"/>
                </a:moveTo>
                <a:cubicBezTo>
                  <a:pt x="232864" y="275494"/>
                  <a:pt x="231345" y="271415"/>
                  <a:pt x="228307" y="268780"/>
                </a:cubicBezTo>
                <a:cubicBezTo>
                  <a:pt x="225268" y="266144"/>
                  <a:pt x="220501" y="264827"/>
                  <a:pt x="214005" y="264827"/>
                </a:cubicBezTo>
                <a:lnTo>
                  <a:pt x="208750" y="264827"/>
                </a:lnTo>
                <a:lnTo>
                  <a:pt x="208750" y="298802"/>
                </a:lnTo>
                <a:lnTo>
                  <a:pt x="213501" y="298802"/>
                </a:lnTo>
                <a:cubicBezTo>
                  <a:pt x="220081" y="298802"/>
                  <a:pt x="224958" y="297258"/>
                  <a:pt x="228114" y="294169"/>
                </a:cubicBezTo>
                <a:cubicBezTo>
                  <a:pt x="231286" y="291081"/>
                  <a:pt x="232864" y="286683"/>
                  <a:pt x="232864" y="281000"/>
                </a:cubicBezTo>
                <a:close/>
                <a:moveTo>
                  <a:pt x="237245" y="342708"/>
                </a:moveTo>
                <a:lnTo>
                  <a:pt x="219368" y="307213"/>
                </a:lnTo>
                <a:cubicBezTo>
                  <a:pt x="218470" y="307296"/>
                  <a:pt x="217496" y="307364"/>
                  <a:pt x="216506" y="307397"/>
                </a:cubicBezTo>
                <a:cubicBezTo>
                  <a:pt x="215498" y="307439"/>
                  <a:pt x="214508" y="307456"/>
                  <a:pt x="213501" y="307456"/>
                </a:cubicBezTo>
                <a:lnTo>
                  <a:pt x="208750" y="307456"/>
                </a:lnTo>
                <a:lnTo>
                  <a:pt x="208750" y="342708"/>
                </a:lnTo>
                <a:lnTo>
                  <a:pt x="197898" y="342708"/>
                </a:lnTo>
                <a:lnTo>
                  <a:pt x="197898" y="256173"/>
                </a:lnTo>
                <a:lnTo>
                  <a:pt x="214005" y="256173"/>
                </a:lnTo>
                <a:cubicBezTo>
                  <a:pt x="224420" y="256173"/>
                  <a:pt x="232092" y="258196"/>
                  <a:pt x="237044" y="262267"/>
                </a:cubicBezTo>
                <a:cubicBezTo>
                  <a:pt x="242013" y="266312"/>
                  <a:pt x="244489" y="272364"/>
                  <a:pt x="244489" y="280379"/>
                </a:cubicBezTo>
                <a:cubicBezTo>
                  <a:pt x="244489" y="286154"/>
                  <a:pt x="243297" y="291081"/>
                  <a:pt x="240863" y="295168"/>
                </a:cubicBezTo>
                <a:cubicBezTo>
                  <a:pt x="238446" y="299264"/>
                  <a:pt x="234736" y="302403"/>
                  <a:pt x="229733" y="304585"/>
                </a:cubicBezTo>
                <a:lnTo>
                  <a:pt x="249978" y="342708"/>
                </a:lnTo>
                <a:lnTo>
                  <a:pt x="237245" y="342708"/>
                </a:lnTo>
                <a:close/>
                <a:moveTo>
                  <a:pt x="132464" y="335179"/>
                </a:moveTo>
                <a:cubicBezTo>
                  <a:pt x="134042" y="335179"/>
                  <a:pt x="135452" y="334986"/>
                  <a:pt x="136694" y="334549"/>
                </a:cubicBezTo>
                <a:cubicBezTo>
                  <a:pt x="137945" y="334138"/>
                  <a:pt x="139028" y="333609"/>
                  <a:pt x="139951" y="332988"/>
                </a:cubicBezTo>
                <a:cubicBezTo>
                  <a:pt x="140866" y="332359"/>
                  <a:pt x="141630" y="331721"/>
                  <a:pt x="142259" y="331041"/>
                </a:cubicBezTo>
                <a:cubicBezTo>
                  <a:pt x="142889" y="330361"/>
                  <a:pt x="143359" y="329790"/>
                  <a:pt x="143694" y="329287"/>
                </a:cubicBezTo>
                <a:lnTo>
                  <a:pt x="143694" y="292163"/>
                </a:lnTo>
                <a:cubicBezTo>
                  <a:pt x="142779" y="291576"/>
                  <a:pt x="141713" y="291081"/>
                  <a:pt x="140513" y="290661"/>
                </a:cubicBezTo>
                <a:cubicBezTo>
                  <a:pt x="139305" y="290258"/>
                  <a:pt x="137777" y="290040"/>
                  <a:pt x="135947" y="290040"/>
                </a:cubicBezTo>
                <a:cubicBezTo>
                  <a:pt x="133622" y="290040"/>
                  <a:pt x="131440" y="290434"/>
                  <a:pt x="129401" y="291232"/>
                </a:cubicBezTo>
                <a:cubicBezTo>
                  <a:pt x="127361" y="292021"/>
                  <a:pt x="125582" y="293339"/>
                  <a:pt x="124088" y="295168"/>
                </a:cubicBezTo>
                <a:cubicBezTo>
                  <a:pt x="122594" y="297006"/>
                  <a:pt x="121402" y="299398"/>
                  <a:pt x="120529" y="302319"/>
                </a:cubicBezTo>
                <a:cubicBezTo>
                  <a:pt x="119656" y="305249"/>
                  <a:pt x="119211" y="308841"/>
                  <a:pt x="119211" y="313113"/>
                </a:cubicBezTo>
                <a:cubicBezTo>
                  <a:pt x="119211" y="317293"/>
                  <a:pt x="119572" y="320776"/>
                  <a:pt x="120277" y="323571"/>
                </a:cubicBezTo>
                <a:cubicBezTo>
                  <a:pt x="120982" y="326383"/>
                  <a:pt x="121973" y="328640"/>
                  <a:pt x="123215" y="330336"/>
                </a:cubicBezTo>
                <a:cubicBezTo>
                  <a:pt x="124457" y="332065"/>
                  <a:pt x="125876" y="333290"/>
                  <a:pt x="127462" y="334054"/>
                </a:cubicBezTo>
                <a:cubicBezTo>
                  <a:pt x="129048" y="334801"/>
                  <a:pt x="130710" y="335179"/>
                  <a:pt x="132464" y="335179"/>
                </a:cubicBezTo>
                <a:close/>
                <a:moveTo>
                  <a:pt x="108728" y="313491"/>
                </a:moveTo>
                <a:cubicBezTo>
                  <a:pt x="108728" y="307380"/>
                  <a:pt x="109517" y="302277"/>
                  <a:pt x="111103" y="298181"/>
                </a:cubicBezTo>
                <a:cubicBezTo>
                  <a:pt x="112681" y="294086"/>
                  <a:pt x="114721" y="290779"/>
                  <a:pt x="117222" y="288277"/>
                </a:cubicBezTo>
                <a:cubicBezTo>
                  <a:pt x="119715" y="285768"/>
                  <a:pt x="122552" y="283988"/>
                  <a:pt x="125716" y="282948"/>
                </a:cubicBezTo>
                <a:cubicBezTo>
                  <a:pt x="128880" y="281899"/>
                  <a:pt x="132036" y="281378"/>
                  <a:pt x="135209" y="281378"/>
                </a:cubicBezTo>
                <a:cubicBezTo>
                  <a:pt x="137114" y="281378"/>
                  <a:pt x="138776" y="281529"/>
                  <a:pt x="140194" y="281831"/>
                </a:cubicBezTo>
                <a:cubicBezTo>
                  <a:pt x="141613" y="282108"/>
                  <a:pt x="142779" y="282469"/>
                  <a:pt x="143694" y="282897"/>
                </a:cubicBezTo>
                <a:lnTo>
                  <a:pt x="143694" y="254050"/>
                </a:lnTo>
                <a:lnTo>
                  <a:pt x="153808" y="252908"/>
                </a:lnTo>
                <a:lnTo>
                  <a:pt x="153808" y="342708"/>
                </a:lnTo>
                <a:lnTo>
                  <a:pt x="144567" y="342708"/>
                </a:lnTo>
                <a:lnTo>
                  <a:pt x="144567" y="336312"/>
                </a:lnTo>
                <a:lnTo>
                  <a:pt x="144315" y="336312"/>
                </a:lnTo>
                <a:cubicBezTo>
                  <a:pt x="144064" y="336807"/>
                  <a:pt x="143610" y="337495"/>
                  <a:pt x="142947" y="338385"/>
                </a:cubicBezTo>
                <a:cubicBezTo>
                  <a:pt x="142276" y="339258"/>
                  <a:pt x="141361" y="340131"/>
                  <a:pt x="140194" y="341004"/>
                </a:cubicBezTo>
                <a:cubicBezTo>
                  <a:pt x="139028" y="341893"/>
                  <a:pt x="137576" y="342640"/>
                  <a:pt x="135821" y="343278"/>
                </a:cubicBezTo>
                <a:cubicBezTo>
                  <a:pt x="134084" y="343899"/>
                  <a:pt x="132036" y="344202"/>
                  <a:pt x="129703" y="344202"/>
                </a:cubicBezTo>
                <a:cubicBezTo>
                  <a:pt x="126874" y="344202"/>
                  <a:pt x="124188" y="343639"/>
                  <a:pt x="121654" y="342514"/>
                </a:cubicBezTo>
                <a:cubicBezTo>
                  <a:pt x="119111" y="341381"/>
                  <a:pt x="116895" y="339585"/>
                  <a:pt x="114973" y="337126"/>
                </a:cubicBezTo>
                <a:cubicBezTo>
                  <a:pt x="113059" y="334650"/>
                  <a:pt x="111540" y="331477"/>
                  <a:pt x="110415" y="327591"/>
                </a:cubicBezTo>
                <a:cubicBezTo>
                  <a:pt x="109290" y="323705"/>
                  <a:pt x="108728" y="318997"/>
                  <a:pt x="108728" y="313491"/>
                </a:cubicBezTo>
                <a:close/>
                <a:moveTo>
                  <a:pt x="86251" y="342708"/>
                </a:moveTo>
                <a:lnTo>
                  <a:pt x="86251" y="303939"/>
                </a:lnTo>
                <a:cubicBezTo>
                  <a:pt x="86251" y="298853"/>
                  <a:pt x="85395" y="295185"/>
                  <a:pt x="83691" y="292986"/>
                </a:cubicBezTo>
                <a:cubicBezTo>
                  <a:pt x="81979" y="290762"/>
                  <a:pt x="79377" y="289646"/>
                  <a:pt x="75885" y="289646"/>
                </a:cubicBezTo>
                <a:cubicBezTo>
                  <a:pt x="72889" y="289646"/>
                  <a:pt x="70388" y="290409"/>
                  <a:pt x="68390" y="291912"/>
                </a:cubicBezTo>
                <a:cubicBezTo>
                  <a:pt x="66384" y="293414"/>
                  <a:pt x="64806" y="294875"/>
                  <a:pt x="63640" y="296301"/>
                </a:cubicBezTo>
                <a:lnTo>
                  <a:pt x="63640" y="342708"/>
                </a:lnTo>
                <a:lnTo>
                  <a:pt x="53526" y="342708"/>
                </a:lnTo>
                <a:lnTo>
                  <a:pt x="53526" y="282503"/>
                </a:lnTo>
                <a:lnTo>
                  <a:pt x="62775" y="282503"/>
                </a:lnTo>
                <a:lnTo>
                  <a:pt x="62775" y="289285"/>
                </a:lnTo>
                <a:lnTo>
                  <a:pt x="63018" y="289285"/>
                </a:lnTo>
                <a:cubicBezTo>
                  <a:pt x="63262" y="288773"/>
                  <a:pt x="63807" y="288051"/>
                  <a:pt x="64638" y="287086"/>
                </a:cubicBezTo>
                <a:cubicBezTo>
                  <a:pt x="65478" y="286120"/>
                  <a:pt x="66552" y="285214"/>
                  <a:pt x="67887" y="284324"/>
                </a:cubicBezTo>
                <a:cubicBezTo>
                  <a:pt x="69221" y="283451"/>
                  <a:pt x="70807" y="282662"/>
                  <a:pt x="72646" y="282008"/>
                </a:cubicBezTo>
                <a:cubicBezTo>
                  <a:pt x="74467" y="281336"/>
                  <a:pt x="76548" y="281000"/>
                  <a:pt x="78882" y="281000"/>
                </a:cubicBezTo>
                <a:cubicBezTo>
                  <a:pt x="81551" y="281000"/>
                  <a:pt x="83960" y="281403"/>
                  <a:pt x="86125" y="282192"/>
                </a:cubicBezTo>
                <a:cubicBezTo>
                  <a:pt x="88291" y="282990"/>
                  <a:pt x="90120" y="284265"/>
                  <a:pt x="91614" y="286028"/>
                </a:cubicBezTo>
                <a:cubicBezTo>
                  <a:pt x="93125" y="287782"/>
                  <a:pt x="94283" y="290057"/>
                  <a:pt x="95114" y="292852"/>
                </a:cubicBezTo>
                <a:cubicBezTo>
                  <a:pt x="95945" y="295655"/>
                  <a:pt x="96365" y="299096"/>
                  <a:pt x="96365" y="303201"/>
                </a:cubicBezTo>
                <a:lnTo>
                  <a:pt x="96365" y="342708"/>
                </a:lnTo>
                <a:lnTo>
                  <a:pt x="86251" y="342708"/>
                </a:lnTo>
                <a:close/>
                <a:moveTo>
                  <a:pt x="18308" y="335540"/>
                </a:moveTo>
                <a:cubicBezTo>
                  <a:pt x="19726" y="335540"/>
                  <a:pt x="20977" y="335347"/>
                  <a:pt x="22060" y="334927"/>
                </a:cubicBezTo>
                <a:cubicBezTo>
                  <a:pt x="23142" y="334516"/>
                  <a:pt x="24074" y="334004"/>
                  <a:pt x="24871" y="333425"/>
                </a:cubicBezTo>
                <a:cubicBezTo>
                  <a:pt x="25652" y="332837"/>
                  <a:pt x="26323" y="332191"/>
                  <a:pt x="26860" y="331477"/>
                </a:cubicBezTo>
                <a:cubicBezTo>
                  <a:pt x="27398" y="330772"/>
                  <a:pt x="27884" y="330151"/>
                  <a:pt x="28296" y="329664"/>
                </a:cubicBezTo>
                <a:lnTo>
                  <a:pt x="28296" y="316370"/>
                </a:lnTo>
                <a:lnTo>
                  <a:pt x="25056" y="316495"/>
                </a:lnTo>
                <a:cubicBezTo>
                  <a:pt x="20221" y="316663"/>
                  <a:pt x="16562" y="317503"/>
                  <a:pt x="14069" y="318997"/>
                </a:cubicBezTo>
                <a:cubicBezTo>
                  <a:pt x="11568" y="320507"/>
                  <a:pt x="10317" y="322933"/>
                  <a:pt x="10317" y="326282"/>
                </a:cubicBezTo>
                <a:cubicBezTo>
                  <a:pt x="10317" y="329362"/>
                  <a:pt x="11022" y="331687"/>
                  <a:pt x="12441" y="333240"/>
                </a:cubicBezTo>
                <a:cubicBezTo>
                  <a:pt x="13851" y="334784"/>
                  <a:pt x="15815" y="335540"/>
                  <a:pt x="18308" y="335540"/>
                </a:cubicBezTo>
                <a:close/>
                <a:moveTo>
                  <a:pt x="204" y="327398"/>
                </a:moveTo>
                <a:cubicBezTo>
                  <a:pt x="204" y="323890"/>
                  <a:pt x="867" y="320969"/>
                  <a:pt x="2201" y="318627"/>
                </a:cubicBezTo>
                <a:cubicBezTo>
                  <a:pt x="3536" y="316286"/>
                  <a:pt x="5323" y="314397"/>
                  <a:pt x="7573" y="312928"/>
                </a:cubicBezTo>
                <a:cubicBezTo>
                  <a:pt x="9822" y="311451"/>
                  <a:pt x="12466" y="310410"/>
                  <a:pt x="15504" y="309789"/>
                </a:cubicBezTo>
                <a:cubicBezTo>
                  <a:pt x="18534" y="309151"/>
                  <a:pt x="21766" y="308841"/>
                  <a:pt x="25182" y="308841"/>
                </a:cubicBezTo>
                <a:lnTo>
                  <a:pt x="28296" y="308841"/>
                </a:lnTo>
                <a:lnTo>
                  <a:pt x="28296" y="303075"/>
                </a:lnTo>
                <a:cubicBezTo>
                  <a:pt x="28296" y="297972"/>
                  <a:pt x="27398" y="294463"/>
                  <a:pt x="25618" y="292541"/>
                </a:cubicBezTo>
                <a:cubicBezTo>
                  <a:pt x="23830" y="290619"/>
                  <a:pt x="21304" y="289646"/>
                  <a:pt x="18064" y="289646"/>
                </a:cubicBezTo>
                <a:cubicBezTo>
                  <a:pt x="15068" y="289646"/>
                  <a:pt x="12567" y="290300"/>
                  <a:pt x="10561" y="291601"/>
                </a:cubicBezTo>
                <a:cubicBezTo>
                  <a:pt x="8563" y="292902"/>
                  <a:pt x="6985" y="294044"/>
                  <a:pt x="5819" y="295051"/>
                </a:cubicBezTo>
                <a:lnTo>
                  <a:pt x="1580" y="288277"/>
                </a:lnTo>
                <a:cubicBezTo>
                  <a:pt x="2243" y="287606"/>
                  <a:pt x="3099" y="286851"/>
                  <a:pt x="4132" y="286028"/>
                </a:cubicBezTo>
                <a:cubicBezTo>
                  <a:pt x="5172" y="285180"/>
                  <a:pt x="6440" y="284383"/>
                  <a:pt x="7950" y="283628"/>
                </a:cubicBezTo>
                <a:cubicBezTo>
                  <a:pt x="9444" y="282897"/>
                  <a:pt x="11148" y="282251"/>
                  <a:pt x="13062" y="281764"/>
                </a:cubicBezTo>
                <a:cubicBezTo>
                  <a:pt x="14984" y="281252"/>
                  <a:pt x="17141" y="281000"/>
                  <a:pt x="19558" y="281000"/>
                </a:cubicBezTo>
                <a:cubicBezTo>
                  <a:pt x="25719" y="281000"/>
                  <a:pt x="30377" y="282713"/>
                  <a:pt x="33550" y="286154"/>
                </a:cubicBezTo>
                <a:cubicBezTo>
                  <a:pt x="36706" y="289570"/>
                  <a:pt x="38292" y="295093"/>
                  <a:pt x="38292" y="302705"/>
                </a:cubicBezTo>
                <a:lnTo>
                  <a:pt x="38292" y="330151"/>
                </a:lnTo>
                <a:cubicBezTo>
                  <a:pt x="38292" y="332753"/>
                  <a:pt x="38376" y="335280"/>
                  <a:pt x="38544" y="337747"/>
                </a:cubicBezTo>
                <a:cubicBezTo>
                  <a:pt x="38712" y="340215"/>
                  <a:pt x="38880" y="341868"/>
                  <a:pt x="39039" y="342708"/>
                </a:cubicBezTo>
                <a:lnTo>
                  <a:pt x="29420" y="342708"/>
                </a:lnTo>
                <a:lnTo>
                  <a:pt x="29051" y="336068"/>
                </a:lnTo>
                <a:lnTo>
                  <a:pt x="28799" y="336068"/>
                </a:lnTo>
                <a:cubicBezTo>
                  <a:pt x="28472" y="336807"/>
                  <a:pt x="27968" y="337663"/>
                  <a:pt x="27305" y="338628"/>
                </a:cubicBezTo>
                <a:cubicBezTo>
                  <a:pt x="26634" y="339585"/>
                  <a:pt x="25803" y="340467"/>
                  <a:pt x="24804" y="341272"/>
                </a:cubicBezTo>
                <a:cubicBezTo>
                  <a:pt x="23805" y="342061"/>
                  <a:pt x="22597" y="342733"/>
                  <a:pt x="21187" y="343337"/>
                </a:cubicBezTo>
                <a:cubicBezTo>
                  <a:pt x="19768" y="343916"/>
                  <a:pt x="18106" y="344202"/>
                  <a:pt x="16184" y="344202"/>
                </a:cubicBezTo>
                <a:cubicBezTo>
                  <a:pt x="13935" y="344202"/>
                  <a:pt x="11828" y="343790"/>
                  <a:pt x="9881" y="342951"/>
                </a:cubicBezTo>
                <a:cubicBezTo>
                  <a:pt x="7925" y="342112"/>
                  <a:pt x="6221" y="340945"/>
                  <a:pt x="4761" y="339443"/>
                </a:cubicBezTo>
                <a:cubicBezTo>
                  <a:pt x="3309" y="337932"/>
                  <a:pt x="2176" y="336161"/>
                  <a:pt x="1387" y="334113"/>
                </a:cubicBezTo>
                <a:cubicBezTo>
                  <a:pt x="598" y="332065"/>
                  <a:pt x="204" y="329824"/>
                  <a:pt x="204" y="327398"/>
                </a:cubicBezTo>
                <a:close/>
                <a:moveTo>
                  <a:pt x="544102" y="216247"/>
                </a:moveTo>
                <a:lnTo>
                  <a:pt x="544102" y="177495"/>
                </a:lnTo>
                <a:cubicBezTo>
                  <a:pt x="544102" y="172400"/>
                  <a:pt x="543238" y="168741"/>
                  <a:pt x="541551" y="166525"/>
                </a:cubicBezTo>
                <a:cubicBezTo>
                  <a:pt x="539847" y="164318"/>
                  <a:pt x="537236" y="163210"/>
                  <a:pt x="533728" y="163210"/>
                </a:cubicBezTo>
                <a:cubicBezTo>
                  <a:pt x="530732" y="163210"/>
                  <a:pt x="528222" y="163957"/>
                  <a:pt x="526233" y="165459"/>
                </a:cubicBezTo>
                <a:cubicBezTo>
                  <a:pt x="524219" y="166970"/>
                  <a:pt x="522649" y="168422"/>
                  <a:pt x="521466" y="169849"/>
                </a:cubicBezTo>
                <a:lnTo>
                  <a:pt x="521466" y="216247"/>
                </a:lnTo>
                <a:lnTo>
                  <a:pt x="511368" y="216247"/>
                </a:lnTo>
                <a:lnTo>
                  <a:pt x="511368" y="156059"/>
                </a:lnTo>
                <a:lnTo>
                  <a:pt x="520635" y="156059"/>
                </a:lnTo>
                <a:lnTo>
                  <a:pt x="520635" y="162824"/>
                </a:lnTo>
                <a:lnTo>
                  <a:pt x="520878" y="162824"/>
                </a:lnTo>
                <a:cubicBezTo>
                  <a:pt x="521121" y="162320"/>
                  <a:pt x="521650" y="161590"/>
                  <a:pt x="522481" y="160633"/>
                </a:cubicBezTo>
                <a:cubicBezTo>
                  <a:pt x="523320" y="159668"/>
                  <a:pt x="524387" y="158753"/>
                  <a:pt x="525729" y="157880"/>
                </a:cubicBezTo>
                <a:cubicBezTo>
                  <a:pt x="527056" y="156999"/>
                  <a:pt x="528650" y="156227"/>
                  <a:pt x="530497" y="155555"/>
                </a:cubicBezTo>
                <a:cubicBezTo>
                  <a:pt x="532318" y="154884"/>
                  <a:pt x="534400" y="154548"/>
                  <a:pt x="536724" y="154548"/>
                </a:cubicBezTo>
                <a:cubicBezTo>
                  <a:pt x="539402" y="154548"/>
                  <a:pt x="541811" y="154951"/>
                  <a:pt x="543976" y="155748"/>
                </a:cubicBezTo>
                <a:cubicBezTo>
                  <a:pt x="546142" y="156537"/>
                  <a:pt x="547955" y="157813"/>
                  <a:pt x="549465" y="159567"/>
                </a:cubicBezTo>
                <a:cubicBezTo>
                  <a:pt x="550976" y="161321"/>
                  <a:pt x="552118" y="163604"/>
                  <a:pt x="552974" y="166399"/>
                </a:cubicBezTo>
                <a:cubicBezTo>
                  <a:pt x="553796" y="169211"/>
                  <a:pt x="554216" y="172652"/>
                  <a:pt x="554216" y="176748"/>
                </a:cubicBezTo>
                <a:lnTo>
                  <a:pt x="554216" y="216247"/>
                </a:lnTo>
                <a:lnTo>
                  <a:pt x="544102" y="216247"/>
                </a:lnTo>
                <a:close/>
                <a:moveTo>
                  <a:pt x="488119" y="186157"/>
                </a:moveTo>
                <a:cubicBezTo>
                  <a:pt x="488119" y="178125"/>
                  <a:pt x="486978" y="172300"/>
                  <a:pt x="484645" y="168657"/>
                </a:cubicBezTo>
                <a:cubicBezTo>
                  <a:pt x="482320" y="165023"/>
                  <a:pt x="479071" y="163210"/>
                  <a:pt x="474908" y="163210"/>
                </a:cubicBezTo>
                <a:cubicBezTo>
                  <a:pt x="470762" y="163210"/>
                  <a:pt x="467514" y="165023"/>
                  <a:pt x="465223" y="168657"/>
                </a:cubicBezTo>
                <a:cubicBezTo>
                  <a:pt x="462940" y="172300"/>
                  <a:pt x="461781" y="178125"/>
                  <a:pt x="461781" y="186157"/>
                </a:cubicBezTo>
                <a:cubicBezTo>
                  <a:pt x="461781" y="194181"/>
                  <a:pt x="462956" y="199947"/>
                  <a:pt x="465273" y="203455"/>
                </a:cubicBezTo>
                <a:cubicBezTo>
                  <a:pt x="467615" y="206972"/>
                  <a:pt x="470880" y="208726"/>
                  <a:pt x="475017" y="208726"/>
                </a:cubicBezTo>
                <a:cubicBezTo>
                  <a:pt x="479189" y="208726"/>
                  <a:pt x="482420" y="206972"/>
                  <a:pt x="484712" y="203455"/>
                </a:cubicBezTo>
                <a:cubicBezTo>
                  <a:pt x="486995" y="199947"/>
                  <a:pt x="488119" y="194181"/>
                  <a:pt x="488119" y="186157"/>
                </a:cubicBezTo>
                <a:close/>
                <a:moveTo>
                  <a:pt x="451306" y="186157"/>
                </a:moveTo>
                <a:cubicBezTo>
                  <a:pt x="451306" y="180634"/>
                  <a:pt x="451944" y="175867"/>
                  <a:pt x="453254" y="171863"/>
                </a:cubicBezTo>
                <a:cubicBezTo>
                  <a:pt x="454521" y="167843"/>
                  <a:pt x="456275" y="164561"/>
                  <a:pt x="458466" y="162018"/>
                </a:cubicBezTo>
                <a:cubicBezTo>
                  <a:pt x="460682" y="159466"/>
                  <a:pt x="463225" y="157578"/>
                  <a:pt x="466087" y="156369"/>
                </a:cubicBezTo>
                <a:cubicBezTo>
                  <a:pt x="468974" y="155161"/>
                  <a:pt x="472038" y="154548"/>
                  <a:pt x="475269" y="154548"/>
                </a:cubicBezTo>
                <a:cubicBezTo>
                  <a:pt x="478601" y="154548"/>
                  <a:pt x="481690" y="155161"/>
                  <a:pt x="484535" y="156369"/>
                </a:cubicBezTo>
                <a:cubicBezTo>
                  <a:pt x="487356" y="157578"/>
                  <a:pt x="489815" y="159466"/>
                  <a:pt x="491896" y="162018"/>
                </a:cubicBezTo>
                <a:cubicBezTo>
                  <a:pt x="493978" y="164561"/>
                  <a:pt x="495614" y="167843"/>
                  <a:pt x="496831" y="171863"/>
                </a:cubicBezTo>
                <a:cubicBezTo>
                  <a:pt x="498023" y="175867"/>
                  <a:pt x="498611" y="180634"/>
                  <a:pt x="498611" y="186157"/>
                </a:cubicBezTo>
                <a:cubicBezTo>
                  <a:pt x="498611" y="191747"/>
                  <a:pt x="498007" y="196556"/>
                  <a:pt x="496764" y="200576"/>
                </a:cubicBezTo>
                <a:cubicBezTo>
                  <a:pt x="495497" y="204588"/>
                  <a:pt x="493793" y="207870"/>
                  <a:pt x="491586" y="210422"/>
                </a:cubicBezTo>
                <a:cubicBezTo>
                  <a:pt x="489361" y="212965"/>
                  <a:pt x="486810" y="214828"/>
                  <a:pt x="483881" y="215995"/>
                </a:cubicBezTo>
                <a:cubicBezTo>
                  <a:pt x="480968" y="217170"/>
                  <a:pt x="477913" y="217757"/>
                  <a:pt x="474648" y="217757"/>
                </a:cubicBezTo>
                <a:cubicBezTo>
                  <a:pt x="471333" y="217757"/>
                  <a:pt x="468236" y="217170"/>
                  <a:pt x="465416" y="215995"/>
                </a:cubicBezTo>
                <a:cubicBezTo>
                  <a:pt x="462570" y="214828"/>
                  <a:pt x="460136" y="212965"/>
                  <a:pt x="458038" y="210422"/>
                </a:cubicBezTo>
                <a:cubicBezTo>
                  <a:pt x="455973" y="207870"/>
                  <a:pt x="454303" y="204605"/>
                  <a:pt x="453111" y="200635"/>
                </a:cubicBezTo>
                <a:cubicBezTo>
                  <a:pt x="451911" y="196665"/>
                  <a:pt x="451306" y="191831"/>
                  <a:pt x="451306" y="186157"/>
                </a:cubicBezTo>
                <a:close/>
                <a:moveTo>
                  <a:pt x="433563" y="141505"/>
                </a:moveTo>
                <a:cubicBezTo>
                  <a:pt x="431465" y="141505"/>
                  <a:pt x="429811" y="140842"/>
                  <a:pt x="428569" y="139499"/>
                </a:cubicBezTo>
                <a:cubicBezTo>
                  <a:pt x="427302" y="138164"/>
                  <a:pt x="426698" y="136410"/>
                  <a:pt x="426698" y="134236"/>
                </a:cubicBezTo>
                <a:cubicBezTo>
                  <a:pt x="426698" y="132146"/>
                  <a:pt x="427302" y="130434"/>
                  <a:pt x="428569" y="129091"/>
                </a:cubicBezTo>
                <a:cubicBezTo>
                  <a:pt x="429811" y="127757"/>
                  <a:pt x="431465" y="127094"/>
                  <a:pt x="433563" y="127094"/>
                </a:cubicBezTo>
                <a:cubicBezTo>
                  <a:pt x="435552" y="127094"/>
                  <a:pt x="437206" y="127757"/>
                  <a:pt x="438440" y="129091"/>
                </a:cubicBezTo>
                <a:cubicBezTo>
                  <a:pt x="439682" y="130434"/>
                  <a:pt x="440303" y="132146"/>
                  <a:pt x="440303" y="134236"/>
                </a:cubicBezTo>
                <a:cubicBezTo>
                  <a:pt x="440303" y="136410"/>
                  <a:pt x="439682" y="138164"/>
                  <a:pt x="438440" y="139499"/>
                </a:cubicBezTo>
                <a:cubicBezTo>
                  <a:pt x="437206" y="140842"/>
                  <a:pt x="435552" y="141505"/>
                  <a:pt x="433563" y="141505"/>
                </a:cubicBezTo>
                <a:close/>
                <a:moveTo>
                  <a:pt x="438566" y="216247"/>
                </a:moveTo>
                <a:lnTo>
                  <a:pt x="428452" y="216247"/>
                </a:lnTo>
                <a:lnTo>
                  <a:pt x="428452" y="156059"/>
                </a:lnTo>
                <a:lnTo>
                  <a:pt x="438566" y="156059"/>
                </a:lnTo>
                <a:lnTo>
                  <a:pt x="438566" y="216247"/>
                </a:lnTo>
                <a:close/>
                <a:moveTo>
                  <a:pt x="416978" y="164334"/>
                </a:moveTo>
                <a:lnTo>
                  <a:pt x="403843" y="164334"/>
                </a:lnTo>
                <a:lnTo>
                  <a:pt x="403843" y="197689"/>
                </a:lnTo>
                <a:cubicBezTo>
                  <a:pt x="403843" y="201961"/>
                  <a:pt x="404372" y="204857"/>
                  <a:pt x="405471" y="206410"/>
                </a:cubicBezTo>
                <a:cubicBezTo>
                  <a:pt x="406554" y="207946"/>
                  <a:pt x="408375" y="208726"/>
                  <a:pt x="410960" y="208726"/>
                </a:cubicBezTo>
                <a:cubicBezTo>
                  <a:pt x="412454" y="208726"/>
                  <a:pt x="413747" y="208516"/>
                  <a:pt x="414829" y="208097"/>
                </a:cubicBezTo>
                <a:cubicBezTo>
                  <a:pt x="415912" y="207686"/>
                  <a:pt x="416701" y="207299"/>
                  <a:pt x="417205" y="206972"/>
                </a:cubicBezTo>
                <a:lnTo>
                  <a:pt x="418581" y="215122"/>
                </a:lnTo>
                <a:cubicBezTo>
                  <a:pt x="418162" y="215458"/>
                  <a:pt x="417171" y="215970"/>
                  <a:pt x="415585" y="216683"/>
                </a:cubicBezTo>
                <a:cubicBezTo>
                  <a:pt x="413990" y="217396"/>
                  <a:pt x="411892" y="217757"/>
                  <a:pt x="409206" y="217757"/>
                </a:cubicBezTo>
                <a:cubicBezTo>
                  <a:pt x="404061" y="217757"/>
                  <a:pt x="400192" y="216305"/>
                  <a:pt x="397598" y="213426"/>
                </a:cubicBezTo>
                <a:cubicBezTo>
                  <a:pt x="395013" y="210539"/>
                  <a:pt x="393729" y="205755"/>
                  <a:pt x="393729" y="199066"/>
                </a:cubicBezTo>
                <a:lnTo>
                  <a:pt x="393729" y="164334"/>
                </a:lnTo>
                <a:lnTo>
                  <a:pt x="386502" y="164334"/>
                </a:lnTo>
                <a:lnTo>
                  <a:pt x="386502" y="157561"/>
                </a:lnTo>
                <a:lnTo>
                  <a:pt x="393729" y="156059"/>
                </a:lnTo>
                <a:lnTo>
                  <a:pt x="394845" y="139247"/>
                </a:lnTo>
                <a:lnTo>
                  <a:pt x="403843" y="139247"/>
                </a:lnTo>
                <a:lnTo>
                  <a:pt x="403843" y="156059"/>
                </a:lnTo>
                <a:lnTo>
                  <a:pt x="418204" y="156059"/>
                </a:lnTo>
                <a:lnTo>
                  <a:pt x="416978" y="164334"/>
                </a:lnTo>
                <a:close/>
                <a:moveTo>
                  <a:pt x="356127" y="209104"/>
                </a:moveTo>
                <a:cubicBezTo>
                  <a:pt x="357537" y="209104"/>
                  <a:pt x="358779" y="208894"/>
                  <a:pt x="359879" y="208475"/>
                </a:cubicBezTo>
                <a:cubicBezTo>
                  <a:pt x="360962" y="208055"/>
                  <a:pt x="361910" y="207551"/>
                  <a:pt x="362682" y="206972"/>
                </a:cubicBezTo>
                <a:cubicBezTo>
                  <a:pt x="363471" y="206385"/>
                  <a:pt x="364143" y="205738"/>
                  <a:pt x="364697" y="205025"/>
                </a:cubicBezTo>
                <a:cubicBezTo>
                  <a:pt x="365225" y="204320"/>
                  <a:pt x="365687" y="203707"/>
                  <a:pt x="366124" y="203204"/>
                </a:cubicBezTo>
                <a:lnTo>
                  <a:pt x="366124" y="189909"/>
                </a:lnTo>
                <a:lnTo>
                  <a:pt x="362867" y="190043"/>
                </a:lnTo>
                <a:cubicBezTo>
                  <a:pt x="358041" y="190211"/>
                  <a:pt x="354373" y="191042"/>
                  <a:pt x="351880" y="192544"/>
                </a:cubicBezTo>
                <a:cubicBezTo>
                  <a:pt x="349371" y="194047"/>
                  <a:pt x="348145" y="196481"/>
                  <a:pt x="348145" y="199821"/>
                </a:cubicBezTo>
                <a:cubicBezTo>
                  <a:pt x="348145" y="202910"/>
                  <a:pt x="348850" y="205235"/>
                  <a:pt x="350277" y="206779"/>
                </a:cubicBezTo>
                <a:cubicBezTo>
                  <a:pt x="351670" y="208332"/>
                  <a:pt x="353651" y="209104"/>
                  <a:pt x="356127" y="209104"/>
                </a:cubicBezTo>
                <a:close/>
                <a:moveTo>
                  <a:pt x="338031" y="200954"/>
                </a:moveTo>
                <a:cubicBezTo>
                  <a:pt x="338031" y="197437"/>
                  <a:pt x="338686" y="194517"/>
                  <a:pt x="340012" y="192175"/>
                </a:cubicBezTo>
                <a:cubicBezTo>
                  <a:pt x="341355" y="189833"/>
                  <a:pt x="343143" y="187928"/>
                  <a:pt x="345375" y="186467"/>
                </a:cubicBezTo>
                <a:cubicBezTo>
                  <a:pt x="347633" y="185007"/>
                  <a:pt x="350294" y="183958"/>
                  <a:pt x="353324" y="183328"/>
                </a:cubicBezTo>
                <a:cubicBezTo>
                  <a:pt x="356371" y="182707"/>
                  <a:pt x="359602" y="182388"/>
                  <a:pt x="362993" y="182388"/>
                </a:cubicBezTo>
                <a:lnTo>
                  <a:pt x="366124" y="182388"/>
                </a:lnTo>
                <a:lnTo>
                  <a:pt x="366124" y="176622"/>
                </a:lnTo>
                <a:cubicBezTo>
                  <a:pt x="366124" y="171527"/>
                  <a:pt x="365225" y="168011"/>
                  <a:pt x="363438" y="166097"/>
                </a:cubicBezTo>
                <a:cubicBezTo>
                  <a:pt x="361650" y="164167"/>
                  <a:pt x="359124" y="163210"/>
                  <a:pt x="355884" y="163210"/>
                </a:cubicBezTo>
                <a:cubicBezTo>
                  <a:pt x="352896" y="163210"/>
                  <a:pt x="350386" y="163848"/>
                  <a:pt x="348405" y="165149"/>
                </a:cubicBezTo>
                <a:cubicBezTo>
                  <a:pt x="346391" y="166450"/>
                  <a:pt x="344813" y="167591"/>
                  <a:pt x="343638" y="168598"/>
                </a:cubicBezTo>
                <a:lnTo>
                  <a:pt x="339408" y="161825"/>
                </a:lnTo>
                <a:cubicBezTo>
                  <a:pt x="340063" y="161162"/>
                  <a:pt x="340927" y="160406"/>
                  <a:pt x="341959" y="159567"/>
                </a:cubicBezTo>
                <a:cubicBezTo>
                  <a:pt x="342992" y="158736"/>
                  <a:pt x="344276" y="157939"/>
                  <a:pt x="345770" y="157192"/>
                </a:cubicBezTo>
                <a:cubicBezTo>
                  <a:pt x="347272" y="156436"/>
                  <a:pt x="348976" y="155807"/>
                  <a:pt x="350881" y="155303"/>
                </a:cubicBezTo>
                <a:cubicBezTo>
                  <a:pt x="352812" y="154808"/>
                  <a:pt x="354961" y="154548"/>
                  <a:pt x="357369" y="154548"/>
                </a:cubicBezTo>
                <a:cubicBezTo>
                  <a:pt x="363555" y="154548"/>
                  <a:pt x="368205" y="156269"/>
                  <a:pt x="371386" y="159693"/>
                </a:cubicBezTo>
                <a:cubicBezTo>
                  <a:pt x="374534" y="163126"/>
                  <a:pt x="376128" y="168640"/>
                  <a:pt x="376128" y="176244"/>
                </a:cubicBezTo>
                <a:lnTo>
                  <a:pt x="376128" y="203707"/>
                </a:lnTo>
                <a:cubicBezTo>
                  <a:pt x="376128" y="206292"/>
                  <a:pt x="376204" y="208827"/>
                  <a:pt x="376372" y="211295"/>
                </a:cubicBezTo>
                <a:cubicBezTo>
                  <a:pt x="376556" y="213762"/>
                  <a:pt x="376716" y="215416"/>
                  <a:pt x="376884" y="216247"/>
                </a:cubicBezTo>
                <a:lnTo>
                  <a:pt x="367257" y="216247"/>
                </a:lnTo>
                <a:lnTo>
                  <a:pt x="366879" y="209599"/>
                </a:lnTo>
                <a:lnTo>
                  <a:pt x="366619" y="209599"/>
                </a:lnTo>
                <a:cubicBezTo>
                  <a:pt x="366291" y="210355"/>
                  <a:pt x="365796" y="211211"/>
                  <a:pt x="365125" y="212167"/>
                </a:cubicBezTo>
                <a:cubicBezTo>
                  <a:pt x="364470" y="213133"/>
                  <a:pt x="363631" y="214014"/>
                  <a:pt x="362615" y="214803"/>
                </a:cubicBezTo>
                <a:cubicBezTo>
                  <a:pt x="361616" y="215600"/>
                  <a:pt x="360425" y="216289"/>
                  <a:pt x="359014" y="216876"/>
                </a:cubicBezTo>
                <a:cubicBezTo>
                  <a:pt x="357588" y="217464"/>
                  <a:pt x="355917" y="217757"/>
                  <a:pt x="354012" y="217757"/>
                </a:cubicBezTo>
                <a:cubicBezTo>
                  <a:pt x="351746" y="217757"/>
                  <a:pt x="349664" y="217338"/>
                  <a:pt x="347700" y="216498"/>
                </a:cubicBezTo>
                <a:cubicBezTo>
                  <a:pt x="345753" y="215659"/>
                  <a:pt x="344033" y="214492"/>
                  <a:pt x="342572" y="212982"/>
                </a:cubicBezTo>
                <a:cubicBezTo>
                  <a:pt x="341128" y="211488"/>
                  <a:pt x="339995" y="209708"/>
                  <a:pt x="339223" y="207660"/>
                </a:cubicBezTo>
                <a:cubicBezTo>
                  <a:pt x="338409" y="205612"/>
                  <a:pt x="338031" y="203371"/>
                  <a:pt x="338031" y="200954"/>
                </a:cubicBezTo>
                <a:close/>
                <a:moveTo>
                  <a:pt x="326650" y="167717"/>
                </a:moveTo>
                <a:cubicBezTo>
                  <a:pt x="326407" y="167474"/>
                  <a:pt x="326012" y="167096"/>
                  <a:pt x="325492" y="166592"/>
                </a:cubicBezTo>
                <a:cubicBezTo>
                  <a:pt x="324930" y="166097"/>
                  <a:pt x="324258" y="165593"/>
                  <a:pt x="323419" y="165090"/>
                </a:cubicBezTo>
                <a:cubicBezTo>
                  <a:pt x="322571" y="164586"/>
                  <a:pt x="321589" y="164150"/>
                  <a:pt x="320406" y="163772"/>
                </a:cubicBezTo>
                <a:cubicBezTo>
                  <a:pt x="319256" y="163386"/>
                  <a:pt x="317913" y="163210"/>
                  <a:pt x="316419" y="163210"/>
                </a:cubicBezTo>
                <a:cubicBezTo>
                  <a:pt x="314262" y="163210"/>
                  <a:pt x="312239" y="163604"/>
                  <a:pt x="310359" y="164393"/>
                </a:cubicBezTo>
                <a:cubicBezTo>
                  <a:pt x="308487" y="165191"/>
                  <a:pt x="306867" y="166466"/>
                  <a:pt x="305508" y="168220"/>
                </a:cubicBezTo>
                <a:cubicBezTo>
                  <a:pt x="304131" y="169975"/>
                  <a:pt x="303048" y="172249"/>
                  <a:pt x="302243" y="175053"/>
                </a:cubicBezTo>
                <a:cubicBezTo>
                  <a:pt x="301454" y="177856"/>
                  <a:pt x="301042" y="181264"/>
                  <a:pt x="301042" y="185267"/>
                </a:cubicBezTo>
                <a:cubicBezTo>
                  <a:pt x="301042" y="189707"/>
                  <a:pt x="301420" y="193425"/>
                  <a:pt x="302108" y="196430"/>
                </a:cubicBezTo>
                <a:cubicBezTo>
                  <a:pt x="302830" y="199443"/>
                  <a:pt x="303812" y="201844"/>
                  <a:pt x="305046" y="203648"/>
                </a:cubicBezTo>
                <a:cubicBezTo>
                  <a:pt x="306288" y="205445"/>
                  <a:pt x="307816" y="206737"/>
                  <a:pt x="309620" y="207526"/>
                </a:cubicBezTo>
                <a:cubicBezTo>
                  <a:pt x="311391" y="208332"/>
                  <a:pt x="313389" y="208726"/>
                  <a:pt x="315538" y="208726"/>
                </a:cubicBezTo>
                <a:cubicBezTo>
                  <a:pt x="318601" y="208726"/>
                  <a:pt x="320976" y="208181"/>
                  <a:pt x="322588" y="207098"/>
                </a:cubicBezTo>
                <a:cubicBezTo>
                  <a:pt x="324224" y="206007"/>
                  <a:pt x="325391" y="205126"/>
                  <a:pt x="326046" y="204454"/>
                </a:cubicBezTo>
                <a:lnTo>
                  <a:pt x="330142" y="211488"/>
                </a:lnTo>
                <a:cubicBezTo>
                  <a:pt x="329747" y="211983"/>
                  <a:pt x="329126" y="212596"/>
                  <a:pt x="328354" y="213301"/>
                </a:cubicBezTo>
                <a:cubicBezTo>
                  <a:pt x="327557" y="214014"/>
                  <a:pt x="326524" y="214702"/>
                  <a:pt x="325290" y="215365"/>
                </a:cubicBezTo>
                <a:cubicBezTo>
                  <a:pt x="324048" y="216037"/>
                  <a:pt x="322504" y="216608"/>
                  <a:pt x="320716" y="217069"/>
                </a:cubicBezTo>
                <a:cubicBezTo>
                  <a:pt x="318945" y="217531"/>
                  <a:pt x="316880" y="217757"/>
                  <a:pt x="314539" y="217757"/>
                </a:cubicBezTo>
                <a:cubicBezTo>
                  <a:pt x="311207" y="217757"/>
                  <a:pt x="308093" y="217203"/>
                  <a:pt x="305197" y="216129"/>
                </a:cubicBezTo>
                <a:cubicBezTo>
                  <a:pt x="302276" y="215038"/>
                  <a:pt x="299716" y="213233"/>
                  <a:pt x="297551" y="210724"/>
                </a:cubicBezTo>
                <a:cubicBezTo>
                  <a:pt x="295394" y="208223"/>
                  <a:pt x="293681" y="204958"/>
                  <a:pt x="292439" y="200954"/>
                </a:cubicBezTo>
                <a:cubicBezTo>
                  <a:pt x="291214" y="196942"/>
                  <a:pt x="290568" y="191957"/>
                  <a:pt x="290568" y="186031"/>
                </a:cubicBezTo>
                <a:cubicBezTo>
                  <a:pt x="290568" y="180256"/>
                  <a:pt x="291323" y="175372"/>
                  <a:pt x="292817" y="171360"/>
                </a:cubicBezTo>
                <a:cubicBezTo>
                  <a:pt x="294311" y="167339"/>
                  <a:pt x="296275" y="164108"/>
                  <a:pt x="298701" y="161632"/>
                </a:cubicBezTo>
                <a:cubicBezTo>
                  <a:pt x="301110" y="159164"/>
                  <a:pt x="303770" y="157376"/>
                  <a:pt x="306733" y="156243"/>
                </a:cubicBezTo>
                <a:cubicBezTo>
                  <a:pt x="309704" y="155110"/>
                  <a:pt x="312667" y="154548"/>
                  <a:pt x="315655" y="154548"/>
                </a:cubicBezTo>
                <a:cubicBezTo>
                  <a:pt x="317913" y="154548"/>
                  <a:pt x="319885" y="154766"/>
                  <a:pt x="321606" y="155177"/>
                </a:cubicBezTo>
                <a:cubicBezTo>
                  <a:pt x="323310" y="155597"/>
                  <a:pt x="324770" y="156117"/>
                  <a:pt x="325979" y="156747"/>
                </a:cubicBezTo>
                <a:cubicBezTo>
                  <a:pt x="327196" y="157376"/>
                  <a:pt x="328194" y="158048"/>
                  <a:pt x="328967" y="158753"/>
                </a:cubicBezTo>
                <a:cubicBezTo>
                  <a:pt x="329764" y="159466"/>
                  <a:pt x="330402" y="160071"/>
                  <a:pt x="330914" y="160566"/>
                </a:cubicBezTo>
                <a:lnTo>
                  <a:pt x="326650" y="167717"/>
                </a:lnTo>
                <a:close/>
                <a:moveTo>
                  <a:pt x="277835" y="216247"/>
                </a:moveTo>
                <a:lnTo>
                  <a:pt x="268586" y="216247"/>
                </a:lnTo>
                <a:lnTo>
                  <a:pt x="268586" y="209482"/>
                </a:lnTo>
                <a:lnTo>
                  <a:pt x="268359" y="209482"/>
                </a:lnTo>
                <a:cubicBezTo>
                  <a:pt x="268099" y="209977"/>
                  <a:pt x="267553" y="210707"/>
                  <a:pt x="266722" y="211664"/>
                </a:cubicBezTo>
                <a:cubicBezTo>
                  <a:pt x="265900" y="212629"/>
                  <a:pt x="264834" y="213552"/>
                  <a:pt x="263541" y="214434"/>
                </a:cubicBezTo>
                <a:cubicBezTo>
                  <a:pt x="262240" y="215307"/>
                  <a:pt x="260671" y="216079"/>
                  <a:pt x="258850" y="216750"/>
                </a:cubicBezTo>
                <a:cubicBezTo>
                  <a:pt x="257028" y="217422"/>
                  <a:pt x="254980" y="217757"/>
                  <a:pt x="252739" y="217757"/>
                </a:cubicBezTo>
                <a:cubicBezTo>
                  <a:pt x="250062" y="217757"/>
                  <a:pt x="247670" y="217355"/>
                  <a:pt x="245555" y="216566"/>
                </a:cubicBezTo>
                <a:cubicBezTo>
                  <a:pt x="243440" y="215768"/>
                  <a:pt x="241618" y="214492"/>
                  <a:pt x="240124" y="212738"/>
                </a:cubicBezTo>
                <a:cubicBezTo>
                  <a:pt x="238622" y="210976"/>
                  <a:pt x="237464" y="208701"/>
                  <a:pt x="236683" y="205898"/>
                </a:cubicBezTo>
                <a:cubicBezTo>
                  <a:pt x="235886" y="203103"/>
                  <a:pt x="235491" y="199653"/>
                  <a:pt x="235491" y="195557"/>
                </a:cubicBezTo>
                <a:lnTo>
                  <a:pt x="235491" y="156059"/>
                </a:lnTo>
                <a:lnTo>
                  <a:pt x="245622" y="156059"/>
                </a:lnTo>
                <a:lnTo>
                  <a:pt x="245622" y="194810"/>
                </a:lnTo>
                <a:cubicBezTo>
                  <a:pt x="245622" y="199821"/>
                  <a:pt x="246428" y="203388"/>
                  <a:pt x="248047" y="205520"/>
                </a:cubicBezTo>
                <a:cubicBezTo>
                  <a:pt x="249667" y="207660"/>
                  <a:pt x="252177" y="208726"/>
                  <a:pt x="255601" y="208726"/>
                </a:cubicBezTo>
                <a:cubicBezTo>
                  <a:pt x="258505" y="208726"/>
                  <a:pt x="260965" y="207996"/>
                  <a:pt x="262962" y="206527"/>
                </a:cubicBezTo>
                <a:cubicBezTo>
                  <a:pt x="264968" y="205067"/>
                  <a:pt x="266555" y="203623"/>
                  <a:pt x="267721" y="202196"/>
                </a:cubicBezTo>
                <a:lnTo>
                  <a:pt x="267721" y="156059"/>
                </a:lnTo>
                <a:lnTo>
                  <a:pt x="277835" y="156059"/>
                </a:lnTo>
                <a:lnTo>
                  <a:pt x="277835" y="216247"/>
                </a:lnTo>
                <a:close/>
                <a:moveTo>
                  <a:pt x="199023" y="208726"/>
                </a:moveTo>
                <a:cubicBezTo>
                  <a:pt x="200601" y="208726"/>
                  <a:pt x="202019" y="208516"/>
                  <a:pt x="203269" y="208097"/>
                </a:cubicBezTo>
                <a:cubicBezTo>
                  <a:pt x="204512" y="207686"/>
                  <a:pt x="205603" y="207157"/>
                  <a:pt x="206518" y="206527"/>
                </a:cubicBezTo>
                <a:cubicBezTo>
                  <a:pt x="207424" y="205898"/>
                  <a:pt x="208188" y="205260"/>
                  <a:pt x="208817" y="204588"/>
                </a:cubicBezTo>
                <a:cubicBezTo>
                  <a:pt x="209447" y="203909"/>
                  <a:pt x="209925" y="203338"/>
                  <a:pt x="210261" y="202834"/>
                </a:cubicBezTo>
                <a:lnTo>
                  <a:pt x="210261" y="165711"/>
                </a:lnTo>
                <a:cubicBezTo>
                  <a:pt x="209338" y="165132"/>
                  <a:pt x="208280" y="164628"/>
                  <a:pt x="207080" y="164209"/>
                </a:cubicBezTo>
                <a:cubicBezTo>
                  <a:pt x="205871" y="163789"/>
                  <a:pt x="204352" y="163579"/>
                  <a:pt x="202514" y="163579"/>
                </a:cubicBezTo>
                <a:cubicBezTo>
                  <a:pt x="200198" y="163579"/>
                  <a:pt x="197999" y="163982"/>
                  <a:pt x="195959" y="164771"/>
                </a:cubicBezTo>
                <a:cubicBezTo>
                  <a:pt x="193919" y="165568"/>
                  <a:pt x="192148" y="166886"/>
                  <a:pt x="190646" y="168724"/>
                </a:cubicBezTo>
                <a:cubicBezTo>
                  <a:pt x="189152" y="170562"/>
                  <a:pt x="187969" y="172946"/>
                  <a:pt x="187096" y="175867"/>
                </a:cubicBezTo>
                <a:cubicBezTo>
                  <a:pt x="186223" y="178796"/>
                  <a:pt x="185778" y="182388"/>
                  <a:pt x="185778" y="186652"/>
                </a:cubicBezTo>
                <a:cubicBezTo>
                  <a:pt x="185778" y="190832"/>
                  <a:pt x="186147" y="194323"/>
                  <a:pt x="186844" y="197118"/>
                </a:cubicBezTo>
                <a:cubicBezTo>
                  <a:pt x="187557" y="199930"/>
                  <a:pt x="188531" y="202180"/>
                  <a:pt x="189782" y="203892"/>
                </a:cubicBezTo>
                <a:cubicBezTo>
                  <a:pt x="191032" y="205612"/>
                  <a:pt x="192442" y="206846"/>
                  <a:pt x="194020" y="207585"/>
                </a:cubicBezTo>
                <a:cubicBezTo>
                  <a:pt x="195607" y="208349"/>
                  <a:pt x="197268" y="208726"/>
                  <a:pt x="199023" y="208726"/>
                </a:cubicBezTo>
                <a:close/>
                <a:moveTo>
                  <a:pt x="175303" y="187030"/>
                </a:moveTo>
                <a:cubicBezTo>
                  <a:pt x="175303" y="180928"/>
                  <a:pt x="176092" y="175825"/>
                  <a:pt x="177662" y="171737"/>
                </a:cubicBezTo>
                <a:cubicBezTo>
                  <a:pt x="179240" y="167633"/>
                  <a:pt x="181279" y="164334"/>
                  <a:pt x="183780" y="161825"/>
                </a:cubicBezTo>
                <a:cubicBezTo>
                  <a:pt x="186282" y="159315"/>
                  <a:pt x="189119" y="157544"/>
                  <a:pt x="192274" y="156495"/>
                </a:cubicBezTo>
                <a:cubicBezTo>
                  <a:pt x="195439" y="155454"/>
                  <a:pt x="198603" y="154926"/>
                  <a:pt x="201767" y="154926"/>
                </a:cubicBezTo>
                <a:cubicBezTo>
                  <a:pt x="203689" y="154926"/>
                  <a:pt x="205351" y="155077"/>
                  <a:pt x="206761" y="155370"/>
                </a:cubicBezTo>
                <a:cubicBezTo>
                  <a:pt x="208180" y="155664"/>
                  <a:pt x="209338" y="156017"/>
                  <a:pt x="210261" y="156436"/>
                </a:cubicBezTo>
                <a:lnTo>
                  <a:pt x="210261" y="127589"/>
                </a:lnTo>
                <a:lnTo>
                  <a:pt x="220383" y="126456"/>
                </a:lnTo>
                <a:lnTo>
                  <a:pt x="220383" y="216247"/>
                </a:lnTo>
                <a:lnTo>
                  <a:pt x="211134" y="216247"/>
                </a:lnTo>
                <a:lnTo>
                  <a:pt x="211134" y="209851"/>
                </a:lnTo>
                <a:lnTo>
                  <a:pt x="210874" y="209851"/>
                </a:lnTo>
                <a:cubicBezTo>
                  <a:pt x="210639" y="210355"/>
                  <a:pt x="210177" y="211043"/>
                  <a:pt x="209506" y="211924"/>
                </a:cubicBezTo>
                <a:cubicBezTo>
                  <a:pt x="208834" y="212805"/>
                  <a:pt x="207928" y="213670"/>
                  <a:pt x="206761" y="214551"/>
                </a:cubicBezTo>
                <a:cubicBezTo>
                  <a:pt x="205603" y="215432"/>
                  <a:pt x="204142" y="216188"/>
                  <a:pt x="202397" y="216817"/>
                </a:cubicBezTo>
                <a:cubicBezTo>
                  <a:pt x="200642" y="217438"/>
                  <a:pt x="198603" y="217757"/>
                  <a:pt x="196270" y="217757"/>
                </a:cubicBezTo>
                <a:cubicBezTo>
                  <a:pt x="193449" y="217757"/>
                  <a:pt x="190747" y="217187"/>
                  <a:pt x="188229" y="216062"/>
                </a:cubicBezTo>
                <a:cubicBezTo>
                  <a:pt x="185677" y="214929"/>
                  <a:pt x="183462" y="213133"/>
                  <a:pt x="181548" y="210665"/>
                </a:cubicBezTo>
                <a:cubicBezTo>
                  <a:pt x="179617" y="208206"/>
                  <a:pt x="178107" y="205025"/>
                  <a:pt x="176982" y="201139"/>
                </a:cubicBezTo>
                <a:cubicBezTo>
                  <a:pt x="175857" y="197253"/>
                  <a:pt x="175303" y="192544"/>
                  <a:pt x="175303" y="187030"/>
                </a:cubicBezTo>
                <a:close/>
                <a:moveTo>
                  <a:pt x="163427" y="138366"/>
                </a:moveTo>
                <a:lnTo>
                  <a:pt x="132699" y="138366"/>
                </a:lnTo>
                <a:lnTo>
                  <a:pt x="132699" y="168220"/>
                </a:lnTo>
                <a:lnTo>
                  <a:pt x="160926" y="168220"/>
                </a:lnTo>
                <a:lnTo>
                  <a:pt x="160926" y="176874"/>
                </a:lnTo>
                <a:lnTo>
                  <a:pt x="132699" y="176874"/>
                </a:lnTo>
                <a:lnTo>
                  <a:pt x="132699" y="207216"/>
                </a:lnTo>
                <a:lnTo>
                  <a:pt x="166558" y="207216"/>
                </a:lnTo>
                <a:lnTo>
                  <a:pt x="165928" y="216247"/>
                </a:lnTo>
                <a:lnTo>
                  <a:pt x="121838" y="216247"/>
                </a:lnTo>
                <a:lnTo>
                  <a:pt x="121838" y="129721"/>
                </a:lnTo>
                <a:lnTo>
                  <a:pt x="164182" y="129721"/>
                </a:lnTo>
                <a:lnTo>
                  <a:pt x="163427" y="138366"/>
                </a:lnTo>
                <a:close/>
                <a:moveTo>
                  <a:pt x="85496" y="164334"/>
                </a:moveTo>
                <a:lnTo>
                  <a:pt x="73267" y="164334"/>
                </a:lnTo>
                <a:lnTo>
                  <a:pt x="73267" y="216247"/>
                </a:lnTo>
                <a:lnTo>
                  <a:pt x="63144" y="216247"/>
                </a:lnTo>
                <a:lnTo>
                  <a:pt x="63144" y="164334"/>
                </a:lnTo>
                <a:lnTo>
                  <a:pt x="55893" y="164334"/>
                </a:lnTo>
                <a:lnTo>
                  <a:pt x="55893" y="157561"/>
                </a:lnTo>
                <a:lnTo>
                  <a:pt x="63144" y="156185"/>
                </a:lnTo>
                <a:lnTo>
                  <a:pt x="63144" y="144140"/>
                </a:lnTo>
                <a:cubicBezTo>
                  <a:pt x="63144" y="140884"/>
                  <a:pt x="63598" y="138080"/>
                  <a:pt x="64512" y="135739"/>
                </a:cubicBezTo>
                <a:cubicBezTo>
                  <a:pt x="65436" y="133405"/>
                  <a:pt x="66636" y="131475"/>
                  <a:pt x="68147" y="129973"/>
                </a:cubicBezTo>
                <a:cubicBezTo>
                  <a:pt x="69641" y="128462"/>
                  <a:pt x="71387" y="127379"/>
                  <a:pt x="73384" y="126708"/>
                </a:cubicBezTo>
                <a:cubicBezTo>
                  <a:pt x="75390" y="126044"/>
                  <a:pt x="77505" y="125709"/>
                  <a:pt x="79755" y="125709"/>
                </a:cubicBezTo>
                <a:cubicBezTo>
                  <a:pt x="81920" y="125709"/>
                  <a:pt x="83750" y="126003"/>
                  <a:pt x="85252" y="126590"/>
                </a:cubicBezTo>
                <a:cubicBezTo>
                  <a:pt x="86755" y="127169"/>
                  <a:pt x="87753" y="127631"/>
                  <a:pt x="88249" y="127967"/>
                </a:cubicBezTo>
                <a:lnTo>
                  <a:pt x="86125" y="136368"/>
                </a:lnTo>
                <a:cubicBezTo>
                  <a:pt x="85621" y="136032"/>
                  <a:pt x="84916" y="135672"/>
                  <a:pt x="84002" y="135294"/>
                </a:cubicBezTo>
                <a:cubicBezTo>
                  <a:pt x="83087" y="134925"/>
                  <a:pt x="81962" y="134731"/>
                  <a:pt x="80636" y="134731"/>
                </a:cubicBezTo>
                <a:cubicBezTo>
                  <a:pt x="78210" y="134731"/>
                  <a:pt x="76381" y="135495"/>
                  <a:pt x="75130" y="136989"/>
                </a:cubicBezTo>
                <a:cubicBezTo>
                  <a:pt x="73888" y="138500"/>
                  <a:pt x="73267" y="141261"/>
                  <a:pt x="73267" y="145282"/>
                </a:cubicBezTo>
                <a:lnTo>
                  <a:pt x="73267" y="156059"/>
                </a:lnTo>
                <a:lnTo>
                  <a:pt x="86755" y="156059"/>
                </a:lnTo>
                <a:lnTo>
                  <a:pt x="85496" y="164334"/>
                </a:lnTo>
                <a:close/>
                <a:moveTo>
                  <a:pt x="37788" y="186157"/>
                </a:moveTo>
                <a:cubicBezTo>
                  <a:pt x="37788" y="178125"/>
                  <a:pt x="36630" y="172300"/>
                  <a:pt x="34297" y="168657"/>
                </a:cubicBezTo>
                <a:cubicBezTo>
                  <a:pt x="31964" y="165023"/>
                  <a:pt x="28715" y="163210"/>
                  <a:pt x="24552" y="163210"/>
                </a:cubicBezTo>
                <a:cubicBezTo>
                  <a:pt x="20389" y="163210"/>
                  <a:pt x="17166" y="165023"/>
                  <a:pt x="14875" y="168657"/>
                </a:cubicBezTo>
                <a:cubicBezTo>
                  <a:pt x="12584" y="172300"/>
                  <a:pt x="11442" y="178125"/>
                  <a:pt x="11442" y="186157"/>
                </a:cubicBezTo>
                <a:cubicBezTo>
                  <a:pt x="11442" y="194181"/>
                  <a:pt x="12609" y="199947"/>
                  <a:pt x="14942" y="203455"/>
                </a:cubicBezTo>
                <a:cubicBezTo>
                  <a:pt x="17267" y="206972"/>
                  <a:pt x="20515" y="208726"/>
                  <a:pt x="24678" y="208726"/>
                </a:cubicBezTo>
                <a:cubicBezTo>
                  <a:pt x="28841" y="208726"/>
                  <a:pt x="32064" y="206972"/>
                  <a:pt x="34356" y="203455"/>
                </a:cubicBezTo>
                <a:cubicBezTo>
                  <a:pt x="36647" y="199947"/>
                  <a:pt x="37788" y="194181"/>
                  <a:pt x="37788" y="186157"/>
                </a:cubicBezTo>
                <a:close/>
                <a:moveTo>
                  <a:pt x="959" y="186157"/>
                </a:moveTo>
                <a:cubicBezTo>
                  <a:pt x="959" y="180634"/>
                  <a:pt x="1597" y="175867"/>
                  <a:pt x="2889" y="171863"/>
                </a:cubicBezTo>
                <a:cubicBezTo>
                  <a:pt x="4174" y="167843"/>
                  <a:pt x="5928" y="164561"/>
                  <a:pt x="8135" y="162018"/>
                </a:cubicBezTo>
                <a:cubicBezTo>
                  <a:pt x="10343" y="159466"/>
                  <a:pt x="12869" y="157578"/>
                  <a:pt x="15748" y="156369"/>
                </a:cubicBezTo>
                <a:cubicBezTo>
                  <a:pt x="18627" y="155161"/>
                  <a:pt x="21682" y="154548"/>
                  <a:pt x="24930" y="154548"/>
                </a:cubicBezTo>
                <a:cubicBezTo>
                  <a:pt x="28254" y="154548"/>
                  <a:pt x="31342" y="155161"/>
                  <a:pt x="34171" y="156369"/>
                </a:cubicBezTo>
                <a:cubicBezTo>
                  <a:pt x="36999" y="157578"/>
                  <a:pt x="39459" y="159466"/>
                  <a:pt x="41540" y="162018"/>
                </a:cubicBezTo>
                <a:cubicBezTo>
                  <a:pt x="43622" y="164561"/>
                  <a:pt x="45267" y="167843"/>
                  <a:pt x="46467" y="171863"/>
                </a:cubicBezTo>
                <a:cubicBezTo>
                  <a:pt x="47676" y="175867"/>
                  <a:pt x="48288" y="180634"/>
                  <a:pt x="48288" y="186157"/>
                </a:cubicBezTo>
                <a:cubicBezTo>
                  <a:pt x="48288" y="191747"/>
                  <a:pt x="47659" y="196556"/>
                  <a:pt x="46408" y="200576"/>
                </a:cubicBezTo>
                <a:cubicBezTo>
                  <a:pt x="45158" y="204588"/>
                  <a:pt x="43429" y="207870"/>
                  <a:pt x="41221" y="210422"/>
                </a:cubicBezTo>
                <a:cubicBezTo>
                  <a:pt x="39022" y="212965"/>
                  <a:pt x="36462" y="214828"/>
                  <a:pt x="33550" y="215995"/>
                </a:cubicBezTo>
                <a:cubicBezTo>
                  <a:pt x="30629" y="217170"/>
                  <a:pt x="27549" y="217757"/>
                  <a:pt x="24300" y="217757"/>
                </a:cubicBezTo>
                <a:cubicBezTo>
                  <a:pt x="20977" y="217757"/>
                  <a:pt x="17896" y="217170"/>
                  <a:pt x="15068" y="215995"/>
                </a:cubicBezTo>
                <a:cubicBezTo>
                  <a:pt x="12231" y="214828"/>
                  <a:pt x="9780" y="212965"/>
                  <a:pt x="7699" y="210422"/>
                </a:cubicBezTo>
                <a:cubicBezTo>
                  <a:pt x="5617" y="207870"/>
                  <a:pt x="3964" y="204605"/>
                  <a:pt x="2763" y="200635"/>
                </a:cubicBezTo>
                <a:cubicBezTo>
                  <a:pt x="1555" y="196665"/>
                  <a:pt x="959" y="191831"/>
                  <a:pt x="959" y="186157"/>
                </a:cubicBezTo>
                <a:close/>
                <a:moveTo>
                  <a:pt x="718564" y="29598"/>
                </a:moveTo>
                <a:lnTo>
                  <a:pt x="699822" y="93302"/>
                </a:lnTo>
                <a:cubicBezTo>
                  <a:pt x="697656" y="100663"/>
                  <a:pt x="695004" y="106220"/>
                  <a:pt x="691890" y="109988"/>
                </a:cubicBezTo>
                <a:cubicBezTo>
                  <a:pt x="688776" y="113740"/>
                  <a:pt x="684252" y="115620"/>
                  <a:pt x="678335" y="115620"/>
                </a:cubicBezTo>
                <a:cubicBezTo>
                  <a:pt x="677101" y="115620"/>
                  <a:pt x="676052" y="115477"/>
                  <a:pt x="675205" y="115192"/>
                </a:cubicBezTo>
                <a:cubicBezTo>
                  <a:pt x="674399" y="114890"/>
                  <a:pt x="673811" y="114663"/>
                  <a:pt x="673476" y="114495"/>
                </a:cubicBezTo>
                <a:lnTo>
                  <a:pt x="673476" y="105724"/>
                </a:lnTo>
                <a:cubicBezTo>
                  <a:pt x="673904" y="105884"/>
                  <a:pt x="674432" y="106069"/>
                  <a:pt x="675087" y="106287"/>
                </a:cubicBezTo>
                <a:cubicBezTo>
                  <a:pt x="675775" y="106488"/>
                  <a:pt x="676640" y="106597"/>
                  <a:pt x="677706" y="106597"/>
                </a:cubicBezTo>
                <a:cubicBezTo>
                  <a:pt x="681298" y="106597"/>
                  <a:pt x="684017" y="105464"/>
                  <a:pt x="685889" y="103215"/>
                </a:cubicBezTo>
                <a:cubicBezTo>
                  <a:pt x="687778" y="100949"/>
                  <a:pt x="689364" y="97491"/>
                  <a:pt x="690707" y="92807"/>
                </a:cubicBezTo>
                <a:lnTo>
                  <a:pt x="691580" y="89668"/>
                </a:lnTo>
                <a:lnTo>
                  <a:pt x="672217" y="29598"/>
                </a:lnTo>
                <a:lnTo>
                  <a:pt x="683086" y="29598"/>
                </a:lnTo>
                <a:lnTo>
                  <a:pt x="692444" y="62953"/>
                </a:lnTo>
                <a:cubicBezTo>
                  <a:pt x="693368" y="66385"/>
                  <a:pt x="694215" y="69583"/>
                  <a:pt x="694954" y="72554"/>
                </a:cubicBezTo>
                <a:cubicBezTo>
                  <a:pt x="695709" y="75517"/>
                  <a:pt x="696154" y="78169"/>
                  <a:pt x="696330" y="80520"/>
                </a:cubicBezTo>
                <a:lnTo>
                  <a:pt x="696574" y="80520"/>
                </a:lnTo>
                <a:cubicBezTo>
                  <a:pt x="696758" y="78169"/>
                  <a:pt x="697153" y="75542"/>
                  <a:pt x="697757" y="72613"/>
                </a:cubicBezTo>
                <a:cubicBezTo>
                  <a:pt x="698395" y="69684"/>
                  <a:pt x="699150" y="66511"/>
                  <a:pt x="700065" y="63087"/>
                </a:cubicBezTo>
                <a:lnTo>
                  <a:pt x="708576" y="29598"/>
                </a:lnTo>
                <a:lnTo>
                  <a:pt x="718564" y="29598"/>
                </a:lnTo>
                <a:close/>
                <a:moveTo>
                  <a:pt x="668608" y="38495"/>
                </a:moveTo>
                <a:cubicBezTo>
                  <a:pt x="668347" y="38335"/>
                  <a:pt x="667810" y="38125"/>
                  <a:pt x="666954" y="37874"/>
                </a:cubicBezTo>
                <a:cubicBezTo>
                  <a:pt x="666148" y="37622"/>
                  <a:pt x="665007" y="37496"/>
                  <a:pt x="663614" y="37496"/>
                </a:cubicBezTo>
                <a:cubicBezTo>
                  <a:pt x="660433" y="37496"/>
                  <a:pt x="657973" y="38352"/>
                  <a:pt x="656169" y="40064"/>
                </a:cubicBezTo>
                <a:cubicBezTo>
                  <a:pt x="654381" y="41785"/>
                  <a:pt x="653105" y="43640"/>
                  <a:pt x="652383" y="45646"/>
                </a:cubicBezTo>
                <a:lnTo>
                  <a:pt x="652383" y="89794"/>
                </a:lnTo>
                <a:lnTo>
                  <a:pt x="642253" y="89794"/>
                </a:lnTo>
                <a:lnTo>
                  <a:pt x="642253" y="29598"/>
                </a:lnTo>
                <a:lnTo>
                  <a:pt x="651494" y="29598"/>
                </a:lnTo>
                <a:lnTo>
                  <a:pt x="651494" y="37748"/>
                </a:lnTo>
                <a:lnTo>
                  <a:pt x="651745" y="37748"/>
                </a:lnTo>
                <a:cubicBezTo>
                  <a:pt x="652148" y="36573"/>
                  <a:pt x="652694" y="35423"/>
                  <a:pt x="653349" y="34298"/>
                </a:cubicBezTo>
                <a:cubicBezTo>
                  <a:pt x="654037" y="33173"/>
                  <a:pt x="654859" y="32166"/>
                  <a:pt x="655875" y="31293"/>
                </a:cubicBezTo>
                <a:cubicBezTo>
                  <a:pt x="656857" y="30412"/>
                  <a:pt x="658057" y="29724"/>
                  <a:pt x="659434" y="29220"/>
                </a:cubicBezTo>
                <a:cubicBezTo>
                  <a:pt x="660810" y="28716"/>
                  <a:pt x="662447" y="28473"/>
                  <a:pt x="664352" y="28473"/>
                </a:cubicBezTo>
                <a:cubicBezTo>
                  <a:pt x="665762" y="28473"/>
                  <a:pt x="666904" y="28599"/>
                  <a:pt x="667793" y="28851"/>
                </a:cubicBezTo>
                <a:cubicBezTo>
                  <a:pt x="668658" y="29094"/>
                  <a:pt x="669346" y="29304"/>
                  <a:pt x="669841" y="29472"/>
                </a:cubicBezTo>
                <a:lnTo>
                  <a:pt x="668608" y="38495"/>
                </a:lnTo>
                <a:close/>
                <a:moveTo>
                  <a:pt x="630762" y="37874"/>
                </a:moveTo>
                <a:lnTo>
                  <a:pt x="617660" y="37874"/>
                </a:lnTo>
                <a:lnTo>
                  <a:pt x="617660" y="71228"/>
                </a:lnTo>
                <a:cubicBezTo>
                  <a:pt x="617660" y="75500"/>
                  <a:pt x="618189" y="78404"/>
                  <a:pt x="619264" y="79949"/>
                </a:cubicBezTo>
                <a:cubicBezTo>
                  <a:pt x="620363" y="81493"/>
                  <a:pt x="622184" y="82265"/>
                  <a:pt x="624778" y="82265"/>
                </a:cubicBezTo>
                <a:cubicBezTo>
                  <a:pt x="626264" y="82265"/>
                  <a:pt x="627548" y="82056"/>
                  <a:pt x="628647" y="81644"/>
                </a:cubicBezTo>
                <a:cubicBezTo>
                  <a:pt x="629730" y="81225"/>
                  <a:pt x="630494" y="80847"/>
                  <a:pt x="631022" y="80520"/>
                </a:cubicBezTo>
                <a:lnTo>
                  <a:pt x="632382" y="88669"/>
                </a:lnTo>
                <a:cubicBezTo>
                  <a:pt x="631954" y="88997"/>
                  <a:pt x="630989" y="89517"/>
                  <a:pt x="629386" y="90231"/>
                </a:cubicBezTo>
                <a:cubicBezTo>
                  <a:pt x="627808" y="90936"/>
                  <a:pt x="625693" y="91296"/>
                  <a:pt x="623024" y="91296"/>
                </a:cubicBezTo>
                <a:cubicBezTo>
                  <a:pt x="617862" y="91296"/>
                  <a:pt x="613993" y="89861"/>
                  <a:pt x="611399" y="86974"/>
                </a:cubicBezTo>
                <a:cubicBezTo>
                  <a:pt x="608822" y="84087"/>
                  <a:pt x="607530" y="79303"/>
                  <a:pt x="607530" y="72613"/>
                </a:cubicBezTo>
                <a:lnTo>
                  <a:pt x="607530" y="37874"/>
                </a:lnTo>
                <a:lnTo>
                  <a:pt x="600287" y="37874"/>
                </a:lnTo>
                <a:lnTo>
                  <a:pt x="600287" y="31100"/>
                </a:lnTo>
                <a:lnTo>
                  <a:pt x="607530" y="29598"/>
                </a:lnTo>
                <a:lnTo>
                  <a:pt x="608663" y="12795"/>
                </a:lnTo>
                <a:lnTo>
                  <a:pt x="617660" y="12795"/>
                </a:lnTo>
                <a:lnTo>
                  <a:pt x="617660" y="29598"/>
                </a:lnTo>
                <a:lnTo>
                  <a:pt x="632005" y="29598"/>
                </a:lnTo>
                <a:lnTo>
                  <a:pt x="630762" y="37874"/>
                </a:lnTo>
                <a:close/>
                <a:moveTo>
                  <a:pt x="587302" y="41760"/>
                </a:moveTo>
                <a:cubicBezTo>
                  <a:pt x="586648" y="41013"/>
                  <a:pt x="585430" y="39989"/>
                  <a:pt x="583676" y="38688"/>
                </a:cubicBezTo>
                <a:cubicBezTo>
                  <a:pt x="581922" y="37395"/>
                  <a:pt x="579631" y="36749"/>
                  <a:pt x="576811" y="36749"/>
                </a:cubicBezTo>
                <a:cubicBezTo>
                  <a:pt x="574142" y="36749"/>
                  <a:pt x="572119" y="37370"/>
                  <a:pt x="570692" y="38629"/>
                </a:cubicBezTo>
                <a:cubicBezTo>
                  <a:pt x="569265" y="39880"/>
                  <a:pt x="568577" y="41390"/>
                  <a:pt x="568577" y="43144"/>
                </a:cubicBezTo>
                <a:cubicBezTo>
                  <a:pt x="568577" y="45402"/>
                  <a:pt x="569240" y="47257"/>
                  <a:pt x="570516" y="48718"/>
                </a:cubicBezTo>
                <a:cubicBezTo>
                  <a:pt x="571808" y="50186"/>
                  <a:pt x="573781" y="51756"/>
                  <a:pt x="576450" y="53418"/>
                </a:cubicBezTo>
                <a:lnTo>
                  <a:pt x="580201" y="55676"/>
                </a:lnTo>
                <a:cubicBezTo>
                  <a:pt x="584272" y="58101"/>
                  <a:pt x="587462" y="60712"/>
                  <a:pt x="589812" y="63523"/>
                </a:cubicBezTo>
                <a:cubicBezTo>
                  <a:pt x="592137" y="66318"/>
                  <a:pt x="593303" y="69944"/>
                  <a:pt x="593303" y="74367"/>
                </a:cubicBezTo>
                <a:cubicBezTo>
                  <a:pt x="593303" y="79135"/>
                  <a:pt x="591658" y="83147"/>
                  <a:pt x="588368" y="86403"/>
                </a:cubicBezTo>
                <a:cubicBezTo>
                  <a:pt x="585086" y="89668"/>
                  <a:pt x="580369" y="91296"/>
                  <a:pt x="574184" y="91296"/>
                </a:cubicBezTo>
                <a:cubicBezTo>
                  <a:pt x="571791" y="91296"/>
                  <a:pt x="569660" y="91053"/>
                  <a:pt x="567830" y="90541"/>
                </a:cubicBezTo>
                <a:cubicBezTo>
                  <a:pt x="565975" y="90046"/>
                  <a:pt x="564397" y="89458"/>
                  <a:pt x="563004" y="88795"/>
                </a:cubicBezTo>
                <a:cubicBezTo>
                  <a:pt x="561627" y="88124"/>
                  <a:pt x="560503" y="87394"/>
                  <a:pt x="559579" y="86596"/>
                </a:cubicBezTo>
                <a:cubicBezTo>
                  <a:pt x="558664" y="85799"/>
                  <a:pt x="557892" y="85069"/>
                  <a:pt x="557338" y="84406"/>
                </a:cubicBezTo>
                <a:lnTo>
                  <a:pt x="562223" y="76373"/>
                </a:lnTo>
                <a:cubicBezTo>
                  <a:pt x="562710" y="76877"/>
                  <a:pt x="563306" y="77456"/>
                  <a:pt x="564002" y="78127"/>
                </a:cubicBezTo>
                <a:cubicBezTo>
                  <a:pt x="564708" y="78799"/>
                  <a:pt x="565580" y="79445"/>
                  <a:pt x="566579" y="80075"/>
                </a:cubicBezTo>
                <a:cubicBezTo>
                  <a:pt x="567561" y="80696"/>
                  <a:pt x="568694" y="81225"/>
                  <a:pt x="569945" y="81644"/>
                </a:cubicBezTo>
                <a:cubicBezTo>
                  <a:pt x="571187" y="82056"/>
                  <a:pt x="572648" y="82265"/>
                  <a:pt x="574335" y="82265"/>
                </a:cubicBezTo>
                <a:cubicBezTo>
                  <a:pt x="577314" y="82265"/>
                  <a:pt x="579597" y="81602"/>
                  <a:pt x="581184" y="80259"/>
                </a:cubicBezTo>
                <a:cubicBezTo>
                  <a:pt x="582761" y="78925"/>
                  <a:pt x="583550" y="77297"/>
                  <a:pt x="583550" y="75366"/>
                </a:cubicBezTo>
                <a:cubicBezTo>
                  <a:pt x="583550" y="73948"/>
                  <a:pt x="583366" y="72714"/>
                  <a:pt x="583005" y="71673"/>
                </a:cubicBezTo>
                <a:cubicBezTo>
                  <a:pt x="582610" y="70632"/>
                  <a:pt x="582056" y="69684"/>
                  <a:pt x="581318" y="68853"/>
                </a:cubicBezTo>
                <a:cubicBezTo>
                  <a:pt x="580562" y="68014"/>
                  <a:pt x="579631" y="67216"/>
                  <a:pt x="578582" y="66469"/>
                </a:cubicBezTo>
                <a:cubicBezTo>
                  <a:pt x="577482" y="65722"/>
                  <a:pt x="576240" y="64875"/>
                  <a:pt x="574813" y="63960"/>
                </a:cubicBezTo>
                <a:lnTo>
                  <a:pt x="571053" y="61568"/>
                </a:lnTo>
                <a:cubicBezTo>
                  <a:pt x="567318" y="59150"/>
                  <a:pt x="564397" y="56599"/>
                  <a:pt x="562282" y="53930"/>
                </a:cubicBezTo>
                <a:cubicBezTo>
                  <a:pt x="560158" y="51244"/>
                  <a:pt x="559076" y="47820"/>
                  <a:pt x="559076" y="43640"/>
                </a:cubicBezTo>
                <a:cubicBezTo>
                  <a:pt x="559076" y="41390"/>
                  <a:pt x="559512" y="39317"/>
                  <a:pt x="560402" y="37429"/>
                </a:cubicBezTo>
                <a:cubicBezTo>
                  <a:pt x="561266" y="35557"/>
                  <a:pt x="562500" y="33929"/>
                  <a:pt x="564070" y="32544"/>
                </a:cubicBezTo>
                <a:cubicBezTo>
                  <a:pt x="565664" y="31159"/>
                  <a:pt x="567503" y="30076"/>
                  <a:pt x="569626" y="29279"/>
                </a:cubicBezTo>
                <a:cubicBezTo>
                  <a:pt x="571758" y="28498"/>
                  <a:pt x="574024" y="28087"/>
                  <a:pt x="576450" y="28087"/>
                </a:cubicBezTo>
                <a:cubicBezTo>
                  <a:pt x="578775" y="28087"/>
                  <a:pt x="580764" y="28322"/>
                  <a:pt x="582434" y="28784"/>
                </a:cubicBezTo>
                <a:cubicBezTo>
                  <a:pt x="584104" y="29237"/>
                  <a:pt x="585548" y="29824"/>
                  <a:pt x="586740" y="30538"/>
                </a:cubicBezTo>
                <a:cubicBezTo>
                  <a:pt x="587957" y="31251"/>
                  <a:pt x="588939" y="31965"/>
                  <a:pt x="589745" y="32670"/>
                </a:cubicBezTo>
                <a:cubicBezTo>
                  <a:pt x="590550" y="33383"/>
                  <a:pt x="591172" y="33987"/>
                  <a:pt x="591675" y="34483"/>
                </a:cubicBezTo>
                <a:lnTo>
                  <a:pt x="587302" y="41760"/>
                </a:lnTo>
                <a:close/>
                <a:moveTo>
                  <a:pt x="540972" y="15052"/>
                </a:moveTo>
                <a:cubicBezTo>
                  <a:pt x="538873" y="15052"/>
                  <a:pt x="537236" y="14381"/>
                  <a:pt x="535978" y="13046"/>
                </a:cubicBezTo>
                <a:cubicBezTo>
                  <a:pt x="534710" y="11712"/>
                  <a:pt x="534106" y="9949"/>
                  <a:pt x="534106" y="7775"/>
                </a:cubicBezTo>
                <a:cubicBezTo>
                  <a:pt x="534106" y="5685"/>
                  <a:pt x="534710" y="3973"/>
                  <a:pt x="535978" y="2630"/>
                </a:cubicBezTo>
                <a:cubicBezTo>
                  <a:pt x="537236" y="1304"/>
                  <a:pt x="538873" y="624"/>
                  <a:pt x="540972" y="624"/>
                </a:cubicBezTo>
                <a:cubicBezTo>
                  <a:pt x="542961" y="624"/>
                  <a:pt x="544597" y="1304"/>
                  <a:pt x="545823" y="2630"/>
                </a:cubicBezTo>
                <a:cubicBezTo>
                  <a:pt x="547090" y="3973"/>
                  <a:pt x="547711" y="5685"/>
                  <a:pt x="547711" y="7775"/>
                </a:cubicBezTo>
                <a:cubicBezTo>
                  <a:pt x="547711" y="9949"/>
                  <a:pt x="547090" y="11712"/>
                  <a:pt x="545823" y="13046"/>
                </a:cubicBezTo>
                <a:cubicBezTo>
                  <a:pt x="544597" y="14381"/>
                  <a:pt x="542961" y="15052"/>
                  <a:pt x="540972" y="15052"/>
                </a:cubicBezTo>
                <a:close/>
                <a:moveTo>
                  <a:pt x="545957" y="89794"/>
                </a:moveTo>
                <a:lnTo>
                  <a:pt x="535860" y="89794"/>
                </a:lnTo>
                <a:lnTo>
                  <a:pt x="535860" y="29598"/>
                </a:lnTo>
                <a:lnTo>
                  <a:pt x="545957" y="29598"/>
                </a:lnTo>
                <a:lnTo>
                  <a:pt x="545957" y="89794"/>
                </a:lnTo>
                <a:close/>
                <a:moveTo>
                  <a:pt x="510613" y="89794"/>
                </a:moveTo>
                <a:lnTo>
                  <a:pt x="510613" y="51034"/>
                </a:lnTo>
                <a:cubicBezTo>
                  <a:pt x="510613" y="45939"/>
                  <a:pt x="509765" y="42280"/>
                  <a:pt x="508053" y="40064"/>
                </a:cubicBezTo>
                <a:cubicBezTo>
                  <a:pt x="506349" y="37848"/>
                  <a:pt x="503748" y="36749"/>
                  <a:pt x="500239" y="36749"/>
                </a:cubicBezTo>
                <a:cubicBezTo>
                  <a:pt x="497251" y="36749"/>
                  <a:pt x="494750" y="37496"/>
                  <a:pt x="492761" y="38998"/>
                </a:cubicBezTo>
                <a:cubicBezTo>
                  <a:pt x="490738" y="40509"/>
                  <a:pt x="489168" y="41969"/>
                  <a:pt x="488010" y="43396"/>
                </a:cubicBezTo>
                <a:lnTo>
                  <a:pt x="488010" y="89794"/>
                </a:lnTo>
                <a:lnTo>
                  <a:pt x="477913" y="89794"/>
                </a:lnTo>
                <a:lnTo>
                  <a:pt x="477913" y="29598"/>
                </a:lnTo>
                <a:lnTo>
                  <a:pt x="487137" y="29598"/>
                </a:lnTo>
                <a:lnTo>
                  <a:pt x="487137" y="36371"/>
                </a:lnTo>
                <a:lnTo>
                  <a:pt x="487406" y="36371"/>
                </a:lnTo>
                <a:cubicBezTo>
                  <a:pt x="487641" y="35868"/>
                  <a:pt x="488186" y="35137"/>
                  <a:pt x="489001" y="34172"/>
                </a:cubicBezTo>
                <a:cubicBezTo>
                  <a:pt x="489865" y="33215"/>
                  <a:pt x="490923" y="32292"/>
                  <a:pt x="492274" y="31419"/>
                </a:cubicBezTo>
                <a:cubicBezTo>
                  <a:pt x="493617" y="30538"/>
                  <a:pt x="495170" y="29766"/>
                  <a:pt x="497008" y="29094"/>
                </a:cubicBezTo>
                <a:cubicBezTo>
                  <a:pt x="498821" y="28431"/>
                  <a:pt x="500927" y="28087"/>
                  <a:pt x="503252" y="28087"/>
                </a:cubicBezTo>
                <a:cubicBezTo>
                  <a:pt x="505930" y="28087"/>
                  <a:pt x="508322" y="28498"/>
                  <a:pt x="510496" y="29279"/>
                </a:cubicBezTo>
                <a:cubicBezTo>
                  <a:pt x="512661" y="30076"/>
                  <a:pt x="514499" y="31352"/>
                  <a:pt x="515976" y="33106"/>
                </a:cubicBezTo>
                <a:cubicBezTo>
                  <a:pt x="517487" y="34860"/>
                  <a:pt x="518662" y="37143"/>
                  <a:pt x="519502" y="39938"/>
                </a:cubicBezTo>
                <a:cubicBezTo>
                  <a:pt x="520299" y="42742"/>
                  <a:pt x="520744" y="46191"/>
                  <a:pt x="520744" y="50287"/>
                </a:cubicBezTo>
                <a:lnTo>
                  <a:pt x="520744" y="89794"/>
                </a:lnTo>
                <a:lnTo>
                  <a:pt x="510613" y="89794"/>
                </a:lnTo>
                <a:close/>
                <a:moveTo>
                  <a:pt x="457434" y="15052"/>
                </a:moveTo>
                <a:cubicBezTo>
                  <a:pt x="455335" y="15052"/>
                  <a:pt x="453682" y="14381"/>
                  <a:pt x="452423" y="13046"/>
                </a:cubicBezTo>
                <a:cubicBezTo>
                  <a:pt x="451172" y="11712"/>
                  <a:pt x="450551" y="9949"/>
                  <a:pt x="450551" y="7775"/>
                </a:cubicBezTo>
                <a:cubicBezTo>
                  <a:pt x="450551" y="5685"/>
                  <a:pt x="451172" y="3973"/>
                  <a:pt x="452423" y="2630"/>
                </a:cubicBezTo>
                <a:cubicBezTo>
                  <a:pt x="453682" y="1304"/>
                  <a:pt x="455335" y="624"/>
                  <a:pt x="457434" y="624"/>
                </a:cubicBezTo>
                <a:cubicBezTo>
                  <a:pt x="459423" y="624"/>
                  <a:pt x="461026" y="1304"/>
                  <a:pt x="462268" y="2630"/>
                </a:cubicBezTo>
                <a:cubicBezTo>
                  <a:pt x="463535" y="3973"/>
                  <a:pt x="464157" y="5685"/>
                  <a:pt x="464157" y="7775"/>
                </a:cubicBezTo>
                <a:cubicBezTo>
                  <a:pt x="464157" y="9949"/>
                  <a:pt x="463535" y="11712"/>
                  <a:pt x="462268" y="13046"/>
                </a:cubicBezTo>
                <a:cubicBezTo>
                  <a:pt x="461026" y="14381"/>
                  <a:pt x="459423" y="15052"/>
                  <a:pt x="457434" y="15052"/>
                </a:cubicBezTo>
                <a:close/>
                <a:moveTo>
                  <a:pt x="462419" y="89794"/>
                </a:moveTo>
                <a:lnTo>
                  <a:pt x="452305" y="89794"/>
                </a:lnTo>
                <a:lnTo>
                  <a:pt x="452305" y="29598"/>
                </a:lnTo>
                <a:lnTo>
                  <a:pt x="462419" y="29598"/>
                </a:lnTo>
                <a:lnTo>
                  <a:pt x="462419" y="89794"/>
                </a:lnTo>
                <a:close/>
                <a:moveTo>
                  <a:pt x="434696" y="3268"/>
                </a:moveTo>
                <a:lnTo>
                  <a:pt x="434696" y="89794"/>
                </a:lnTo>
                <a:lnTo>
                  <a:pt x="424205" y="89794"/>
                </a:lnTo>
                <a:lnTo>
                  <a:pt x="424205" y="41013"/>
                </a:lnTo>
                <a:cubicBezTo>
                  <a:pt x="424205" y="38495"/>
                  <a:pt x="424222" y="36161"/>
                  <a:pt x="424255" y="33987"/>
                </a:cubicBezTo>
                <a:cubicBezTo>
                  <a:pt x="424305" y="31814"/>
                  <a:pt x="424373" y="29892"/>
                  <a:pt x="424457" y="28213"/>
                </a:cubicBezTo>
                <a:cubicBezTo>
                  <a:pt x="424532" y="26551"/>
                  <a:pt x="424616" y="25250"/>
                  <a:pt x="424700" y="24327"/>
                </a:cubicBezTo>
                <a:lnTo>
                  <a:pt x="424322" y="24327"/>
                </a:lnTo>
                <a:cubicBezTo>
                  <a:pt x="423911" y="26257"/>
                  <a:pt x="423063" y="29371"/>
                  <a:pt x="421762" y="33677"/>
                </a:cubicBezTo>
                <a:cubicBezTo>
                  <a:pt x="420470" y="37974"/>
                  <a:pt x="418993" y="42591"/>
                  <a:pt x="417339" y="47534"/>
                </a:cubicBezTo>
                <a:lnTo>
                  <a:pt x="403096" y="89794"/>
                </a:lnTo>
                <a:lnTo>
                  <a:pt x="394484" y="89794"/>
                </a:lnTo>
                <a:lnTo>
                  <a:pt x="380241" y="47534"/>
                </a:lnTo>
                <a:cubicBezTo>
                  <a:pt x="378587" y="42591"/>
                  <a:pt x="377110" y="37974"/>
                  <a:pt x="375818" y="33677"/>
                </a:cubicBezTo>
                <a:cubicBezTo>
                  <a:pt x="374517" y="29371"/>
                  <a:pt x="373669" y="26257"/>
                  <a:pt x="373258" y="24327"/>
                </a:cubicBezTo>
                <a:lnTo>
                  <a:pt x="372897" y="24327"/>
                </a:lnTo>
                <a:cubicBezTo>
                  <a:pt x="372964" y="25334"/>
                  <a:pt x="373048" y="26669"/>
                  <a:pt x="373124" y="28347"/>
                </a:cubicBezTo>
                <a:cubicBezTo>
                  <a:pt x="373207" y="30017"/>
                  <a:pt x="373275" y="31923"/>
                  <a:pt x="373325" y="34055"/>
                </a:cubicBezTo>
                <a:cubicBezTo>
                  <a:pt x="373359" y="36178"/>
                  <a:pt x="373375" y="38495"/>
                  <a:pt x="373375" y="41013"/>
                </a:cubicBezTo>
                <a:lnTo>
                  <a:pt x="373375" y="89794"/>
                </a:lnTo>
                <a:lnTo>
                  <a:pt x="362867" y="89794"/>
                </a:lnTo>
                <a:lnTo>
                  <a:pt x="362867" y="3268"/>
                </a:lnTo>
                <a:lnTo>
                  <a:pt x="374995" y="3268"/>
                </a:lnTo>
                <a:lnTo>
                  <a:pt x="395357" y="62953"/>
                </a:lnTo>
                <a:cubicBezTo>
                  <a:pt x="396272" y="65722"/>
                  <a:pt x="397095" y="68417"/>
                  <a:pt x="397783" y="71044"/>
                </a:cubicBezTo>
                <a:cubicBezTo>
                  <a:pt x="398505" y="73679"/>
                  <a:pt x="398933" y="75954"/>
                  <a:pt x="399092" y="77884"/>
                </a:cubicBezTo>
                <a:lnTo>
                  <a:pt x="399336" y="77884"/>
                </a:lnTo>
                <a:cubicBezTo>
                  <a:pt x="399436" y="75954"/>
                  <a:pt x="399831" y="73696"/>
                  <a:pt x="400536" y="71111"/>
                </a:cubicBezTo>
                <a:cubicBezTo>
                  <a:pt x="401241" y="68517"/>
                  <a:pt x="402047" y="65848"/>
                  <a:pt x="402961" y="63087"/>
                </a:cubicBezTo>
                <a:lnTo>
                  <a:pt x="423323" y="3268"/>
                </a:lnTo>
                <a:lnTo>
                  <a:pt x="434696" y="3268"/>
                </a:lnTo>
                <a:close/>
                <a:moveTo>
                  <a:pt x="315798" y="75744"/>
                </a:moveTo>
                <a:cubicBezTo>
                  <a:pt x="315798" y="78262"/>
                  <a:pt x="316159" y="80008"/>
                  <a:pt x="316847" y="81015"/>
                </a:cubicBezTo>
                <a:cubicBezTo>
                  <a:pt x="317569" y="82014"/>
                  <a:pt x="318786" y="82517"/>
                  <a:pt x="320540" y="82517"/>
                </a:cubicBezTo>
                <a:cubicBezTo>
                  <a:pt x="321471" y="82517"/>
                  <a:pt x="322227" y="82433"/>
                  <a:pt x="322848" y="82265"/>
                </a:cubicBezTo>
                <a:cubicBezTo>
                  <a:pt x="323469" y="82097"/>
                  <a:pt x="323948" y="81938"/>
                  <a:pt x="324292" y="81762"/>
                </a:cubicBezTo>
                <a:lnTo>
                  <a:pt x="325156" y="89290"/>
                </a:lnTo>
                <a:cubicBezTo>
                  <a:pt x="324653" y="89534"/>
                  <a:pt x="323746" y="89878"/>
                  <a:pt x="322403" y="90289"/>
                </a:cubicBezTo>
                <a:cubicBezTo>
                  <a:pt x="321077" y="90717"/>
                  <a:pt x="319289" y="90919"/>
                  <a:pt x="317048" y="90919"/>
                </a:cubicBezTo>
                <a:cubicBezTo>
                  <a:pt x="313649" y="90919"/>
                  <a:pt x="310879" y="89878"/>
                  <a:pt x="308798" y="87788"/>
                </a:cubicBezTo>
                <a:cubicBezTo>
                  <a:pt x="306716" y="85698"/>
                  <a:pt x="305684" y="81980"/>
                  <a:pt x="305684" y="76625"/>
                </a:cubicBezTo>
                <a:lnTo>
                  <a:pt x="305684" y="1136"/>
                </a:lnTo>
                <a:lnTo>
                  <a:pt x="315798" y="3"/>
                </a:lnTo>
                <a:lnTo>
                  <a:pt x="315798" y="75744"/>
                </a:lnTo>
                <a:close/>
                <a:moveTo>
                  <a:pt x="270592" y="82651"/>
                </a:moveTo>
                <a:cubicBezTo>
                  <a:pt x="271993" y="82651"/>
                  <a:pt x="273261" y="82433"/>
                  <a:pt x="274343" y="82014"/>
                </a:cubicBezTo>
                <a:cubicBezTo>
                  <a:pt x="275426" y="81602"/>
                  <a:pt x="276358" y="81099"/>
                  <a:pt x="277147" y="80520"/>
                </a:cubicBezTo>
                <a:cubicBezTo>
                  <a:pt x="277944" y="79924"/>
                  <a:pt x="278607" y="79286"/>
                  <a:pt x="279144" y="78564"/>
                </a:cubicBezTo>
                <a:cubicBezTo>
                  <a:pt x="279698" y="77859"/>
                  <a:pt x="280160" y="77255"/>
                  <a:pt x="280588" y="76751"/>
                </a:cubicBezTo>
                <a:lnTo>
                  <a:pt x="280588" y="63464"/>
                </a:lnTo>
                <a:lnTo>
                  <a:pt x="277340" y="63582"/>
                </a:lnTo>
                <a:cubicBezTo>
                  <a:pt x="272505" y="63758"/>
                  <a:pt x="268846" y="64589"/>
                  <a:pt x="266362" y="66092"/>
                </a:cubicBezTo>
                <a:cubicBezTo>
                  <a:pt x="263852" y="67594"/>
                  <a:pt x="262585" y="70028"/>
                  <a:pt x="262585" y="73360"/>
                </a:cubicBezTo>
                <a:cubicBezTo>
                  <a:pt x="262585" y="76449"/>
                  <a:pt x="263290" y="78774"/>
                  <a:pt x="264716" y="80327"/>
                </a:cubicBezTo>
                <a:cubicBezTo>
                  <a:pt x="266143" y="81871"/>
                  <a:pt x="268099" y="82651"/>
                  <a:pt x="270592" y="82651"/>
                </a:cubicBezTo>
                <a:close/>
                <a:moveTo>
                  <a:pt x="252487" y="74493"/>
                </a:moveTo>
                <a:cubicBezTo>
                  <a:pt x="252487" y="70985"/>
                  <a:pt x="253142" y="68056"/>
                  <a:pt x="254493" y="65722"/>
                </a:cubicBezTo>
                <a:cubicBezTo>
                  <a:pt x="255820" y="63381"/>
                  <a:pt x="257607" y="61467"/>
                  <a:pt x="259848" y="60006"/>
                </a:cubicBezTo>
                <a:cubicBezTo>
                  <a:pt x="262115" y="58546"/>
                  <a:pt x="264733" y="57497"/>
                  <a:pt x="267772" y="56867"/>
                </a:cubicBezTo>
                <a:cubicBezTo>
                  <a:pt x="270802" y="56246"/>
                  <a:pt x="274050" y="55936"/>
                  <a:pt x="277457" y="55936"/>
                </a:cubicBezTo>
                <a:lnTo>
                  <a:pt x="280588" y="55936"/>
                </a:lnTo>
                <a:lnTo>
                  <a:pt x="280588" y="50170"/>
                </a:lnTo>
                <a:cubicBezTo>
                  <a:pt x="280588" y="45067"/>
                  <a:pt x="279698" y="41550"/>
                  <a:pt x="277902" y="39628"/>
                </a:cubicBezTo>
                <a:cubicBezTo>
                  <a:pt x="276098" y="37706"/>
                  <a:pt x="273588" y="36749"/>
                  <a:pt x="270340" y="36749"/>
                </a:cubicBezTo>
                <a:cubicBezTo>
                  <a:pt x="267344" y="36749"/>
                  <a:pt x="264851" y="37395"/>
                  <a:pt x="262853" y="38688"/>
                </a:cubicBezTo>
                <a:cubicBezTo>
                  <a:pt x="260847" y="39989"/>
                  <a:pt x="259261" y="41130"/>
                  <a:pt x="258111" y="42137"/>
                </a:cubicBezTo>
                <a:lnTo>
                  <a:pt x="253847" y="35364"/>
                </a:lnTo>
                <a:cubicBezTo>
                  <a:pt x="254519" y="34701"/>
                  <a:pt x="255375" y="33945"/>
                  <a:pt x="256407" y="33106"/>
                </a:cubicBezTo>
                <a:cubicBezTo>
                  <a:pt x="257456" y="32275"/>
                  <a:pt x="258715" y="31478"/>
                  <a:pt x="260226" y="30722"/>
                </a:cubicBezTo>
                <a:cubicBezTo>
                  <a:pt x="261737" y="29975"/>
                  <a:pt x="263424" y="29346"/>
                  <a:pt x="265346" y="28851"/>
                </a:cubicBezTo>
                <a:cubicBezTo>
                  <a:pt x="267260" y="28347"/>
                  <a:pt x="269425" y="28087"/>
                  <a:pt x="271834" y="28087"/>
                </a:cubicBezTo>
                <a:cubicBezTo>
                  <a:pt x="277995" y="28087"/>
                  <a:pt x="282670" y="29799"/>
                  <a:pt x="285817" y="33232"/>
                </a:cubicBezTo>
                <a:cubicBezTo>
                  <a:pt x="288998" y="36665"/>
                  <a:pt x="290568" y="42179"/>
                  <a:pt x="290568" y="49792"/>
                </a:cubicBezTo>
                <a:lnTo>
                  <a:pt x="290568" y="77255"/>
                </a:lnTo>
                <a:cubicBezTo>
                  <a:pt x="290568" y="79840"/>
                  <a:pt x="290652" y="82374"/>
                  <a:pt x="290836" y="84834"/>
                </a:cubicBezTo>
                <a:cubicBezTo>
                  <a:pt x="290996" y="87310"/>
                  <a:pt x="291163" y="88963"/>
                  <a:pt x="291323" y="89794"/>
                </a:cubicBezTo>
                <a:lnTo>
                  <a:pt x="281721" y="89794"/>
                </a:lnTo>
                <a:lnTo>
                  <a:pt x="281327" y="83147"/>
                </a:lnTo>
                <a:lnTo>
                  <a:pt x="281083" y="83147"/>
                </a:lnTo>
                <a:cubicBezTo>
                  <a:pt x="280748" y="83902"/>
                  <a:pt x="280261" y="84750"/>
                  <a:pt x="279589" y="85715"/>
                </a:cubicBezTo>
                <a:cubicBezTo>
                  <a:pt x="278901" y="86680"/>
                  <a:pt x="278078" y="87562"/>
                  <a:pt x="277080" y="88350"/>
                </a:cubicBezTo>
                <a:cubicBezTo>
                  <a:pt x="276081" y="89148"/>
                  <a:pt x="274881" y="89836"/>
                  <a:pt x="273454" y="90415"/>
                </a:cubicBezTo>
                <a:cubicBezTo>
                  <a:pt x="272044" y="91011"/>
                  <a:pt x="270373" y="91296"/>
                  <a:pt x="268477" y="91296"/>
                </a:cubicBezTo>
                <a:cubicBezTo>
                  <a:pt x="266227" y="91296"/>
                  <a:pt x="264129" y="90877"/>
                  <a:pt x="262165" y="90046"/>
                </a:cubicBezTo>
                <a:cubicBezTo>
                  <a:pt x="260209" y="89207"/>
                  <a:pt x="258489" y="88032"/>
                  <a:pt x="257045" y="86538"/>
                </a:cubicBezTo>
                <a:cubicBezTo>
                  <a:pt x="255585" y="85027"/>
                  <a:pt x="254477" y="83247"/>
                  <a:pt x="253671" y="81199"/>
                </a:cubicBezTo>
                <a:cubicBezTo>
                  <a:pt x="252882" y="79160"/>
                  <a:pt x="252487" y="76919"/>
                  <a:pt x="252487" y="74493"/>
                </a:cubicBezTo>
                <a:close/>
                <a:moveTo>
                  <a:pt x="246604" y="38495"/>
                </a:moveTo>
                <a:cubicBezTo>
                  <a:pt x="246360" y="38335"/>
                  <a:pt x="245815" y="38125"/>
                  <a:pt x="244984" y="37874"/>
                </a:cubicBezTo>
                <a:cubicBezTo>
                  <a:pt x="244161" y="37622"/>
                  <a:pt x="243045" y="37496"/>
                  <a:pt x="241618" y="37496"/>
                </a:cubicBezTo>
                <a:cubicBezTo>
                  <a:pt x="238446" y="37496"/>
                  <a:pt x="235970" y="38352"/>
                  <a:pt x="234173" y="40064"/>
                </a:cubicBezTo>
                <a:cubicBezTo>
                  <a:pt x="232386" y="41785"/>
                  <a:pt x="231110" y="43640"/>
                  <a:pt x="230363" y="45646"/>
                </a:cubicBezTo>
                <a:lnTo>
                  <a:pt x="230363" y="89794"/>
                </a:lnTo>
                <a:lnTo>
                  <a:pt x="220249" y="89794"/>
                </a:lnTo>
                <a:lnTo>
                  <a:pt x="220249" y="29598"/>
                </a:lnTo>
                <a:lnTo>
                  <a:pt x="229498" y="29598"/>
                </a:lnTo>
                <a:lnTo>
                  <a:pt x="229498" y="37748"/>
                </a:lnTo>
                <a:lnTo>
                  <a:pt x="229733" y="37748"/>
                </a:lnTo>
                <a:cubicBezTo>
                  <a:pt x="230153" y="36573"/>
                  <a:pt x="230707" y="35423"/>
                  <a:pt x="231370" y="34298"/>
                </a:cubicBezTo>
                <a:cubicBezTo>
                  <a:pt x="232025" y="33173"/>
                  <a:pt x="232864" y="32166"/>
                  <a:pt x="233871" y="31293"/>
                </a:cubicBezTo>
                <a:cubicBezTo>
                  <a:pt x="234862" y="30412"/>
                  <a:pt x="236054" y="29724"/>
                  <a:pt x="237422" y="29220"/>
                </a:cubicBezTo>
                <a:cubicBezTo>
                  <a:pt x="238806" y="28716"/>
                  <a:pt x="240460" y="28473"/>
                  <a:pt x="242357" y="28473"/>
                </a:cubicBezTo>
                <a:cubicBezTo>
                  <a:pt x="243784" y="28473"/>
                  <a:pt x="244917" y="28599"/>
                  <a:pt x="245798" y="28851"/>
                </a:cubicBezTo>
                <a:cubicBezTo>
                  <a:pt x="246688" y="29094"/>
                  <a:pt x="247359" y="29304"/>
                  <a:pt x="247854" y="29472"/>
                </a:cubicBezTo>
                <a:lnTo>
                  <a:pt x="246604" y="38495"/>
                </a:lnTo>
                <a:close/>
                <a:moveTo>
                  <a:pt x="187776" y="36371"/>
                </a:moveTo>
                <a:cubicBezTo>
                  <a:pt x="184200" y="36371"/>
                  <a:pt x="181338" y="37874"/>
                  <a:pt x="179164" y="40887"/>
                </a:cubicBezTo>
                <a:cubicBezTo>
                  <a:pt x="177007" y="43891"/>
                  <a:pt x="175748" y="48239"/>
                  <a:pt x="175421" y="53930"/>
                </a:cubicBezTo>
                <a:lnTo>
                  <a:pt x="197268" y="53930"/>
                </a:lnTo>
                <a:cubicBezTo>
                  <a:pt x="197352" y="53510"/>
                  <a:pt x="197411" y="52906"/>
                  <a:pt x="197461" y="52100"/>
                </a:cubicBezTo>
                <a:cubicBezTo>
                  <a:pt x="197503" y="51311"/>
                  <a:pt x="197529" y="50455"/>
                  <a:pt x="197529" y="49532"/>
                </a:cubicBezTo>
                <a:cubicBezTo>
                  <a:pt x="197529" y="45352"/>
                  <a:pt x="196681" y="42120"/>
                  <a:pt x="195027" y="39821"/>
                </a:cubicBezTo>
                <a:cubicBezTo>
                  <a:pt x="193357" y="37513"/>
                  <a:pt x="190948" y="36371"/>
                  <a:pt x="187776" y="36371"/>
                </a:cubicBezTo>
                <a:close/>
                <a:moveTo>
                  <a:pt x="206761" y="49909"/>
                </a:moveTo>
                <a:cubicBezTo>
                  <a:pt x="206761" y="52503"/>
                  <a:pt x="206677" y="54736"/>
                  <a:pt x="206518" y="56624"/>
                </a:cubicBezTo>
                <a:cubicBezTo>
                  <a:pt x="206358" y="58504"/>
                  <a:pt x="206182" y="60158"/>
                  <a:pt x="206014" y="61568"/>
                </a:cubicBezTo>
                <a:lnTo>
                  <a:pt x="175421" y="61568"/>
                </a:lnTo>
                <a:cubicBezTo>
                  <a:pt x="175748" y="68685"/>
                  <a:pt x="177267" y="73906"/>
                  <a:pt x="179987" y="77255"/>
                </a:cubicBezTo>
                <a:cubicBezTo>
                  <a:pt x="182681" y="80603"/>
                  <a:pt x="186575" y="82265"/>
                  <a:pt x="191653" y="82265"/>
                </a:cubicBezTo>
                <a:cubicBezTo>
                  <a:pt x="193399" y="82265"/>
                  <a:pt x="194985" y="82056"/>
                  <a:pt x="196395" y="81644"/>
                </a:cubicBezTo>
                <a:cubicBezTo>
                  <a:pt x="197814" y="81225"/>
                  <a:pt x="199048" y="80721"/>
                  <a:pt x="200080" y="80133"/>
                </a:cubicBezTo>
                <a:cubicBezTo>
                  <a:pt x="201129" y="79554"/>
                  <a:pt x="201994" y="78967"/>
                  <a:pt x="202707" y="78379"/>
                </a:cubicBezTo>
                <a:cubicBezTo>
                  <a:pt x="203404" y="77800"/>
                  <a:pt x="203933" y="77330"/>
                  <a:pt x="204277" y="77003"/>
                </a:cubicBezTo>
                <a:lnTo>
                  <a:pt x="208012" y="84145"/>
                </a:lnTo>
                <a:cubicBezTo>
                  <a:pt x="207592" y="84573"/>
                  <a:pt x="206971" y="85169"/>
                  <a:pt x="206140" y="85967"/>
                </a:cubicBezTo>
                <a:cubicBezTo>
                  <a:pt x="205309" y="86764"/>
                  <a:pt x="204176" y="87562"/>
                  <a:pt x="202758" y="88350"/>
                </a:cubicBezTo>
                <a:cubicBezTo>
                  <a:pt x="201347" y="89148"/>
                  <a:pt x="199610" y="89836"/>
                  <a:pt x="197529" y="90415"/>
                </a:cubicBezTo>
                <a:cubicBezTo>
                  <a:pt x="195439" y="91011"/>
                  <a:pt x="192988" y="91296"/>
                  <a:pt x="190159" y="91296"/>
                </a:cubicBezTo>
                <a:cubicBezTo>
                  <a:pt x="186408" y="91296"/>
                  <a:pt x="183017" y="90675"/>
                  <a:pt x="179987" y="89416"/>
                </a:cubicBezTo>
                <a:cubicBezTo>
                  <a:pt x="176940" y="88157"/>
                  <a:pt x="174355" y="86219"/>
                  <a:pt x="172231" y="83583"/>
                </a:cubicBezTo>
                <a:cubicBezTo>
                  <a:pt x="170108" y="80956"/>
                  <a:pt x="168471" y="77607"/>
                  <a:pt x="167305" y="73553"/>
                </a:cubicBezTo>
                <a:cubicBezTo>
                  <a:pt x="166138" y="69499"/>
                  <a:pt x="165550" y="64631"/>
                  <a:pt x="165550" y="58941"/>
                </a:cubicBezTo>
                <a:cubicBezTo>
                  <a:pt x="165550" y="53594"/>
                  <a:pt x="166155" y="48969"/>
                  <a:pt x="167372" y="45083"/>
                </a:cubicBezTo>
                <a:cubicBezTo>
                  <a:pt x="168572" y="41197"/>
                  <a:pt x="170217" y="37999"/>
                  <a:pt x="172298" y="35490"/>
                </a:cubicBezTo>
                <a:cubicBezTo>
                  <a:pt x="174380" y="32980"/>
                  <a:pt x="176797" y="31125"/>
                  <a:pt x="179533" y="29917"/>
                </a:cubicBezTo>
                <a:cubicBezTo>
                  <a:pt x="182286" y="28691"/>
                  <a:pt x="185241" y="28087"/>
                  <a:pt x="188405" y="28087"/>
                </a:cubicBezTo>
                <a:cubicBezTo>
                  <a:pt x="194163" y="28087"/>
                  <a:pt x="198645" y="29917"/>
                  <a:pt x="201893" y="33551"/>
                </a:cubicBezTo>
                <a:cubicBezTo>
                  <a:pt x="205141" y="37185"/>
                  <a:pt x="206761" y="42632"/>
                  <a:pt x="206761" y="49909"/>
                </a:cubicBezTo>
                <a:close/>
                <a:moveTo>
                  <a:pt x="131457" y="82265"/>
                </a:moveTo>
                <a:cubicBezTo>
                  <a:pt x="133035" y="82265"/>
                  <a:pt x="134453" y="82056"/>
                  <a:pt x="135696" y="81644"/>
                </a:cubicBezTo>
                <a:cubicBezTo>
                  <a:pt x="136946" y="81225"/>
                  <a:pt x="138029" y="80696"/>
                  <a:pt x="138944" y="80075"/>
                </a:cubicBezTo>
                <a:cubicBezTo>
                  <a:pt x="139867" y="79445"/>
                  <a:pt x="140639" y="78799"/>
                  <a:pt x="141260" y="78127"/>
                </a:cubicBezTo>
                <a:cubicBezTo>
                  <a:pt x="141890" y="77456"/>
                  <a:pt x="142360" y="76877"/>
                  <a:pt x="142696" y="76373"/>
                </a:cubicBezTo>
                <a:lnTo>
                  <a:pt x="142696" y="39250"/>
                </a:lnTo>
                <a:cubicBezTo>
                  <a:pt x="141772" y="38662"/>
                  <a:pt x="140715" y="38167"/>
                  <a:pt x="139515" y="37748"/>
                </a:cubicBezTo>
                <a:cubicBezTo>
                  <a:pt x="138306" y="37328"/>
                  <a:pt x="136787" y="37118"/>
                  <a:pt x="134949" y="37118"/>
                </a:cubicBezTo>
                <a:cubicBezTo>
                  <a:pt x="132624" y="37118"/>
                  <a:pt x="130441" y="37513"/>
                  <a:pt x="128402" y="38310"/>
                </a:cubicBezTo>
                <a:cubicBezTo>
                  <a:pt x="126354" y="39107"/>
                  <a:pt x="124583" y="40425"/>
                  <a:pt x="123089" y="42263"/>
                </a:cubicBezTo>
                <a:cubicBezTo>
                  <a:pt x="121595" y="44101"/>
                  <a:pt x="120403" y="46493"/>
                  <a:pt x="119530" y="49406"/>
                </a:cubicBezTo>
                <a:cubicBezTo>
                  <a:pt x="118657" y="52335"/>
                  <a:pt x="118212" y="55936"/>
                  <a:pt x="118212" y="60191"/>
                </a:cubicBezTo>
                <a:cubicBezTo>
                  <a:pt x="118212" y="64379"/>
                  <a:pt x="118573" y="67863"/>
                  <a:pt x="119278" y="70666"/>
                </a:cubicBezTo>
                <a:cubicBezTo>
                  <a:pt x="119992" y="73469"/>
                  <a:pt x="120965" y="75727"/>
                  <a:pt x="122216" y="77439"/>
                </a:cubicBezTo>
                <a:cubicBezTo>
                  <a:pt x="123467" y="79160"/>
                  <a:pt x="124877" y="80394"/>
                  <a:pt x="126463" y="81141"/>
                </a:cubicBezTo>
                <a:cubicBezTo>
                  <a:pt x="128049" y="81896"/>
                  <a:pt x="129703" y="82265"/>
                  <a:pt x="131457" y="82265"/>
                </a:cubicBezTo>
                <a:close/>
                <a:moveTo>
                  <a:pt x="107729" y="60569"/>
                </a:moveTo>
                <a:cubicBezTo>
                  <a:pt x="107729" y="54467"/>
                  <a:pt x="108518" y="49364"/>
                  <a:pt x="110105" y="45276"/>
                </a:cubicBezTo>
                <a:cubicBezTo>
                  <a:pt x="111683" y="41172"/>
                  <a:pt x="113722" y="37874"/>
                  <a:pt x="116215" y="35364"/>
                </a:cubicBezTo>
                <a:cubicBezTo>
                  <a:pt x="118716" y="32854"/>
                  <a:pt x="121553" y="31083"/>
                  <a:pt x="124717" y="30034"/>
                </a:cubicBezTo>
                <a:cubicBezTo>
                  <a:pt x="127881" y="28993"/>
                  <a:pt x="131037" y="28473"/>
                  <a:pt x="134210" y="28473"/>
                </a:cubicBezTo>
                <a:cubicBezTo>
                  <a:pt x="136124" y="28473"/>
                  <a:pt x="137777" y="28616"/>
                  <a:pt x="139196" y="28910"/>
                </a:cubicBezTo>
                <a:cubicBezTo>
                  <a:pt x="140614" y="29203"/>
                  <a:pt x="141772" y="29556"/>
                  <a:pt x="142696" y="29975"/>
                </a:cubicBezTo>
                <a:lnTo>
                  <a:pt x="142696" y="1136"/>
                </a:lnTo>
                <a:lnTo>
                  <a:pt x="152818" y="3"/>
                </a:lnTo>
                <a:lnTo>
                  <a:pt x="152818" y="89794"/>
                </a:lnTo>
                <a:lnTo>
                  <a:pt x="143568" y="89794"/>
                </a:lnTo>
                <a:lnTo>
                  <a:pt x="143568" y="83398"/>
                </a:lnTo>
                <a:lnTo>
                  <a:pt x="143317" y="83398"/>
                </a:lnTo>
                <a:cubicBezTo>
                  <a:pt x="143065" y="83902"/>
                  <a:pt x="142612" y="84590"/>
                  <a:pt x="141940" y="85472"/>
                </a:cubicBezTo>
                <a:cubicBezTo>
                  <a:pt x="141277" y="86344"/>
                  <a:pt x="140362" y="87217"/>
                  <a:pt x="139196" y="88099"/>
                </a:cubicBezTo>
                <a:cubicBezTo>
                  <a:pt x="138029" y="88972"/>
                  <a:pt x="136577" y="89727"/>
                  <a:pt x="134831" y="90356"/>
                </a:cubicBezTo>
                <a:cubicBezTo>
                  <a:pt x="133085" y="90986"/>
                  <a:pt x="131037" y="91296"/>
                  <a:pt x="128712" y="91296"/>
                </a:cubicBezTo>
                <a:cubicBezTo>
                  <a:pt x="125876" y="91296"/>
                  <a:pt x="123198" y="90734"/>
                  <a:pt x="120655" y="89601"/>
                </a:cubicBezTo>
                <a:cubicBezTo>
                  <a:pt x="118112" y="88476"/>
                  <a:pt x="115888" y="86680"/>
                  <a:pt x="113974" y="84213"/>
                </a:cubicBezTo>
                <a:cubicBezTo>
                  <a:pt x="112052" y="81745"/>
                  <a:pt x="110541" y="78564"/>
                  <a:pt x="109408" y="74678"/>
                </a:cubicBezTo>
                <a:cubicBezTo>
                  <a:pt x="108292" y="70800"/>
                  <a:pt x="107729" y="66092"/>
                  <a:pt x="107729" y="60569"/>
                </a:cubicBezTo>
                <a:close/>
                <a:moveTo>
                  <a:pt x="78009" y="36371"/>
                </a:moveTo>
                <a:cubicBezTo>
                  <a:pt x="74425" y="36371"/>
                  <a:pt x="71554" y="37874"/>
                  <a:pt x="69381" y="40887"/>
                </a:cubicBezTo>
                <a:cubicBezTo>
                  <a:pt x="67223" y="43891"/>
                  <a:pt x="65973" y="48239"/>
                  <a:pt x="65637" y="53930"/>
                </a:cubicBezTo>
                <a:lnTo>
                  <a:pt x="87493" y="53930"/>
                </a:lnTo>
                <a:cubicBezTo>
                  <a:pt x="87577" y="53510"/>
                  <a:pt x="87644" y="52906"/>
                  <a:pt x="87686" y="52100"/>
                </a:cubicBezTo>
                <a:cubicBezTo>
                  <a:pt x="87720" y="51311"/>
                  <a:pt x="87753" y="50455"/>
                  <a:pt x="87753" y="49532"/>
                </a:cubicBezTo>
                <a:cubicBezTo>
                  <a:pt x="87753" y="45352"/>
                  <a:pt x="86914" y="42120"/>
                  <a:pt x="85252" y="39821"/>
                </a:cubicBezTo>
                <a:cubicBezTo>
                  <a:pt x="83582" y="37513"/>
                  <a:pt x="81173" y="36371"/>
                  <a:pt x="78009" y="36371"/>
                </a:cubicBezTo>
                <a:close/>
                <a:moveTo>
                  <a:pt x="96986" y="49909"/>
                </a:moveTo>
                <a:cubicBezTo>
                  <a:pt x="96986" y="52503"/>
                  <a:pt x="96902" y="54736"/>
                  <a:pt x="96743" y="56624"/>
                </a:cubicBezTo>
                <a:cubicBezTo>
                  <a:pt x="96575" y="58504"/>
                  <a:pt x="96407" y="60158"/>
                  <a:pt x="96239" y="61568"/>
                </a:cubicBezTo>
                <a:lnTo>
                  <a:pt x="65637" y="61568"/>
                </a:lnTo>
                <a:cubicBezTo>
                  <a:pt x="65973" y="68685"/>
                  <a:pt x="67501" y="73906"/>
                  <a:pt x="70203" y="77255"/>
                </a:cubicBezTo>
                <a:cubicBezTo>
                  <a:pt x="72906" y="80603"/>
                  <a:pt x="76800" y="82265"/>
                  <a:pt x="81878" y="82265"/>
                </a:cubicBezTo>
                <a:cubicBezTo>
                  <a:pt x="83632" y="82265"/>
                  <a:pt x="85210" y="82056"/>
                  <a:pt x="86620" y="81644"/>
                </a:cubicBezTo>
                <a:cubicBezTo>
                  <a:pt x="88039" y="81225"/>
                  <a:pt x="89264" y="80721"/>
                  <a:pt x="90313" y="80133"/>
                </a:cubicBezTo>
                <a:cubicBezTo>
                  <a:pt x="91354" y="79554"/>
                  <a:pt x="92227" y="78967"/>
                  <a:pt x="92932" y="78379"/>
                </a:cubicBezTo>
                <a:cubicBezTo>
                  <a:pt x="93637" y="77800"/>
                  <a:pt x="94157" y="77330"/>
                  <a:pt x="94493" y="77003"/>
                </a:cubicBezTo>
                <a:lnTo>
                  <a:pt x="98237" y="84145"/>
                </a:lnTo>
                <a:cubicBezTo>
                  <a:pt x="97825" y="84573"/>
                  <a:pt x="97196" y="85169"/>
                  <a:pt x="96365" y="85967"/>
                </a:cubicBezTo>
                <a:cubicBezTo>
                  <a:pt x="95534" y="86764"/>
                  <a:pt x="94409" y="87562"/>
                  <a:pt x="92991" y="88350"/>
                </a:cubicBezTo>
                <a:cubicBezTo>
                  <a:pt x="91572" y="89148"/>
                  <a:pt x="89826" y="89836"/>
                  <a:pt x="87753" y="90415"/>
                </a:cubicBezTo>
                <a:cubicBezTo>
                  <a:pt x="85672" y="91011"/>
                  <a:pt x="83204" y="91296"/>
                  <a:pt x="80376" y="91296"/>
                </a:cubicBezTo>
                <a:cubicBezTo>
                  <a:pt x="76632" y="91296"/>
                  <a:pt x="73241" y="90675"/>
                  <a:pt x="70203" y="89416"/>
                </a:cubicBezTo>
                <a:cubicBezTo>
                  <a:pt x="67165" y="88157"/>
                  <a:pt x="64580" y="86219"/>
                  <a:pt x="62456" y="83583"/>
                </a:cubicBezTo>
                <a:cubicBezTo>
                  <a:pt x="60333" y="80956"/>
                  <a:pt x="58688" y="77607"/>
                  <a:pt x="57521" y="73553"/>
                </a:cubicBezTo>
                <a:cubicBezTo>
                  <a:pt x="56354" y="69499"/>
                  <a:pt x="55775" y="64631"/>
                  <a:pt x="55775" y="58941"/>
                </a:cubicBezTo>
                <a:cubicBezTo>
                  <a:pt x="55775" y="53594"/>
                  <a:pt x="56379" y="48969"/>
                  <a:pt x="57588" y="45083"/>
                </a:cubicBezTo>
                <a:cubicBezTo>
                  <a:pt x="58797" y="41197"/>
                  <a:pt x="60433" y="37999"/>
                  <a:pt x="62523" y="35490"/>
                </a:cubicBezTo>
                <a:cubicBezTo>
                  <a:pt x="64596" y="32980"/>
                  <a:pt x="67022" y="31125"/>
                  <a:pt x="69767" y="29917"/>
                </a:cubicBezTo>
                <a:cubicBezTo>
                  <a:pt x="72511" y="28691"/>
                  <a:pt x="75466" y="28087"/>
                  <a:pt x="78630" y="28087"/>
                </a:cubicBezTo>
                <a:cubicBezTo>
                  <a:pt x="84379" y="28087"/>
                  <a:pt x="88870" y="29917"/>
                  <a:pt x="92118" y="33551"/>
                </a:cubicBezTo>
                <a:cubicBezTo>
                  <a:pt x="95366" y="37185"/>
                  <a:pt x="96986" y="42632"/>
                  <a:pt x="96986" y="49909"/>
                </a:cubicBezTo>
                <a:close/>
                <a:moveTo>
                  <a:pt x="5819" y="89794"/>
                </a:moveTo>
                <a:lnTo>
                  <a:pt x="5819" y="3268"/>
                </a:lnTo>
                <a:lnTo>
                  <a:pt x="48154" y="3268"/>
                </a:lnTo>
                <a:lnTo>
                  <a:pt x="47407" y="11913"/>
                </a:lnTo>
                <a:lnTo>
                  <a:pt x="16688" y="11913"/>
                </a:lnTo>
                <a:lnTo>
                  <a:pt x="16688" y="43891"/>
                </a:lnTo>
                <a:lnTo>
                  <a:pt x="45040" y="43891"/>
                </a:lnTo>
                <a:lnTo>
                  <a:pt x="45040" y="52545"/>
                </a:lnTo>
                <a:lnTo>
                  <a:pt x="16688" y="52545"/>
                </a:lnTo>
                <a:lnTo>
                  <a:pt x="16688" y="89794"/>
                </a:lnTo>
                <a:lnTo>
                  <a:pt x="5819" y="89794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58" name="Freihandform: Form 57">
            <a:extLst>
              <a:ext uri="{FF2B5EF4-FFF2-40B4-BE49-F238E27FC236}">
                <a16:creationId xmlns:a16="http://schemas.microsoft.com/office/drawing/2014/main" id="{ABC20208-13D9-B1C9-56DA-B8C64E94D8D2}"/>
              </a:ext>
            </a:extLst>
          </p:cNvPr>
          <p:cNvSpPr/>
          <p:nvPr/>
        </p:nvSpPr>
        <p:spPr>
          <a:xfrm>
            <a:off x="2203170" y="5974151"/>
            <a:ext cx="245099" cy="229563"/>
          </a:xfrm>
          <a:custGeom>
            <a:avLst/>
            <a:gdLst>
              <a:gd name="connsiteX0" fmla="*/ 148186 w 245099"/>
              <a:gd name="connsiteY0" fmla="*/ 87428 h 229563"/>
              <a:gd name="connsiteX1" fmla="*/ 148639 w 245099"/>
              <a:gd name="connsiteY1" fmla="*/ 80143 h 229563"/>
              <a:gd name="connsiteX2" fmla="*/ 148479 w 245099"/>
              <a:gd name="connsiteY2" fmla="*/ 75417 h 229563"/>
              <a:gd name="connsiteX3" fmla="*/ 187743 w 245099"/>
              <a:gd name="connsiteY3" fmla="*/ 42583 h 229563"/>
              <a:gd name="connsiteX4" fmla="*/ 178745 w 245099"/>
              <a:gd name="connsiteY4" fmla="*/ 23060 h 229563"/>
              <a:gd name="connsiteX5" fmla="*/ 180953 w 245099"/>
              <a:gd name="connsiteY5" fmla="*/ 22548 h 229563"/>
              <a:gd name="connsiteX6" fmla="*/ 192712 w 245099"/>
              <a:gd name="connsiteY6" fmla="*/ 46738 h 229563"/>
              <a:gd name="connsiteX7" fmla="*/ 148186 w 245099"/>
              <a:gd name="connsiteY7" fmla="*/ 87428 h 229563"/>
              <a:gd name="connsiteX8" fmla="*/ 127119 w 245099"/>
              <a:gd name="connsiteY8" fmla="*/ 14717 h 229563"/>
              <a:gd name="connsiteX9" fmla="*/ 124500 w 245099"/>
              <a:gd name="connsiteY9" fmla="*/ 8473 h 229563"/>
              <a:gd name="connsiteX10" fmla="*/ 128856 w 245099"/>
              <a:gd name="connsiteY10" fmla="*/ 5988 h 229563"/>
              <a:gd name="connsiteX11" fmla="*/ 128436 w 245099"/>
              <a:gd name="connsiteY11" fmla="*/ 11243 h 229563"/>
              <a:gd name="connsiteX12" fmla="*/ 131424 w 245099"/>
              <a:gd name="connsiteY12" fmla="*/ 6979 h 229563"/>
              <a:gd name="connsiteX13" fmla="*/ 127119 w 245099"/>
              <a:gd name="connsiteY13" fmla="*/ 14717 h 229563"/>
              <a:gd name="connsiteX14" fmla="*/ 122259 w 245099"/>
              <a:gd name="connsiteY14" fmla="*/ 25436 h 229563"/>
              <a:gd name="connsiteX15" fmla="*/ 117886 w 245099"/>
              <a:gd name="connsiteY15" fmla="*/ 16698 h 229563"/>
              <a:gd name="connsiteX16" fmla="*/ 108880 w 245099"/>
              <a:gd name="connsiteY16" fmla="*/ 11914 h 229563"/>
              <a:gd name="connsiteX17" fmla="*/ 101847 w 245099"/>
              <a:gd name="connsiteY17" fmla="*/ 13643 h 229563"/>
              <a:gd name="connsiteX18" fmla="*/ 99631 w 245099"/>
              <a:gd name="connsiteY18" fmla="*/ 7491 h 229563"/>
              <a:gd name="connsiteX19" fmla="*/ 107134 w 245099"/>
              <a:gd name="connsiteY19" fmla="*/ 4419 h 229563"/>
              <a:gd name="connsiteX20" fmla="*/ 124433 w 245099"/>
              <a:gd name="connsiteY20" fmla="*/ 17571 h 229563"/>
              <a:gd name="connsiteX21" fmla="*/ 122259 w 245099"/>
              <a:gd name="connsiteY21" fmla="*/ 25436 h 229563"/>
              <a:gd name="connsiteX22" fmla="*/ 150066 w 245099"/>
              <a:gd name="connsiteY22" fmla="*/ 165603 h 229563"/>
              <a:gd name="connsiteX23" fmla="*/ 152668 w 245099"/>
              <a:gd name="connsiteY23" fmla="*/ 166073 h 229563"/>
              <a:gd name="connsiteX24" fmla="*/ 168304 w 245099"/>
              <a:gd name="connsiteY24" fmla="*/ 191345 h 229563"/>
              <a:gd name="connsiteX25" fmla="*/ 168422 w 245099"/>
              <a:gd name="connsiteY25" fmla="*/ 191487 h 229563"/>
              <a:gd name="connsiteX26" fmla="*/ 168598 w 245099"/>
              <a:gd name="connsiteY26" fmla="*/ 191445 h 229563"/>
              <a:gd name="connsiteX27" fmla="*/ 185368 w 245099"/>
              <a:gd name="connsiteY27" fmla="*/ 189834 h 229563"/>
              <a:gd name="connsiteX28" fmla="*/ 185502 w 245099"/>
              <a:gd name="connsiteY28" fmla="*/ 189834 h 229563"/>
              <a:gd name="connsiteX29" fmla="*/ 187466 w 245099"/>
              <a:gd name="connsiteY29" fmla="*/ 190312 h 229563"/>
              <a:gd name="connsiteX30" fmla="*/ 188070 w 245099"/>
              <a:gd name="connsiteY30" fmla="*/ 192469 h 229563"/>
              <a:gd name="connsiteX31" fmla="*/ 186618 w 245099"/>
              <a:gd name="connsiteY31" fmla="*/ 197883 h 229563"/>
              <a:gd name="connsiteX32" fmla="*/ 175103 w 245099"/>
              <a:gd name="connsiteY32" fmla="*/ 194383 h 229563"/>
              <a:gd name="connsiteX33" fmla="*/ 170243 w 245099"/>
              <a:gd name="connsiteY33" fmla="*/ 195189 h 229563"/>
              <a:gd name="connsiteX34" fmla="*/ 169790 w 245099"/>
              <a:gd name="connsiteY34" fmla="*/ 195281 h 229563"/>
              <a:gd name="connsiteX35" fmla="*/ 169269 w 245099"/>
              <a:gd name="connsiteY35" fmla="*/ 195415 h 229563"/>
              <a:gd name="connsiteX36" fmla="*/ 172585 w 245099"/>
              <a:gd name="connsiteY36" fmla="*/ 198739 h 229563"/>
              <a:gd name="connsiteX37" fmla="*/ 182094 w 245099"/>
              <a:gd name="connsiteY37" fmla="*/ 211220 h 229563"/>
              <a:gd name="connsiteX38" fmla="*/ 178779 w 245099"/>
              <a:gd name="connsiteY38" fmla="*/ 216323 h 229563"/>
              <a:gd name="connsiteX39" fmla="*/ 167750 w 245099"/>
              <a:gd name="connsiteY39" fmla="*/ 199688 h 229563"/>
              <a:gd name="connsiteX40" fmla="*/ 167305 w 245099"/>
              <a:gd name="connsiteY40" fmla="*/ 199352 h 229563"/>
              <a:gd name="connsiteX41" fmla="*/ 167213 w 245099"/>
              <a:gd name="connsiteY41" fmla="*/ 201240 h 229563"/>
              <a:gd name="connsiteX42" fmla="*/ 167028 w 245099"/>
              <a:gd name="connsiteY42" fmla="*/ 206528 h 229563"/>
              <a:gd name="connsiteX43" fmla="*/ 162454 w 245099"/>
              <a:gd name="connsiteY43" fmla="*/ 218337 h 229563"/>
              <a:gd name="connsiteX44" fmla="*/ 160557 w 245099"/>
              <a:gd name="connsiteY44" fmla="*/ 217985 h 229563"/>
              <a:gd name="connsiteX45" fmla="*/ 163344 w 245099"/>
              <a:gd name="connsiteY45" fmla="*/ 206520 h 229563"/>
              <a:gd name="connsiteX46" fmla="*/ 163319 w 245099"/>
              <a:gd name="connsiteY46" fmla="*/ 203867 h 229563"/>
              <a:gd name="connsiteX47" fmla="*/ 163285 w 245099"/>
              <a:gd name="connsiteY47" fmla="*/ 201736 h 229563"/>
              <a:gd name="connsiteX48" fmla="*/ 163721 w 245099"/>
              <a:gd name="connsiteY48" fmla="*/ 196255 h 229563"/>
              <a:gd name="connsiteX49" fmla="*/ 163822 w 245099"/>
              <a:gd name="connsiteY49" fmla="*/ 195466 h 229563"/>
              <a:gd name="connsiteX50" fmla="*/ 163260 w 245099"/>
              <a:gd name="connsiteY50" fmla="*/ 195382 h 229563"/>
              <a:gd name="connsiteX51" fmla="*/ 156176 w 245099"/>
              <a:gd name="connsiteY51" fmla="*/ 194727 h 229563"/>
              <a:gd name="connsiteX52" fmla="*/ 145223 w 245099"/>
              <a:gd name="connsiteY52" fmla="*/ 197539 h 229563"/>
              <a:gd name="connsiteX53" fmla="*/ 141907 w 245099"/>
              <a:gd name="connsiteY53" fmla="*/ 192478 h 229563"/>
              <a:gd name="connsiteX54" fmla="*/ 144971 w 245099"/>
              <a:gd name="connsiteY54" fmla="*/ 190170 h 229563"/>
              <a:gd name="connsiteX55" fmla="*/ 147808 w 245099"/>
              <a:gd name="connsiteY55" fmla="*/ 190438 h 229563"/>
              <a:gd name="connsiteX56" fmla="*/ 159970 w 245099"/>
              <a:gd name="connsiteY56" fmla="*/ 191244 h 229563"/>
              <a:gd name="connsiteX57" fmla="*/ 160389 w 245099"/>
              <a:gd name="connsiteY57" fmla="*/ 191244 h 229563"/>
              <a:gd name="connsiteX58" fmla="*/ 160263 w 245099"/>
              <a:gd name="connsiteY58" fmla="*/ 190824 h 229563"/>
              <a:gd name="connsiteX59" fmla="*/ 146373 w 245099"/>
              <a:gd name="connsiteY59" fmla="*/ 169657 h 229563"/>
              <a:gd name="connsiteX60" fmla="*/ 150066 w 245099"/>
              <a:gd name="connsiteY60" fmla="*/ 165603 h 229563"/>
              <a:gd name="connsiteX61" fmla="*/ 85278 w 245099"/>
              <a:gd name="connsiteY61" fmla="*/ 190824 h 229563"/>
              <a:gd name="connsiteX62" fmla="*/ 85136 w 245099"/>
              <a:gd name="connsiteY62" fmla="*/ 191244 h 229563"/>
              <a:gd name="connsiteX63" fmla="*/ 85555 w 245099"/>
              <a:gd name="connsiteY63" fmla="*/ 191244 h 229563"/>
              <a:gd name="connsiteX64" fmla="*/ 97725 w 245099"/>
              <a:gd name="connsiteY64" fmla="*/ 190438 h 229563"/>
              <a:gd name="connsiteX65" fmla="*/ 100554 w 245099"/>
              <a:gd name="connsiteY65" fmla="*/ 190170 h 229563"/>
              <a:gd name="connsiteX66" fmla="*/ 103626 w 245099"/>
              <a:gd name="connsiteY66" fmla="*/ 192478 h 229563"/>
              <a:gd name="connsiteX67" fmla="*/ 100311 w 245099"/>
              <a:gd name="connsiteY67" fmla="*/ 197539 h 229563"/>
              <a:gd name="connsiteX68" fmla="*/ 89357 w 245099"/>
              <a:gd name="connsiteY68" fmla="*/ 194727 h 229563"/>
              <a:gd name="connsiteX69" fmla="*/ 82265 w 245099"/>
              <a:gd name="connsiteY69" fmla="*/ 195382 h 229563"/>
              <a:gd name="connsiteX70" fmla="*/ 82005 w 245099"/>
              <a:gd name="connsiteY70" fmla="*/ 195415 h 229563"/>
              <a:gd name="connsiteX71" fmla="*/ 81711 w 245099"/>
              <a:gd name="connsiteY71" fmla="*/ 195466 h 229563"/>
              <a:gd name="connsiteX72" fmla="*/ 81812 w 245099"/>
              <a:gd name="connsiteY72" fmla="*/ 196255 h 229563"/>
              <a:gd name="connsiteX73" fmla="*/ 82248 w 245099"/>
              <a:gd name="connsiteY73" fmla="*/ 201736 h 229563"/>
              <a:gd name="connsiteX74" fmla="*/ 82223 w 245099"/>
              <a:gd name="connsiteY74" fmla="*/ 203867 h 229563"/>
              <a:gd name="connsiteX75" fmla="*/ 82198 w 245099"/>
              <a:gd name="connsiteY75" fmla="*/ 206520 h 229563"/>
              <a:gd name="connsiteX76" fmla="*/ 84976 w 245099"/>
              <a:gd name="connsiteY76" fmla="*/ 217985 h 229563"/>
              <a:gd name="connsiteX77" fmla="*/ 83079 w 245099"/>
              <a:gd name="connsiteY77" fmla="*/ 218337 h 229563"/>
              <a:gd name="connsiteX78" fmla="*/ 78513 w 245099"/>
              <a:gd name="connsiteY78" fmla="*/ 206528 h 229563"/>
              <a:gd name="connsiteX79" fmla="*/ 78320 w 245099"/>
              <a:gd name="connsiteY79" fmla="*/ 201240 h 229563"/>
              <a:gd name="connsiteX80" fmla="*/ 78228 w 245099"/>
              <a:gd name="connsiteY80" fmla="*/ 199344 h 229563"/>
              <a:gd name="connsiteX81" fmla="*/ 77775 w 245099"/>
              <a:gd name="connsiteY81" fmla="*/ 199688 h 229563"/>
              <a:gd name="connsiteX82" fmla="*/ 66754 w 245099"/>
              <a:gd name="connsiteY82" fmla="*/ 216323 h 229563"/>
              <a:gd name="connsiteX83" fmla="*/ 63447 w 245099"/>
              <a:gd name="connsiteY83" fmla="*/ 211220 h 229563"/>
              <a:gd name="connsiteX84" fmla="*/ 72949 w 245099"/>
              <a:gd name="connsiteY84" fmla="*/ 198739 h 229563"/>
              <a:gd name="connsiteX85" fmla="*/ 75886 w 245099"/>
              <a:gd name="connsiteY85" fmla="*/ 195802 h 229563"/>
              <a:gd name="connsiteX86" fmla="*/ 76256 w 245099"/>
              <a:gd name="connsiteY86" fmla="*/ 195415 h 229563"/>
              <a:gd name="connsiteX87" fmla="*/ 75290 w 245099"/>
              <a:gd name="connsiteY87" fmla="*/ 195189 h 229563"/>
              <a:gd name="connsiteX88" fmla="*/ 70431 w 245099"/>
              <a:gd name="connsiteY88" fmla="*/ 194383 h 229563"/>
              <a:gd name="connsiteX89" fmla="*/ 58915 w 245099"/>
              <a:gd name="connsiteY89" fmla="*/ 197883 h 229563"/>
              <a:gd name="connsiteX90" fmla="*/ 57455 w 245099"/>
              <a:gd name="connsiteY90" fmla="*/ 192469 h 229563"/>
              <a:gd name="connsiteX91" fmla="*/ 58059 w 245099"/>
              <a:gd name="connsiteY91" fmla="*/ 190312 h 229563"/>
              <a:gd name="connsiteX92" fmla="*/ 60015 w 245099"/>
              <a:gd name="connsiteY92" fmla="*/ 189834 h 229563"/>
              <a:gd name="connsiteX93" fmla="*/ 60166 w 245099"/>
              <a:gd name="connsiteY93" fmla="*/ 189834 h 229563"/>
              <a:gd name="connsiteX94" fmla="*/ 76944 w 245099"/>
              <a:gd name="connsiteY94" fmla="*/ 191445 h 229563"/>
              <a:gd name="connsiteX95" fmla="*/ 77112 w 245099"/>
              <a:gd name="connsiteY95" fmla="*/ 191487 h 229563"/>
              <a:gd name="connsiteX96" fmla="*/ 77229 w 245099"/>
              <a:gd name="connsiteY96" fmla="*/ 191345 h 229563"/>
              <a:gd name="connsiteX97" fmla="*/ 92866 w 245099"/>
              <a:gd name="connsiteY97" fmla="*/ 166073 h 229563"/>
              <a:gd name="connsiteX98" fmla="*/ 95459 w 245099"/>
              <a:gd name="connsiteY98" fmla="*/ 165603 h 229563"/>
              <a:gd name="connsiteX99" fmla="*/ 99161 w 245099"/>
              <a:gd name="connsiteY99" fmla="*/ 169657 h 229563"/>
              <a:gd name="connsiteX100" fmla="*/ 85278 w 245099"/>
              <a:gd name="connsiteY100" fmla="*/ 190824 h 229563"/>
              <a:gd name="connsiteX101" fmla="*/ 52822 w 245099"/>
              <a:gd name="connsiteY101" fmla="*/ 46738 h 229563"/>
              <a:gd name="connsiteX102" fmla="*/ 64581 w 245099"/>
              <a:gd name="connsiteY102" fmla="*/ 22548 h 229563"/>
              <a:gd name="connsiteX103" fmla="*/ 66788 w 245099"/>
              <a:gd name="connsiteY103" fmla="*/ 23060 h 229563"/>
              <a:gd name="connsiteX104" fmla="*/ 57782 w 245099"/>
              <a:gd name="connsiteY104" fmla="*/ 42583 h 229563"/>
              <a:gd name="connsiteX105" fmla="*/ 97667 w 245099"/>
              <a:gd name="connsiteY105" fmla="*/ 75426 h 229563"/>
              <a:gd name="connsiteX106" fmla="*/ 97457 w 245099"/>
              <a:gd name="connsiteY106" fmla="*/ 80143 h 229563"/>
              <a:gd name="connsiteX107" fmla="*/ 97860 w 245099"/>
              <a:gd name="connsiteY107" fmla="*/ 87428 h 229563"/>
              <a:gd name="connsiteX108" fmla="*/ 52822 w 245099"/>
              <a:gd name="connsiteY108" fmla="*/ 46738 h 229563"/>
              <a:gd name="connsiteX109" fmla="*/ 213451 w 245099"/>
              <a:gd name="connsiteY109" fmla="*/ 83760 h 229563"/>
              <a:gd name="connsiteX110" fmla="*/ 245312 w 245099"/>
              <a:gd name="connsiteY110" fmla="*/ 100538 h 229563"/>
              <a:gd name="connsiteX111" fmla="*/ 224547 w 245099"/>
              <a:gd name="connsiteY111" fmla="*/ 76811 h 229563"/>
              <a:gd name="connsiteX112" fmla="*/ 204916 w 245099"/>
              <a:gd name="connsiteY112" fmla="*/ 45269 h 229563"/>
              <a:gd name="connsiteX113" fmla="*/ 190471 w 245099"/>
              <a:gd name="connsiteY113" fmla="*/ 19653 h 229563"/>
              <a:gd name="connsiteX114" fmla="*/ 196363 w 245099"/>
              <a:gd name="connsiteY114" fmla="*/ 16723 h 229563"/>
              <a:gd name="connsiteX115" fmla="*/ 163864 w 245099"/>
              <a:gd name="connsiteY115" fmla="*/ 10193 h 229563"/>
              <a:gd name="connsiteX116" fmla="*/ 156478 w 245099"/>
              <a:gd name="connsiteY116" fmla="*/ 16455 h 229563"/>
              <a:gd name="connsiteX117" fmla="*/ 168355 w 245099"/>
              <a:gd name="connsiteY117" fmla="*/ 24462 h 229563"/>
              <a:gd name="connsiteX118" fmla="*/ 174641 w 245099"/>
              <a:gd name="connsiteY118" fmla="*/ 23841 h 229563"/>
              <a:gd name="connsiteX119" fmla="*/ 181994 w 245099"/>
              <a:gd name="connsiteY119" fmla="*/ 42046 h 229563"/>
              <a:gd name="connsiteX120" fmla="*/ 148958 w 245099"/>
              <a:gd name="connsiteY120" fmla="*/ 66613 h 229563"/>
              <a:gd name="connsiteX121" fmla="*/ 146196 w 245099"/>
              <a:gd name="connsiteY121" fmla="*/ 66504 h 229563"/>
              <a:gd name="connsiteX122" fmla="*/ 139692 w 245099"/>
              <a:gd name="connsiteY122" fmla="*/ 50800 h 229563"/>
              <a:gd name="connsiteX123" fmla="*/ 146818 w 245099"/>
              <a:gd name="connsiteY123" fmla="*/ 20005 h 229563"/>
              <a:gd name="connsiteX124" fmla="*/ 142268 w 245099"/>
              <a:gd name="connsiteY124" fmla="*/ 7340 h 229563"/>
              <a:gd name="connsiteX125" fmla="*/ 147053 w 245099"/>
              <a:gd name="connsiteY125" fmla="*/ 1506 h 229563"/>
              <a:gd name="connsiteX126" fmla="*/ 142419 w 245099"/>
              <a:gd name="connsiteY126" fmla="*/ 2094 h 229563"/>
              <a:gd name="connsiteX127" fmla="*/ 121663 w 245099"/>
              <a:gd name="connsiteY127" fmla="*/ 4 h 229563"/>
              <a:gd name="connsiteX128" fmla="*/ 117089 w 245099"/>
              <a:gd name="connsiteY128" fmla="*/ 2195 h 229563"/>
              <a:gd name="connsiteX129" fmla="*/ 117248 w 245099"/>
              <a:gd name="connsiteY129" fmla="*/ 3177 h 229563"/>
              <a:gd name="connsiteX130" fmla="*/ 113144 w 245099"/>
              <a:gd name="connsiteY130" fmla="*/ 2018 h 229563"/>
              <a:gd name="connsiteX131" fmla="*/ 107134 w 245099"/>
              <a:gd name="connsiteY131" fmla="*/ 1481 h 229563"/>
              <a:gd name="connsiteX132" fmla="*/ 96727 w 245099"/>
              <a:gd name="connsiteY132" fmla="*/ 7491 h 229563"/>
              <a:gd name="connsiteX133" fmla="*/ 100646 w 245099"/>
              <a:gd name="connsiteY133" fmla="*/ 17378 h 229563"/>
              <a:gd name="connsiteX134" fmla="*/ 108880 w 245099"/>
              <a:gd name="connsiteY134" fmla="*/ 14835 h 229563"/>
              <a:gd name="connsiteX135" fmla="*/ 118499 w 245099"/>
              <a:gd name="connsiteY135" fmla="*/ 23354 h 229563"/>
              <a:gd name="connsiteX136" fmla="*/ 112464 w 245099"/>
              <a:gd name="connsiteY136" fmla="*/ 23816 h 229563"/>
              <a:gd name="connsiteX137" fmla="*/ 98850 w 245099"/>
              <a:gd name="connsiteY137" fmla="*/ 21121 h 229563"/>
              <a:gd name="connsiteX138" fmla="*/ 98548 w 245099"/>
              <a:gd name="connsiteY138" fmla="*/ 21331 h 229563"/>
              <a:gd name="connsiteX139" fmla="*/ 104843 w 245099"/>
              <a:gd name="connsiteY139" fmla="*/ 26703 h 229563"/>
              <a:gd name="connsiteX140" fmla="*/ 119976 w 245099"/>
              <a:gd name="connsiteY140" fmla="*/ 29800 h 229563"/>
              <a:gd name="connsiteX141" fmla="*/ 117022 w 245099"/>
              <a:gd name="connsiteY141" fmla="*/ 33157 h 229563"/>
              <a:gd name="connsiteX142" fmla="*/ 116048 w 245099"/>
              <a:gd name="connsiteY142" fmla="*/ 33199 h 229563"/>
              <a:gd name="connsiteX143" fmla="*/ 101393 w 245099"/>
              <a:gd name="connsiteY143" fmla="*/ 28784 h 229563"/>
              <a:gd name="connsiteX144" fmla="*/ 101041 w 245099"/>
              <a:gd name="connsiteY144" fmla="*/ 29078 h 229563"/>
              <a:gd name="connsiteX145" fmla="*/ 115200 w 245099"/>
              <a:gd name="connsiteY145" fmla="*/ 40820 h 229563"/>
              <a:gd name="connsiteX146" fmla="*/ 99337 w 245099"/>
              <a:gd name="connsiteY146" fmla="*/ 66504 h 229563"/>
              <a:gd name="connsiteX147" fmla="*/ 96567 w 245099"/>
              <a:gd name="connsiteY147" fmla="*/ 66613 h 229563"/>
              <a:gd name="connsiteX148" fmla="*/ 63531 w 245099"/>
              <a:gd name="connsiteY148" fmla="*/ 42046 h 229563"/>
              <a:gd name="connsiteX149" fmla="*/ 70901 w 245099"/>
              <a:gd name="connsiteY149" fmla="*/ 23841 h 229563"/>
              <a:gd name="connsiteX150" fmla="*/ 77170 w 245099"/>
              <a:gd name="connsiteY150" fmla="*/ 24462 h 229563"/>
              <a:gd name="connsiteX151" fmla="*/ 89064 w 245099"/>
              <a:gd name="connsiteY151" fmla="*/ 16455 h 229563"/>
              <a:gd name="connsiteX152" fmla="*/ 81669 w 245099"/>
              <a:gd name="connsiteY152" fmla="*/ 10193 h 229563"/>
              <a:gd name="connsiteX153" fmla="*/ 49162 w 245099"/>
              <a:gd name="connsiteY153" fmla="*/ 16723 h 229563"/>
              <a:gd name="connsiteX154" fmla="*/ 55046 w 245099"/>
              <a:gd name="connsiteY154" fmla="*/ 19653 h 229563"/>
              <a:gd name="connsiteX155" fmla="*/ 40609 w 245099"/>
              <a:gd name="connsiteY155" fmla="*/ 45269 h 229563"/>
              <a:gd name="connsiteX156" fmla="*/ 20994 w 245099"/>
              <a:gd name="connsiteY156" fmla="*/ 76811 h 229563"/>
              <a:gd name="connsiteX157" fmla="*/ 213 w 245099"/>
              <a:gd name="connsiteY157" fmla="*/ 100538 h 229563"/>
              <a:gd name="connsiteX158" fmla="*/ 32074 w 245099"/>
              <a:gd name="connsiteY158" fmla="*/ 83760 h 229563"/>
              <a:gd name="connsiteX159" fmla="*/ 42137 w 245099"/>
              <a:gd name="connsiteY159" fmla="*/ 67595 h 229563"/>
              <a:gd name="connsiteX160" fmla="*/ 44873 w 245099"/>
              <a:gd name="connsiteY160" fmla="*/ 73739 h 229563"/>
              <a:gd name="connsiteX161" fmla="*/ 24864 w 245099"/>
              <a:gd name="connsiteY161" fmla="*/ 105885 h 229563"/>
              <a:gd name="connsiteX162" fmla="*/ 4082 w 245099"/>
              <a:gd name="connsiteY162" fmla="*/ 129621 h 229563"/>
              <a:gd name="connsiteX163" fmla="*/ 35943 w 245099"/>
              <a:gd name="connsiteY163" fmla="*/ 112860 h 229563"/>
              <a:gd name="connsiteX164" fmla="*/ 53174 w 245099"/>
              <a:gd name="connsiteY164" fmla="*/ 85170 h 229563"/>
              <a:gd name="connsiteX165" fmla="*/ 57245 w 245099"/>
              <a:gd name="connsiteY165" fmla="*/ 89191 h 229563"/>
              <a:gd name="connsiteX166" fmla="*/ 32938 w 245099"/>
              <a:gd name="connsiteY166" fmla="*/ 128261 h 229563"/>
              <a:gd name="connsiteX167" fmla="*/ 12165 w 245099"/>
              <a:gd name="connsiteY167" fmla="*/ 151972 h 229563"/>
              <a:gd name="connsiteX168" fmla="*/ 44017 w 245099"/>
              <a:gd name="connsiteY168" fmla="*/ 135219 h 229563"/>
              <a:gd name="connsiteX169" fmla="*/ 67720 w 245099"/>
              <a:gd name="connsiteY169" fmla="*/ 97122 h 229563"/>
              <a:gd name="connsiteX170" fmla="*/ 72529 w 245099"/>
              <a:gd name="connsiteY170" fmla="*/ 99984 h 229563"/>
              <a:gd name="connsiteX171" fmla="*/ 43597 w 245099"/>
              <a:gd name="connsiteY171" fmla="*/ 146458 h 229563"/>
              <a:gd name="connsiteX172" fmla="*/ 22824 w 245099"/>
              <a:gd name="connsiteY172" fmla="*/ 170169 h 229563"/>
              <a:gd name="connsiteX173" fmla="*/ 54685 w 245099"/>
              <a:gd name="connsiteY173" fmla="*/ 153416 h 229563"/>
              <a:gd name="connsiteX174" fmla="*/ 84473 w 245099"/>
              <a:gd name="connsiteY174" fmla="*/ 105532 h 229563"/>
              <a:gd name="connsiteX175" fmla="*/ 89844 w 245099"/>
              <a:gd name="connsiteY175" fmla="*/ 107446 h 229563"/>
              <a:gd name="connsiteX176" fmla="*/ 56187 w 245099"/>
              <a:gd name="connsiteY176" fmla="*/ 161540 h 229563"/>
              <a:gd name="connsiteX177" fmla="*/ 35422 w 245099"/>
              <a:gd name="connsiteY177" fmla="*/ 185251 h 229563"/>
              <a:gd name="connsiteX178" fmla="*/ 67275 w 245099"/>
              <a:gd name="connsiteY178" fmla="*/ 168498 h 229563"/>
              <a:gd name="connsiteX179" fmla="*/ 103147 w 245099"/>
              <a:gd name="connsiteY179" fmla="*/ 110845 h 229563"/>
              <a:gd name="connsiteX180" fmla="*/ 104230 w 245099"/>
              <a:gd name="connsiteY180" fmla="*/ 111047 h 229563"/>
              <a:gd name="connsiteX181" fmla="*/ 105884 w 245099"/>
              <a:gd name="connsiteY181" fmla="*/ 119969 h 229563"/>
              <a:gd name="connsiteX182" fmla="*/ 79839 w 245099"/>
              <a:gd name="connsiteY182" fmla="*/ 166425 h 229563"/>
              <a:gd name="connsiteX183" fmla="*/ 83801 w 245099"/>
              <a:gd name="connsiteY183" fmla="*/ 166962 h 229563"/>
              <a:gd name="connsiteX184" fmla="*/ 89953 w 245099"/>
              <a:gd name="connsiteY184" fmla="*/ 166576 h 229563"/>
              <a:gd name="connsiteX185" fmla="*/ 76021 w 245099"/>
              <a:gd name="connsiteY185" fmla="*/ 188810 h 229563"/>
              <a:gd name="connsiteX186" fmla="*/ 60166 w 245099"/>
              <a:gd name="connsiteY186" fmla="*/ 187316 h 229563"/>
              <a:gd name="connsiteX187" fmla="*/ 55004 w 245099"/>
              <a:gd name="connsiteY187" fmla="*/ 192469 h 229563"/>
              <a:gd name="connsiteX188" fmla="*/ 59268 w 245099"/>
              <a:gd name="connsiteY188" fmla="*/ 201937 h 229563"/>
              <a:gd name="connsiteX189" fmla="*/ 70431 w 245099"/>
              <a:gd name="connsiteY189" fmla="*/ 196884 h 229563"/>
              <a:gd name="connsiteX190" fmla="*/ 71287 w 245099"/>
              <a:gd name="connsiteY190" fmla="*/ 196935 h 229563"/>
              <a:gd name="connsiteX191" fmla="*/ 60938 w 245099"/>
              <a:gd name="connsiteY191" fmla="*/ 211220 h 229563"/>
              <a:gd name="connsiteX192" fmla="*/ 69533 w 245099"/>
              <a:gd name="connsiteY192" fmla="*/ 219697 h 229563"/>
              <a:gd name="connsiteX193" fmla="*/ 69289 w 245099"/>
              <a:gd name="connsiteY193" fmla="*/ 216843 h 229563"/>
              <a:gd name="connsiteX194" fmla="*/ 76037 w 245099"/>
              <a:gd name="connsiteY194" fmla="*/ 204447 h 229563"/>
              <a:gd name="connsiteX195" fmla="*/ 75995 w 245099"/>
              <a:gd name="connsiteY195" fmla="*/ 206528 h 229563"/>
              <a:gd name="connsiteX196" fmla="*/ 83079 w 245099"/>
              <a:gd name="connsiteY196" fmla="*/ 220847 h 229563"/>
              <a:gd name="connsiteX197" fmla="*/ 88946 w 245099"/>
              <a:gd name="connsiteY197" fmla="*/ 218665 h 229563"/>
              <a:gd name="connsiteX198" fmla="*/ 84708 w 245099"/>
              <a:gd name="connsiteY198" fmla="*/ 206520 h 229563"/>
              <a:gd name="connsiteX199" fmla="*/ 84750 w 245099"/>
              <a:gd name="connsiteY199" fmla="*/ 201752 h 229563"/>
              <a:gd name="connsiteX200" fmla="*/ 84531 w 245099"/>
              <a:gd name="connsiteY200" fmla="*/ 197623 h 229563"/>
              <a:gd name="connsiteX201" fmla="*/ 89357 w 245099"/>
              <a:gd name="connsiteY201" fmla="*/ 197312 h 229563"/>
              <a:gd name="connsiteX202" fmla="*/ 100294 w 245099"/>
              <a:gd name="connsiteY202" fmla="*/ 201207 h 229563"/>
              <a:gd name="connsiteX203" fmla="*/ 106161 w 245099"/>
              <a:gd name="connsiteY203" fmla="*/ 192478 h 229563"/>
              <a:gd name="connsiteX204" fmla="*/ 100554 w 245099"/>
              <a:gd name="connsiteY204" fmla="*/ 187652 h 229563"/>
              <a:gd name="connsiteX205" fmla="*/ 88904 w 245099"/>
              <a:gd name="connsiteY205" fmla="*/ 188709 h 229563"/>
              <a:gd name="connsiteX206" fmla="*/ 100218 w 245099"/>
              <a:gd name="connsiteY206" fmla="*/ 172292 h 229563"/>
              <a:gd name="connsiteX207" fmla="*/ 104499 w 245099"/>
              <a:gd name="connsiteY207" fmla="*/ 178914 h 229563"/>
              <a:gd name="connsiteX208" fmla="*/ 112766 w 245099"/>
              <a:gd name="connsiteY208" fmla="*/ 156622 h 229563"/>
              <a:gd name="connsiteX209" fmla="*/ 114352 w 245099"/>
              <a:gd name="connsiteY209" fmla="*/ 176035 h 229563"/>
              <a:gd name="connsiteX210" fmla="*/ 96114 w 245099"/>
              <a:gd name="connsiteY210" fmla="*/ 221854 h 229563"/>
              <a:gd name="connsiteX211" fmla="*/ 104675 w 245099"/>
              <a:gd name="connsiteY211" fmla="*/ 227201 h 229563"/>
              <a:gd name="connsiteX212" fmla="*/ 114201 w 245099"/>
              <a:gd name="connsiteY212" fmla="*/ 217204 h 229563"/>
              <a:gd name="connsiteX213" fmla="*/ 122763 w 245099"/>
              <a:gd name="connsiteY213" fmla="*/ 229568 h 229563"/>
              <a:gd name="connsiteX214" fmla="*/ 131324 w 245099"/>
              <a:gd name="connsiteY214" fmla="*/ 217204 h 229563"/>
              <a:gd name="connsiteX215" fmla="*/ 140850 w 245099"/>
              <a:gd name="connsiteY215" fmla="*/ 227201 h 229563"/>
              <a:gd name="connsiteX216" fmla="*/ 149411 w 245099"/>
              <a:gd name="connsiteY216" fmla="*/ 221854 h 229563"/>
              <a:gd name="connsiteX217" fmla="*/ 131181 w 245099"/>
              <a:gd name="connsiteY217" fmla="*/ 176035 h 229563"/>
              <a:gd name="connsiteX218" fmla="*/ 132759 w 245099"/>
              <a:gd name="connsiteY218" fmla="*/ 156622 h 229563"/>
              <a:gd name="connsiteX219" fmla="*/ 141026 w 245099"/>
              <a:gd name="connsiteY219" fmla="*/ 178914 h 229563"/>
              <a:gd name="connsiteX220" fmla="*/ 145315 w 245099"/>
              <a:gd name="connsiteY220" fmla="*/ 172292 h 229563"/>
              <a:gd name="connsiteX221" fmla="*/ 156629 w 245099"/>
              <a:gd name="connsiteY221" fmla="*/ 188709 h 229563"/>
              <a:gd name="connsiteX222" fmla="*/ 144971 w 245099"/>
              <a:gd name="connsiteY222" fmla="*/ 187652 h 229563"/>
              <a:gd name="connsiteX223" fmla="*/ 139373 w 245099"/>
              <a:gd name="connsiteY223" fmla="*/ 192478 h 229563"/>
              <a:gd name="connsiteX224" fmla="*/ 145231 w 245099"/>
              <a:gd name="connsiteY224" fmla="*/ 201207 h 229563"/>
              <a:gd name="connsiteX225" fmla="*/ 156176 w 245099"/>
              <a:gd name="connsiteY225" fmla="*/ 197312 h 229563"/>
              <a:gd name="connsiteX226" fmla="*/ 161002 w 245099"/>
              <a:gd name="connsiteY226" fmla="*/ 197623 h 229563"/>
              <a:gd name="connsiteX227" fmla="*/ 160792 w 245099"/>
              <a:gd name="connsiteY227" fmla="*/ 201752 h 229563"/>
              <a:gd name="connsiteX228" fmla="*/ 160817 w 245099"/>
              <a:gd name="connsiteY228" fmla="*/ 206520 h 229563"/>
              <a:gd name="connsiteX229" fmla="*/ 156587 w 245099"/>
              <a:gd name="connsiteY229" fmla="*/ 218665 h 229563"/>
              <a:gd name="connsiteX230" fmla="*/ 162454 w 245099"/>
              <a:gd name="connsiteY230" fmla="*/ 220847 h 229563"/>
              <a:gd name="connsiteX231" fmla="*/ 169546 w 245099"/>
              <a:gd name="connsiteY231" fmla="*/ 206528 h 229563"/>
              <a:gd name="connsiteX232" fmla="*/ 169496 w 245099"/>
              <a:gd name="connsiteY232" fmla="*/ 204447 h 229563"/>
              <a:gd name="connsiteX233" fmla="*/ 176253 w 245099"/>
              <a:gd name="connsiteY233" fmla="*/ 216843 h 229563"/>
              <a:gd name="connsiteX234" fmla="*/ 175992 w 245099"/>
              <a:gd name="connsiteY234" fmla="*/ 219697 h 229563"/>
              <a:gd name="connsiteX235" fmla="*/ 184595 w 245099"/>
              <a:gd name="connsiteY235" fmla="*/ 211220 h 229563"/>
              <a:gd name="connsiteX236" fmla="*/ 174238 w 245099"/>
              <a:gd name="connsiteY236" fmla="*/ 196935 h 229563"/>
              <a:gd name="connsiteX237" fmla="*/ 175103 w 245099"/>
              <a:gd name="connsiteY237" fmla="*/ 196884 h 229563"/>
              <a:gd name="connsiteX238" fmla="*/ 186266 w 245099"/>
              <a:gd name="connsiteY238" fmla="*/ 201937 h 229563"/>
              <a:gd name="connsiteX239" fmla="*/ 190521 w 245099"/>
              <a:gd name="connsiteY239" fmla="*/ 192469 h 229563"/>
              <a:gd name="connsiteX240" fmla="*/ 185368 w 245099"/>
              <a:gd name="connsiteY240" fmla="*/ 187316 h 229563"/>
              <a:gd name="connsiteX241" fmla="*/ 169513 w 245099"/>
              <a:gd name="connsiteY241" fmla="*/ 188810 h 229563"/>
              <a:gd name="connsiteX242" fmla="*/ 155580 w 245099"/>
              <a:gd name="connsiteY242" fmla="*/ 166576 h 229563"/>
              <a:gd name="connsiteX243" fmla="*/ 161732 w 245099"/>
              <a:gd name="connsiteY243" fmla="*/ 166962 h 229563"/>
              <a:gd name="connsiteX244" fmla="*/ 165694 w 245099"/>
              <a:gd name="connsiteY244" fmla="*/ 166425 h 229563"/>
              <a:gd name="connsiteX245" fmla="*/ 139641 w 245099"/>
              <a:gd name="connsiteY245" fmla="*/ 119969 h 229563"/>
              <a:gd name="connsiteX246" fmla="*/ 141295 w 245099"/>
              <a:gd name="connsiteY246" fmla="*/ 111047 h 229563"/>
              <a:gd name="connsiteX247" fmla="*/ 142377 w 245099"/>
              <a:gd name="connsiteY247" fmla="*/ 110845 h 229563"/>
              <a:gd name="connsiteX248" fmla="*/ 178250 w 245099"/>
              <a:gd name="connsiteY248" fmla="*/ 168498 h 229563"/>
              <a:gd name="connsiteX249" fmla="*/ 210103 w 245099"/>
              <a:gd name="connsiteY249" fmla="*/ 185251 h 229563"/>
              <a:gd name="connsiteX250" fmla="*/ 189354 w 245099"/>
              <a:gd name="connsiteY250" fmla="*/ 161540 h 229563"/>
              <a:gd name="connsiteX251" fmla="*/ 155689 w 245099"/>
              <a:gd name="connsiteY251" fmla="*/ 107446 h 229563"/>
              <a:gd name="connsiteX252" fmla="*/ 161061 w 245099"/>
              <a:gd name="connsiteY252" fmla="*/ 105532 h 229563"/>
              <a:gd name="connsiteX253" fmla="*/ 190840 w 245099"/>
              <a:gd name="connsiteY253" fmla="*/ 153416 h 229563"/>
              <a:gd name="connsiteX254" fmla="*/ 222701 w 245099"/>
              <a:gd name="connsiteY254" fmla="*/ 170169 h 229563"/>
              <a:gd name="connsiteX255" fmla="*/ 201928 w 245099"/>
              <a:gd name="connsiteY255" fmla="*/ 146458 h 229563"/>
              <a:gd name="connsiteX256" fmla="*/ 173004 w 245099"/>
              <a:gd name="connsiteY256" fmla="*/ 99984 h 229563"/>
              <a:gd name="connsiteX257" fmla="*/ 177805 w 245099"/>
              <a:gd name="connsiteY257" fmla="*/ 97122 h 229563"/>
              <a:gd name="connsiteX258" fmla="*/ 201508 w 245099"/>
              <a:gd name="connsiteY258" fmla="*/ 135219 h 229563"/>
              <a:gd name="connsiteX259" fmla="*/ 233352 w 245099"/>
              <a:gd name="connsiteY259" fmla="*/ 151972 h 229563"/>
              <a:gd name="connsiteX260" fmla="*/ 212587 w 245099"/>
              <a:gd name="connsiteY260" fmla="*/ 128261 h 229563"/>
              <a:gd name="connsiteX261" fmla="*/ 188289 w 245099"/>
              <a:gd name="connsiteY261" fmla="*/ 89191 h 229563"/>
              <a:gd name="connsiteX262" fmla="*/ 192359 w 245099"/>
              <a:gd name="connsiteY262" fmla="*/ 85170 h 229563"/>
              <a:gd name="connsiteX263" fmla="*/ 209591 w 245099"/>
              <a:gd name="connsiteY263" fmla="*/ 112860 h 229563"/>
              <a:gd name="connsiteX264" fmla="*/ 241451 w 245099"/>
              <a:gd name="connsiteY264" fmla="*/ 129621 h 229563"/>
              <a:gd name="connsiteX265" fmla="*/ 220661 w 245099"/>
              <a:gd name="connsiteY265" fmla="*/ 105885 h 229563"/>
              <a:gd name="connsiteX266" fmla="*/ 200660 w 245099"/>
              <a:gd name="connsiteY266" fmla="*/ 73739 h 229563"/>
              <a:gd name="connsiteX267" fmla="*/ 203396 w 245099"/>
              <a:gd name="connsiteY267" fmla="*/ 67595 h 229563"/>
              <a:gd name="connsiteX268" fmla="*/ 213451 w 245099"/>
              <a:gd name="connsiteY268" fmla="*/ 83760 h 2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245099" h="229563">
                <a:moveTo>
                  <a:pt x="148186" y="87428"/>
                </a:moveTo>
                <a:cubicBezTo>
                  <a:pt x="148471" y="85070"/>
                  <a:pt x="148639" y="82627"/>
                  <a:pt x="148639" y="80143"/>
                </a:cubicBezTo>
                <a:cubicBezTo>
                  <a:pt x="148639" y="78783"/>
                  <a:pt x="148647" y="77205"/>
                  <a:pt x="148479" y="75417"/>
                </a:cubicBezTo>
                <a:cubicBezTo>
                  <a:pt x="169395" y="75124"/>
                  <a:pt x="187743" y="59991"/>
                  <a:pt x="187743" y="42583"/>
                </a:cubicBezTo>
                <a:cubicBezTo>
                  <a:pt x="187743" y="33728"/>
                  <a:pt x="181994" y="27047"/>
                  <a:pt x="178745" y="23060"/>
                </a:cubicBezTo>
                <a:cubicBezTo>
                  <a:pt x="179476" y="22901"/>
                  <a:pt x="180206" y="22733"/>
                  <a:pt x="180953" y="22548"/>
                </a:cubicBezTo>
                <a:cubicBezTo>
                  <a:pt x="184008" y="25226"/>
                  <a:pt x="192712" y="34727"/>
                  <a:pt x="192712" y="46738"/>
                </a:cubicBezTo>
                <a:cubicBezTo>
                  <a:pt x="192712" y="67612"/>
                  <a:pt x="171922" y="86992"/>
                  <a:pt x="148186" y="87428"/>
                </a:cubicBezTo>
                <a:close/>
                <a:moveTo>
                  <a:pt x="127119" y="14717"/>
                </a:moveTo>
                <a:cubicBezTo>
                  <a:pt x="126724" y="12392"/>
                  <a:pt x="125843" y="10286"/>
                  <a:pt x="124500" y="8473"/>
                </a:cubicBezTo>
                <a:cubicBezTo>
                  <a:pt x="124567" y="6349"/>
                  <a:pt x="125440" y="4318"/>
                  <a:pt x="128856" y="5988"/>
                </a:cubicBezTo>
                <a:cubicBezTo>
                  <a:pt x="127009" y="7885"/>
                  <a:pt x="128436" y="11243"/>
                  <a:pt x="128436" y="11243"/>
                </a:cubicBezTo>
                <a:cubicBezTo>
                  <a:pt x="128436" y="11243"/>
                  <a:pt x="132213" y="9480"/>
                  <a:pt x="131424" y="6979"/>
                </a:cubicBezTo>
                <a:cubicBezTo>
                  <a:pt x="137031" y="8322"/>
                  <a:pt x="133002" y="15884"/>
                  <a:pt x="127119" y="14717"/>
                </a:cubicBezTo>
                <a:close/>
                <a:moveTo>
                  <a:pt x="122259" y="25436"/>
                </a:moveTo>
                <a:cubicBezTo>
                  <a:pt x="121504" y="22322"/>
                  <a:pt x="119917" y="19115"/>
                  <a:pt x="117886" y="16698"/>
                </a:cubicBezTo>
                <a:cubicBezTo>
                  <a:pt x="116048" y="14508"/>
                  <a:pt x="112993" y="11914"/>
                  <a:pt x="108880" y="11914"/>
                </a:cubicBezTo>
                <a:cubicBezTo>
                  <a:pt x="107000" y="11914"/>
                  <a:pt x="103853" y="12795"/>
                  <a:pt x="101847" y="13643"/>
                </a:cubicBezTo>
                <a:cubicBezTo>
                  <a:pt x="101100" y="12283"/>
                  <a:pt x="99631" y="8976"/>
                  <a:pt x="99631" y="7491"/>
                </a:cubicBezTo>
                <a:cubicBezTo>
                  <a:pt x="99631" y="5963"/>
                  <a:pt x="102207" y="4419"/>
                  <a:pt x="107134" y="4419"/>
                </a:cubicBezTo>
                <a:cubicBezTo>
                  <a:pt x="117953" y="4419"/>
                  <a:pt x="124433" y="9329"/>
                  <a:pt x="124433" y="17571"/>
                </a:cubicBezTo>
                <a:cubicBezTo>
                  <a:pt x="124433" y="20467"/>
                  <a:pt x="123291" y="23102"/>
                  <a:pt x="122259" y="25436"/>
                </a:cubicBezTo>
                <a:close/>
                <a:moveTo>
                  <a:pt x="150066" y="165603"/>
                </a:moveTo>
                <a:cubicBezTo>
                  <a:pt x="151325" y="165603"/>
                  <a:pt x="151937" y="165804"/>
                  <a:pt x="152668" y="166073"/>
                </a:cubicBezTo>
                <a:cubicBezTo>
                  <a:pt x="155790" y="174592"/>
                  <a:pt x="167801" y="190656"/>
                  <a:pt x="168304" y="191345"/>
                </a:cubicBezTo>
                <a:lnTo>
                  <a:pt x="168422" y="191487"/>
                </a:lnTo>
                <a:lnTo>
                  <a:pt x="168598" y="191445"/>
                </a:lnTo>
                <a:cubicBezTo>
                  <a:pt x="171536" y="190975"/>
                  <a:pt x="179064" y="189834"/>
                  <a:pt x="185368" y="189834"/>
                </a:cubicBezTo>
                <a:lnTo>
                  <a:pt x="185502" y="189834"/>
                </a:lnTo>
                <a:cubicBezTo>
                  <a:pt x="186190" y="189834"/>
                  <a:pt x="186962" y="189834"/>
                  <a:pt x="187466" y="190312"/>
                </a:cubicBezTo>
                <a:cubicBezTo>
                  <a:pt x="187869" y="190732"/>
                  <a:pt x="188070" y="191445"/>
                  <a:pt x="188070" y="192469"/>
                </a:cubicBezTo>
                <a:cubicBezTo>
                  <a:pt x="188070" y="194039"/>
                  <a:pt x="187407" y="196733"/>
                  <a:pt x="186618" y="197883"/>
                </a:cubicBezTo>
                <a:cubicBezTo>
                  <a:pt x="184402" y="195466"/>
                  <a:pt x="180827" y="194383"/>
                  <a:pt x="175103" y="194383"/>
                </a:cubicBezTo>
                <a:cubicBezTo>
                  <a:pt x="173374" y="194383"/>
                  <a:pt x="171343" y="194895"/>
                  <a:pt x="170243" y="195189"/>
                </a:cubicBezTo>
                <a:lnTo>
                  <a:pt x="169790" y="195281"/>
                </a:lnTo>
                <a:lnTo>
                  <a:pt x="169269" y="195415"/>
                </a:lnTo>
                <a:lnTo>
                  <a:pt x="172585" y="198739"/>
                </a:lnTo>
                <a:cubicBezTo>
                  <a:pt x="177679" y="203859"/>
                  <a:pt x="182094" y="208274"/>
                  <a:pt x="182094" y="211220"/>
                </a:cubicBezTo>
                <a:cubicBezTo>
                  <a:pt x="182094" y="212983"/>
                  <a:pt x="180374" y="215291"/>
                  <a:pt x="178779" y="216323"/>
                </a:cubicBezTo>
                <a:cubicBezTo>
                  <a:pt x="178443" y="210926"/>
                  <a:pt x="173021" y="203725"/>
                  <a:pt x="167750" y="199688"/>
                </a:cubicBezTo>
                <a:lnTo>
                  <a:pt x="167305" y="199352"/>
                </a:lnTo>
                <a:lnTo>
                  <a:pt x="167213" y="201240"/>
                </a:lnTo>
                <a:cubicBezTo>
                  <a:pt x="167138" y="202533"/>
                  <a:pt x="167028" y="204463"/>
                  <a:pt x="167028" y="206528"/>
                </a:cubicBezTo>
                <a:cubicBezTo>
                  <a:pt x="167028" y="216776"/>
                  <a:pt x="165988" y="218337"/>
                  <a:pt x="162454" y="218337"/>
                </a:cubicBezTo>
                <a:cubicBezTo>
                  <a:pt x="161909" y="218337"/>
                  <a:pt x="161078" y="218178"/>
                  <a:pt x="160557" y="217985"/>
                </a:cubicBezTo>
                <a:cubicBezTo>
                  <a:pt x="162555" y="215517"/>
                  <a:pt x="163344" y="212252"/>
                  <a:pt x="163344" y="206520"/>
                </a:cubicBezTo>
                <a:lnTo>
                  <a:pt x="163319" y="203867"/>
                </a:lnTo>
                <a:lnTo>
                  <a:pt x="163285" y="201736"/>
                </a:lnTo>
                <a:cubicBezTo>
                  <a:pt x="163285" y="199394"/>
                  <a:pt x="163528" y="197648"/>
                  <a:pt x="163721" y="196255"/>
                </a:cubicBezTo>
                <a:lnTo>
                  <a:pt x="163822" y="195466"/>
                </a:lnTo>
                <a:lnTo>
                  <a:pt x="163260" y="195382"/>
                </a:lnTo>
                <a:cubicBezTo>
                  <a:pt x="161606" y="195155"/>
                  <a:pt x="158526" y="194727"/>
                  <a:pt x="156176" y="194727"/>
                </a:cubicBezTo>
                <a:cubicBezTo>
                  <a:pt x="151123" y="194727"/>
                  <a:pt x="147707" y="195197"/>
                  <a:pt x="145223" y="197539"/>
                </a:cubicBezTo>
                <a:cubicBezTo>
                  <a:pt x="143595" y="196213"/>
                  <a:pt x="141907" y="193930"/>
                  <a:pt x="141907" y="192478"/>
                </a:cubicBezTo>
                <a:cubicBezTo>
                  <a:pt x="141907" y="190329"/>
                  <a:pt x="143234" y="190170"/>
                  <a:pt x="144971" y="190170"/>
                </a:cubicBezTo>
                <a:cubicBezTo>
                  <a:pt x="145861" y="190170"/>
                  <a:pt x="146675" y="190296"/>
                  <a:pt x="147808" y="190438"/>
                </a:cubicBezTo>
                <a:cubicBezTo>
                  <a:pt x="149982" y="190757"/>
                  <a:pt x="153247" y="191244"/>
                  <a:pt x="159970" y="191244"/>
                </a:cubicBezTo>
                <a:lnTo>
                  <a:pt x="160389" y="191244"/>
                </a:lnTo>
                <a:lnTo>
                  <a:pt x="160263" y="190824"/>
                </a:lnTo>
                <a:cubicBezTo>
                  <a:pt x="158560" y="185931"/>
                  <a:pt x="153876" y="178814"/>
                  <a:pt x="146373" y="169657"/>
                </a:cubicBezTo>
                <a:cubicBezTo>
                  <a:pt x="147036" y="167206"/>
                  <a:pt x="147707" y="165603"/>
                  <a:pt x="150066" y="165603"/>
                </a:cubicBezTo>
                <a:close/>
                <a:moveTo>
                  <a:pt x="85278" y="190824"/>
                </a:moveTo>
                <a:lnTo>
                  <a:pt x="85136" y="191244"/>
                </a:lnTo>
                <a:lnTo>
                  <a:pt x="85555" y="191244"/>
                </a:lnTo>
                <a:cubicBezTo>
                  <a:pt x="92278" y="191244"/>
                  <a:pt x="95552" y="190757"/>
                  <a:pt x="97725" y="190438"/>
                </a:cubicBezTo>
                <a:cubicBezTo>
                  <a:pt x="98859" y="190296"/>
                  <a:pt x="99673" y="190170"/>
                  <a:pt x="100554" y="190170"/>
                </a:cubicBezTo>
                <a:cubicBezTo>
                  <a:pt x="102291" y="190170"/>
                  <a:pt x="103626" y="190329"/>
                  <a:pt x="103626" y="192478"/>
                </a:cubicBezTo>
                <a:cubicBezTo>
                  <a:pt x="103626" y="193930"/>
                  <a:pt x="101939" y="196213"/>
                  <a:pt x="100311" y="197539"/>
                </a:cubicBezTo>
                <a:cubicBezTo>
                  <a:pt x="97826" y="195197"/>
                  <a:pt x="94393" y="194727"/>
                  <a:pt x="89357" y="194727"/>
                </a:cubicBezTo>
                <a:cubicBezTo>
                  <a:pt x="86999" y="194727"/>
                  <a:pt x="83927" y="195155"/>
                  <a:pt x="82265" y="195382"/>
                </a:cubicBezTo>
                <a:lnTo>
                  <a:pt x="82005" y="195415"/>
                </a:lnTo>
                <a:lnTo>
                  <a:pt x="81711" y="195466"/>
                </a:lnTo>
                <a:lnTo>
                  <a:pt x="81812" y="196255"/>
                </a:lnTo>
                <a:cubicBezTo>
                  <a:pt x="82005" y="197648"/>
                  <a:pt x="82248" y="199394"/>
                  <a:pt x="82248" y="201736"/>
                </a:cubicBezTo>
                <a:lnTo>
                  <a:pt x="82223" y="203867"/>
                </a:lnTo>
                <a:lnTo>
                  <a:pt x="82198" y="206520"/>
                </a:lnTo>
                <a:cubicBezTo>
                  <a:pt x="82198" y="212252"/>
                  <a:pt x="82979" y="215517"/>
                  <a:pt x="84976" y="217985"/>
                </a:cubicBezTo>
                <a:cubicBezTo>
                  <a:pt x="84456" y="218178"/>
                  <a:pt x="83625" y="218337"/>
                  <a:pt x="83079" y="218337"/>
                </a:cubicBezTo>
                <a:cubicBezTo>
                  <a:pt x="79546" y="218337"/>
                  <a:pt x="78513" y="216776"/>
                  <a:pt x="78513" y="206528"/>
                </a:cubicBezTo>
                <a:cubicBezTo>
                  <a:pt x="78513" y="204463"/>
                  <a:pt x="78396" y="202533"/>
                  <a:pt x="78320" y="201240"/>
                </a:cubicBezTo>
                <a:lnTo>
                  <a:pt x="78228" y="199344"/>
                </a:lnTo>
                <a:lnTo>
                  <a:pt x="77775" y="199688"/>
                </a:lnTo>
                <a:cubicBezTo>
                  <a:pt x="72512" y="203725"/>
                  <a:pt x="67082" y="210926"/>
                  <a:pt x="66754" y="216323"/>
                </a:cubicBezTo>
                <a:cubicBezTo>
                  <a:pt x="65160" y="215291"/>
                  <a:pt x="63447" y="212983"/>
                  <a:pt x="63447" y="211220"/>
                </a:cubicBezTo>
                <a:cubicBezTo>
                  <a:pt x="63447" y="208274"/>
                  <a:pt x="67854" y="203859"/>
                  <a:pt x="72949" y="198739"/>
                </a:cubicBezTo>
                <a:lnTo>
                  <a:pt x="75886" y="195802"/>
                </a:lnTo>
                <a:lnTo>
                  <a:pt x="76256" y="195415"/>
                </a:lnTo>
                <a:lnTo>
                  <a:pt x="75290" y="195189"/>
                </a:lnTo>
                <a:cubicBezTo>
                  <a:pt x="74191" y="194895"/>
                  <a:pt x="72160" y="194383"/>
                  <a:pt x="70431" y="194383"/>
                </a:cubicBezTo>
                <a:cubicBezTo>
                  <a:pt x="64698" y="194383"/>
                  <a:pt x="61131" y="195466"/>
                  <a:pt x="58915" y="197883"/>
                </a:cubicBezTo>
                <a:cubicBezTo>
                  <a:pt x="58118" y="196733"/>
                  <a:pt x="57455" y="194039"/>
                  <a:pt x="57455" y="192469"/>
                </a:cubicBezTo>
                <a:cubicBezTo>
                  <a:pt x="57455" y="191445"/>
                  <a:pt x="57656" y="190732"/>
                  <a:pt x="58059" y="190312"/>
                </a:cubicBezTo>
                <a:cubicBezTo>
                  <a:pt x="58563" y="189834"/>
                  <a:pt x="59335" y="189834"/>
                  <a:pt x="60015" y="189834"/>
                </a:cubicBezTo>
                <a:lnTo>
                  <a:pt x="60166" y="189834"/>
                </a:lnTo>
                <a:cubicBezTo>
                  <a:pt x="66461" y="189834"/>
                  <a:pt x="74006" y="190975"/>
                  <a:pt x="76944" y="191445"/>
                </a:cubicBezTo>
                <a:lnTo>
                  <a:pt x="77112" y="191487"/>
                </a:lnTo>
                <a:lnTo>
                  <a:pt x="77229" y="191345"/>
                </a:lnTo>
                <a:cubicBezTo>
                  <a:pt x="77733" y="190656"/>
                  <a:pt x="89743" y="174592"/>
                  <a:pt x="92866" y="166073"/>
                </a:cubicBezTo>
                <a:cubicBezTo>
                  <a:pt x="93588" y="165804"/>
                  <a:pt x="94209" y="165603"/>
                  <a:pt x="95459" y="165603"/>
                </a:cubicBezTo>
                <a:cubicBezTo>
                  <a:pt x="97826" y="165603"/>
                  <a:pt x="98489" y="167206"/>
                  <a:pt x="99161" y="169657"/>
                </a:cubicBezTo>
                <a:cubicBezTo>
                  <a:pt x="91657" y="178814"/>
                  <a:pt x="86974" y="185931"/>
                  <a:pt x="85278" y="190824"/>
                </a:cubicBezTo>
                <a:close/>
                <a:moveTo>
                  <a:pt x="52822" y="46738"/>
                </a:moveTo>
                <a:cubicBezTo>
                  <a:pt x="52822" y="34727"/>
                  <a:pt x="61517" y="25226"/>
                  <a:pt x="64581" y="22548"/>
                </a:cubicBezTo>
                <a:cubicBezTo>
                  <a:pt x="65319" y="22733"/>
                  <a:pt x="66049" y="22901"/>
                  <a:pt x="66788" y="23060"/>
                </a:cubicBezTo>
                <a:cubicBezTo>
                  <a:pt x="63531" y="27047"/>
                  <a:pt x="57782" y="33728"/>
                  <a:pt x="57782" y="42583"/>
                </a:cubicBezTo>
                <a:cubicBezTo>
                  <a:pt x="57782" y="60158"/>
                  <a:pt x="76491" y="75426"/>
                  <a:pt x="97667" y="75426"/>
                </a:cubicBezTo>
                <a:cubicBezTo>
                  <a:pt x="97532" y="76928"/>
                  <a:pt x="97457" y="78514"/>
                  <a:pt x="97457" y="80143"/>
                </a:cubicBezTo>
                <a:cubicBezTo>
                  <a:pt x="97457" y="82736"/>
                  <a:pt x="97600" y="85153"/>
                  <a:pt x="97860" y="87428"/>
                </a:cubicBezTo>
                <a:cubicBezTo>
                  <a:pt x="73914" y="87285"/>
                  <a:pt x="52822" y="67763"/>
                  <a:pt x="52822" y="46738"/>
                </a:cubicBezTo>
                <a:close/>
                <a:moveTo>
                  <a:pt x="213451" y="83760"/>
                </a:moveTo>
                <a:cubicBezTo>
                  <a:pt x="224203" y="100824"/>
                  <a:pt x="232605" y="100538"/>
                  <a:pt x="245312" y="100538"/>
                </a:cubicBezTo>
                <a:cubicBezTo>
                  <a:pt x="234804" y="92447"/>
                  <a:pt x="227854" y="82090"/>
                  <a:pt x="224547" y="76811"/>
                </a:cubicBezTo>
                <a:lnTo>
                  <a:pt x="204916" y="45269"/>
                </a:lnTo>
                <a:cubicBezTo>
                  <a:pt x="202993" y="35533"/>
                  <a:pt x="197983" y="26426"/>
                  <a:pt x="190471" y="19653"/>
                </a:cubicBezTo>
                <a:cubicBezTo>
                  <a:pt x="192997" y="18696"/>
                  <a:pt x="195095" y="17689"/>
                  <a:pt x="196363" y="16723"/>
                </a:cubicBezTo>
                <a:cubicBezTo>
                  <a:pt x="183546" y="16723"/>
                  <a:pt x="170847" y="10193"/>
                  <a:pt x="163864" y="10193"/>
                </a:cubicBezTo>
                <a:cubicBezTo>
                  <a:pt x="159365" y="10193"/>
                  <a:pt x="156478" y="12888"/>
                  <a:pt x="156478" y="16455"/>
                </a:cubicBezTo>
                <a:cubicBezTo>
                  <a:pt x="156764" y="20425"/>
                  <a:pt x="160834" y="24462"/>
                  <a:pt x="168355" y="24462"/>
                </a:cubicBezTo>
                <a:cubicBezTo>
                  <a:pt x="170067" y="24462"/>
                  <a:pt x="172241" y="24235"/>
                  <a:pt x="174641" y="23841"/>
                </a:cubicBezTo>
                <a:cubicBezTo>
                  <a:pt x="178712" y="29540"/>
                  <a:pt x="181994" y="34693"/>
                  <a:pt x="181994" y="42046"/>
                </a:cubicBezTo>
                <a:cubicBezTo>
                  <a:pt x="181994" y="55844"/>
                  <a:pt x="165551" y="66613"/>
                  <a:pt x="148958" y="66613"/>
                </a:cubicBezTo>
                <a:cubicBezTo>
                  <a:pt x="148018" y="66613"/>
                  <a:pt x="147128" y="66571"/>
                  <a:pt x="146196" y="66504"/>
                </a:cubicBezTo>
                <a:cubicBezTo>
                  <a:pt x="144686" y="63088"/>
                  <a:pt x="139692" y="57338"/>
                  <a:pt x="139692" y="50800"/>
                </a:cubicBezTo>
                <a:cubicBezTo>
                  <a:pt x="139692" y="39830"/>
                  <a:pt x="146818" y="30874"/>
                  <a:pt x="146818" y="20005"/>
                </a:cubicBezTo>
                <a:cubicBezTo>
                  <a:pt x="146818" y="13257"/>
                  <a:pt x="143536" y="9086"/>
                  <a:pt x="142268" y="7340"/>
                </a:cubicBezTo>
                <a:cubicBezTo>
                  <a:pt x="144308" y="5443"/>
                  <a:pt x="146549" y="3101"/>
                  <a:pt x="147053" y="1506"/>
                </a:cubicBezTo>
                <a:cubicBezTo>
                  <a:pt x="145877" y="2018"/>
                  <a:pt x="144476" y="2094"/>
                  <a:pt x="142419" y="2094"/>
                </a:cubicBezTo>
                <a:cubicBezTo>
                  <a:pt x="134471" y="2094"/>
                  <a:pt x="127991" y="4"/>
                  <a:pt x="121663" y="4"/>
                </a:cubicBezTo>
                <a:cubicBezTo>
                  <a:pt x="118062" y="4"/>
                  <a:pt x="117089" y="1129"/>
                  <a:pt x="117089" y="2195"/>
                </a:cubicBezTo>
                <a:cubicBezTo>
                  <a:pt x="117089" y="2581"/>
                  <a:pt x="117147" y="2984"/>
                  <a:pt x="117248" y="3177"/>
                </a:cubicBezTo>
                <a:cubicBezTo>
                  <a:pt x="115905" y="2640"/>
                  <a:pt x="114646" y="2304"/>
                  <a:pt x="113144" y="2018"/>
                </a:cubicBezTo>
                <a:cubicBezTo>
                  <a:pt x="111281" y="1666"/>
                  <a:pt x="109275" y="1481"/>
                  <a:pt x="107134" y="1481"/>
                </a:cubicBezTo>
                <a:cubicBezTo>
                  <a:pt x="99446" y="1481"/>
                  <a:pt x="96727" y="4721"/>
                  <a:pt x="96727" y="7491"/>
                </a:cubicBezTo>
                <a:cubicBezTo>
                  <a:pt x="96727" y="9833"/>
                  <a:pt x="98556" y="14113"/>
                  <a:pt x="100646" y="17378"/>
                </a:cubicBezTo>
                <a:cubicBezTo>
                  <a:pt x="103643" y="15867"/>
                  <a:pt x="107235" y="14835"/>
                  <a:pt x="108880" y="14835"/>
                </a:cubicBezTo>
                <a:cubicBezTo>
                  <a:pt x="112951" y="14835"/>
                  <a:pt x="116585" y="18738"/>
                  <a:pt x="118499" y="23354"/>
                </a:cubicBezTo>
                <a:cubicBezTo>
                  <a:pt x="115763" y="23690"/>
                  <a:pt x="115234" y="23816"/>
                  <a:pt x="112464" y="23816"/>
                </a:cubicBezTo>
                <a:cubicBezTo>
                  <a:pt x="104986" y="23816"/>
                  <a:pt x="99891" y="21121"/>
                  <a:pt x="98850" y="21121"/>
                </a:cubicBezTo>
                <a:cubicBezTo>
                  <a:pt x="98749" y="21121"/>
                  <a:pt x="98548" y="21172"/>
                  <a:pt x="98548" y="21331"/>
                </a:cubicBezTo>
                <a:cubicBezTo>
                  <a:pt x="98548" y="22389"/>
                  <a:pt x="100663" y="25175"/>
                  <a:pt x="104843" y="26703"/>
                </a:cubicBezTo>
                <a:cubicBezTo>
                  <a:pt x="110349" y="28734"/>
                  <a:pt x="118599" y="29573"/>
                  <a:pt x="119976" y="29800"/>
                </a:cubicBezTo>
                <a:cubicBezTo>
                  <a:pt x="119976" y="30043"/>
                  <a:pt x="118583" y="32662"/>
                  <a:pt x="117022" y="33157"/>
                </a:cubicBezTo>
                <a:cubicBezTo>
                  <a:pt x="116686" y="33266"/>
                  <a:pt x="116434" y="33283"/>
                  <a:pt x="116048" y="33199"/>
                </a:cubicBezTo>
                <a:cubicBezTo>
                  <a:pt x="110299" y="32058"/>
                  <a:pt x="108687" y="31571"/>
                  <a:pt x="101393" y="28784"/>
                </a:cubicBezTo>
                <a:cubicBezTo>
                  <a:pt x="101167" y="28701"/>
                  <a:pt x="101041" y="28843"/>
                  <a:pt x="101041" y="29078"/>
                </a:cubicBezTo>
                <a:cubicBezTo>
                  <a:pt x="101041" y="31982"/>
                  <a:pt x="108511" y="38370"/>
                  <a:pt x="115200" y="40820"/>
                </a:cubicBezTo>
                <a:cubicBezTo>
                  <a:pt x="109610" y="47988"/>
                  <a:pt x="102627" y="55316"/>
                  <a:pt x="99337" y="66504"/>
                </a:cubicBezTo>
                <a:cubicBezTo>
                  <a:pt x="98405" y="66571"/>
                  <a:pt x="97507" y="66613"/>
                  <a:pt x="96567" y="66613"/>
                </a:cubicBezTo>
                <a:cubicBezTo>
                  <a:pt x="79974" y="66613"/>
                  <a:pt x="63531" y="55844"/>
                  <a:pt x="63531" y="42046"/>
                </a:cubicBezTo>
                <a:cubicBezTo>
                  <a:pt x="63531" y="34693"/>
                  <a:pt x="66830" y="29540"/>
                  <a:pt x="70901" y="23841"/>
                </a:cubicBezTo>
                <a:cubicBezTo>
                  <a:pt x="73293" y="24235"/>
                  <a:pt x="75467" y="24462"/>
                  <a:pt x="77170" y="24462"/>
                </a:cubicBezTo>
                <a:cubicBezTo>
                  <a:pt x="84691" y="24462"/>
                  <a:pt x="88761" y="20425"/>
                  <a:pt x="89064" y="16455"/>
                </a:cubicBezTo>
                <a:cubicBezTo>
                  <a:pt x="89064" y="12888"/>
                  <a:pt x="86176" y="10193"/>
                  <a:pt x="81669" y="10193"/>
                </a:cubicBezTo>
                <a:cubicBezTo>
                  <a:pt x="74686" y="10193"/>
                  <a:pt x="61987" y="16723"/>
                  <a:pt x="49162" y="16723"/>
                </a:cubicBezTo>
                <a:cubicBezTo>
                  <a:pt x="50430" y="17689"/>
                  <a:pt x="52528" y="18696"/>
                  <a:pt x="55046" y="19653"/>
                </a:cubicBezTo>
                <a:cubicBezTo>
                  <a:pt x="47542" y="26426"/>
                  <a:pt x="42532" y="35533"/>
                  <a:pt x="40609" y="45269"/>
                </a:cubicBezTo>
                <a:lnTo>
                  <a:pt x="20994" y="76811"/>
                </a:lnTo>
                <a:cubicBezTo>
                  <a:pt x="17688" y="82090"/>
                  <a:pt x="10713" y="92447"/>
                  <a:pt x="213" y="100538"/>
                </a:cubicBezTo>
                <a:cubicBezTo>
                  <a:pt x="12912" y="100538"/>
                  <a:pt x="21330" y="100824"/>
                  <a:pt x="32074" y="83760"/>
                </a:cubicBezTo>
                <a:lnTo>
                  <a:pt x="42137" y="67595"/>
                </a:lnTo>
                <a:cubicBezTo>
                  <a:pt x="42884" y="69693"/>
                  <a:pt x="43799" y="71741"/>
                  <a:pt x="44873" y="73739"/>
                </a:cubicBezTo>
                <a:lnTo>
                  <a:pt x="24864" y="105885"/>
                </a:lnTo>
                <a:cubicBezTo>
                  <a:pt x="21532" y="111223"/>
                  <a:pt x="14641" y="121488"/>
                  <a:pt x="4082" y="129621"/>
                </a:cubicBezTo>
                <a:cubicBezTo>
                  <a:pt x="16781" y="129621"/>
                  <a:pt x="25208" y="129915"/>
                  <a:pt x="35943" y="112860"/>
                </a:cubicBezTo>
                <a:lnTo>
                  <a:pt x="53174" y="85170"/>
                </a:lnTo>
                <a:cubicBezTo>
                  <a:pt x="54450" y="86555"/>
                  <a:pt x="55818" y="87898"/>
                  <a:pt x="57245" y="89191"/>
                </a:cubicBezTo>
                <a:lnTo>
                  <a:pt x="32938" y="128261"/>
                </a:lnTo>
                <a:cubicBezTo>
                  <a:pt x="29598" y="133599"/>
                  <a:pt x="22732" y="143839"/>
                  <a:pt x="12165" y="151972"/>
                </a:cubicBezTo>
                <a:cubicBezTo>
                  <a:pt x="24864" y="151972"/>
                  <a:pt x="33274" y="152283"/>
                  <a:pt x="44017" y="135219"/>
                </a:cubicBezTo>
                <a:lnTo>
                  <a:pt x="67720" y="97122"/>
                </a:lnTo>
                <a:cubicBezTo>
                  <a:pt x="69281" y="98113"/>
                  <a:pt x="70875" y="99069"/>
                  <a:pt x="72529" y="99984"/>
                </a:cubicBezTo>
                <a:lnTo>
                  <a:pt x="43597" y="146458"/>
                </a:lnTo>
                <a:cubicBezTo>
                  <a:pt x="40265" y="151804"/>
                  <a:pt x="33400" y="162019"/>
                  <a:pt x="22824" y="170169"/>
                </a:cubicBezTo>
                <a:cubicBezTo>
                  <a:pt x="35532" y="170169"/>
                  <a:pt x="43942" y="170462"/>
                  <a:pt x="54685" y="153416"/>
                </a:cubicBezTo>
                <a:lnTo>
                  <a:pt x="84473" y="105532"/>
                </a:lnTo>
                <a:cubicBezTo>
                  <a:pt x="86235" y="106212"/>
                  <a:pt x="88023" y="106867"/>
                  <a:pt x="89844" y="107446"/>
                </a:cubicBezTo>
                <a:lnTo>
                  <a:pt x="56187" y="161540"/>
                </a:lnTo>
                <a:cubicBezTo>
                  <a:pt x="52889" y="166811"/>
                  <a:pt x="45872" y="177202"/>
                  <a:pt x="35422" y="185251"/>
                </a:cubicBezTo>
                <a:cubicBezTo>
                  <a:pt x="48113" y="185251"/>
                  <a:pt x="56531" y="185537"/>
                  <a:pt x="67275" y="168498"/>
                </a:cubicBezTo>
                <a:lnTo>
                  <a:pt x="103147" y="110845"/>
                </a:lnTo>
                <a:cubicBezTo>
                  <a:pt x="103508" y="110912"/>
                  <a:pt x="103878" y="110971"/>
                  <a:pt x="104230" y="111047"/>
                </a:cubicBezTo>
                <a:cubicBezTo>
                  <a:pt x="105204" y="114161"/>
                  <a:pt x="105884" y="117056"/>
                  <a:pt x="105884" y="119969"/>
                </a:cubicBezTo>
                <a:cubicBezTo>
                  <a:pt x="105884" y="138073"/>
                  <a:pt x="94049" y="154087"/>
                  <a:pt x="79839" y="166425"/>
                </a:cubicBezTo>
                <a:cubicBezTo>
                  <a:pt x="80754" y="166836"/>
                  <a:pt x="82332" y="166962"/>
                  <a:pt x="83801" y="166962"/>
                </a:cubicBezTo>
                <a:cubicBezTo>
                  <a:pt x="86730" y="166962"/>
                  <a:pt x="88619" y="166811"/>
                  <a:pt x="89953" y="166576"/>
                </a:cubicBezTo>
                <a:cubicBezTo>
                  <a:pt x="86655" y="174088"/>
                  <a:pt x="79596" y="183791"/>
                  <a:pt x="76021" y="188810"/>
                </a:cubicBezTo>
                <a:cubicBezTo>
                  <a:pt x="71371" y="187971"/>
                  <a:pt x="64597" y="187316"/>
                  <a:pt x="60166" y="187316"/>
                </a:cubicBezTo>
                <a:cubicBezTo>
                  <a:pt x="55524" y="187316"/>
                  <a:pt x="55004" y="190035"/>
                  <a:pt x="55004" y="192469"/>
                </a:cubicBezTo>
                <a:cubicBezTo>
                  <a:pt x="55004" y="196700"/>
                  <a:pt x="56968" y="200057"/>
                  <a:pt x="59268" y="201937"/>
                </a:cubicBezTo>
                <a:cubicBezTo>
                  <a:pt x="60124" y="199772"/>
                  <a:pt x="61861" y="196884"/>
                  <a:pt x="70431" y="196884"/>
                </a:cubicBezTo>
                <a:cubicBezTo>
                  <a:pt x="70590" y="196884"/>
                  <a:pt x="70884" y="196901"/>
                  <a:pt x="71287" y="196935"/>
                </a:cubicBezTo>
                <a:cubicBezTo>
                  <a:pt x="68786" y="199730"/>
                  <a:pt x="60938" y="206092"/>
                  <a:pt x="60938" y="211220"/>
                </a:cubicBezTo>
                <a:cubicBezTo>
                  <a:pt x="60938" y="214611"/>
                  <a:pt x="64648" y="219697"/>
                  <a:pt x="69533" y="219697"/>
                </a:cubicBezTo>
                <a:cubicBezTo>
                  <a:pt x="69247" y="218606"/>
                  <a:pt x="69289" y="217599"/>
                  <a:pt x="69289" y="216843"/>
                </a:cubicBezTo>
                <a:cubicBezTo>
                  <a:pt x="69289" y="212689"/>
                  <a:pt x="72949" y="207829"/>
                  <a:pt x="76037" y="204447"/>
                </a:cubicBezTo>
                <a:cubicBezTo>
                  <a:pt x="75945" y="205454"/>
                  <a:pt x="75995" y="205345"/>
                  <a:pt x="75995" y="206528"/>
                </a:cubicBezTo>
                <a:cubicBezTo>
                  <a:pt x="75995" y="216340"/>
                  <a:pt x="76877" y="220847"/>
                  <a:pt x="83079" y="220847"/>
                </a:cubicBezTo>
                <a:cubicBezTo>
                  <a:pt x="86126" y="220847"/>
                  <a:pt x="88224" y="219168"/>
                  <a:pt x="88946" y="218665"/>
                </a:cubicBezTo>
                <a:cubicBezTo>
                  <a:pt x="84917" y="214947"/>
                  <a:pt x="84708" y="212017"/>
                  <a:pt x="84708" y="206520"/>
                </a:cubicBezTo>
                <a:cubicBezTo>
                  <a:pt x="84724" y="205084"/>
                  <a:pt x="84724" y="203683"/>
                  <a:pt x="84750" y="201752"/>
                </a:cubicBezTo>
                <a:cubicBezTo>
                  <a:pt x="84758" y="200493"/>
                  <a:pt x="84741" y="198823"/>
                  <a:pt x="84531" y="197623"/>
                </a:cubicBezTo>
                <a:cubicBezTo>
                  <a:pt x="86764" y="197312"/>
                  <a:pt x="87654" y="197312"/>
                  <a:pt x="89357" y="197312"/>
                </a:cubicBezTo>
                <a:cubicBezTo>
                  <a:pt x="89357" y="197312"/>
                  <a:pt x="98170" y="196616"/>
                  <a:pt x="100294" y="201207"/>
                </a:cubicBezTo>
                <a:cubicBezTo>
                  <a:pt x="102686" y="199016"/>
                  <a:pt x="106161" y="195902"/>
                  <a:pt x="106161" y="192478"/>
                </a:cubicBezTo>
                <a:cubicBezTo>
                  <a:pt x="106161" y="190212"/>
                  <a:pt x="105095" y="187652"/>
                  <a:pt x="100554" y="187652"/>
                </a:cubicBezTo>
                <a:cubicBezTo>
                  <a:pt x="98833" y="187652"/>
                  <a:pt x="93428" y="188709"/>
                  <a:pt x="88904" y="188709"/>
                </a:cubicBezTo>
                <a:cubicBezTo>
                  <a:pt x="90121" y="185998"/>
                  <a:pt x="95526" y="178050"/>
                  <a:pt x="100218" y="172292"/>
                </a:cubicBezTo>
                <a:cubicBezTo>
                  <a:pt x="100932" y="174516"/>
                  <a:pt x="102031" y="176942"/>
                  <a:pt x="104499" y="178914"/>
                </a:cubicBezTo>
                <a:cubicBezTo>
                  <a:pt x="104826" y="175213"/>
                  <a:pt x="107000" y="163479"/>
                  <a:pt x="112766" y="156622"/>
                </a:cubicBezTo>
                <a:cubicBezTo>
                  <a:pt x="113438" y="161255"/>
                  <a:pt x="114352" y="166006"/>
                  <a:pt x="114352" y="176035"/>
                </a:cubicBezTo>
                <a:cubicBezTo>
                  <a:pt x="114352" y="200418"/>
                  <a:pt x="108511" y="218421"/>
                  <a:pt x="96114" y="221854"/>
                </a:cubicBezTo>
                <a:cubicBezTo>
                  <a:pt x="97734" y="224666"/>
                  <a:pt x="101133" y="227201"/>
                  <a:pt x="104675" y="227201"/>
                </a:cubicBezTo>
                <a:cubicBezTo>
                  <a:pt x="109207" y="227201"/>
                  <a:pt x="111675" y="222064"/>
                  <a:pt x="114201" y="217204"/>
                </a:cubicBezTo>
                <a:cubicBezTo>
                  <a:pt x="115511" y="220788"/>
                  <a:pt x="119128" y="229568"/>
                  <a:pt x="122763" y="229568"/>
                </a:cubicBezTo>
                <a:cubicBezTo>
                  <a:pt x="126388" y="229568"/>
                  <a:pt x="130014" y="220788"/>
                  <a:pt x="131324" y="217204"/>
                </a:cubicBezTo>
                <a:cubicBezTo>
                  <a:pt x="133842" y="222064"/>
                  <a:pt x="136309" y="227201"/>
                  <a:pt x="140850" y="227201"/>
                </a:cubicBezTo>
                <a:cubicBezTo>
                  <a:pt x="144383" y="227201"/>
                  <a:pt x="147800" y="224666"/>
                  <a:pt x="149411" y="221854"/>
                </a:cubicBezTo>
                <a:cubicBezTo>
                  <a:pt x="137023" y="218421"/>
                  <a:pt x="131181" y="200418"/>
                  <a:pt x="131181" y="176035"/>
                </a:cubicBezTo>
                <a:cubicBezTo>
                  <a:pt x="131181" y="166006"/>
                  <a:pt x="132079" y="161255"/>
                  <a:pt x="132759" y="156622"/>
                </a:cubicBezTo>
                <a:cubicBezTo>
                  <a:pt x="138525" y="163479"/>
                  <a:pt x="140699" y="175213"/>
                  <a:pt x="141026" y="178914"/>
                </a:cubicBezTo>
                <a:cubicBezTo>
                  <a:pt x="143494" y="176942"/>
                  <a:pt x="144610" y="174516"/>
                  <a:pt x="145315" y="172292"/>
                </a:cubicBezTo>
                <a:cubicBezTo>
                  <a:pt x="149990" y="178050"/>
                  <a:pt x="155412" y="185998"/>
                  <a:pt x="156629" y="188709"/>
                </a:cubicBezTo>
                <a:cubicBezTo>
                  <a:pt x="152105" y="188709"/>
                  <a:pt x="146692" y="187652"/>
                  <a:pt x="144971" y="187652"/>
                </a:cubicBezTo>
                <a:cubicBezTo>
                  <a:pt x="140439" y="187652"/>
                  <a:pt x="139373" y="190212"/>
                  <a:pt x="139373" y="192478"/>
                </a:cubicBezTo>
                <a:cubicBezTo>
                  <a:pt x="139373" y="195902"/>
                  <a:pt x="142839" y="199016"/>
                  <a:pt x="145231" y="201207"/>
                </a:cubicBezTo>
                <a:cubicBezTo>
                  <a:pt x="147346" y="196616"/>
                  <a:pt x="156176" y="197312"/>
                  <a:pt x="156176" y="197312"/>
                </a:cubicBezTo>
                <a:cubicBezTo>
                  <a:pt x="157880" y="197312"/>
                  <a:pt x="158778" y="197312"/>
                  <a:pt x="161002" y="197623"/>
                </a:cubicBezTo>
                <a:cubicBezTo>
                  <a:pt x="160792" y="198823"/>
                  <a:pt x="160775" y="200493"/>
                  <a:pt x="160792" y="201752"/>
                </a:cubicBezTo>
                <a:cubicBezTo>
                  <a:pt x="160809" y="203683"/>
                  <a:pt x="160817" y="205084"/>
                  <a:pt x="160817" y="206520"/>
                </a:cubicBezTo>
                <a:cubicBezTo>
                  <a:pt x="160817" y="212017"/>
                  <a:pt x="160616" y="214947"/>
                  <a:pt x="156587" y="218665"/>
                </a:cubicBezTo>
                <a:cubicBezTo>
                  <a:pt x="157309" y="219168"/>
                  <a:pt x="159407" y="220847"/>
                  <a:pt x="162454" y="220847"/>
                </a:cubicBezTo>
                <a:cubicBezTo>
                  <a:pt x="168657" y="220847"/>
                  <a:pt x="169546" y="216340"/>
                  <a:pt x="169546" y="206528"/>
                </a:cubicBezTo>
                <a:cubicBezTo>
                  <a:pt x="169546" y="205345"/>
                  <a:pt x="169580" y="205454"/>
                  <a:pt x="169496" y="204447"/>
                </a:cubicBezTo>
                <a:cubicBezTo>
                  <a:pt x="172585" y="207829"/>
                  <a:pt x="176253" y="212689"/>
                  <a:pt x="176253" y="216843"/>
                </a:cubicBezTo>
                <a:cubicBezTo>
                  <a:pt x="176253" y="217599"/>
                  <a:pt x="176295" y="218606"/>
                  <a:pt x="175992" y="219697"/>
                </a:cubicBezTo>
                <a:cubicBezTo>
                  <a:pt x="180886" y="219697"/>
                  <a:pt x="184595" y="214611"/>
                  <a:pt x="184595" y="211220"/>
                </a:cubicBezTo>
                <a:cubicBezTo>
                  <a:pt x="184595" y="206092"/>
                  <a:pt x="176748" y="199730"/>
                  <a:pt x="174238" y="196935"/>
                </a:cubicBezTo>
                <a:cubicBezTo>
                  <a:pt x="174658" y="196901"/>
                  <a:pt x="174935" y="196884"/>
                  <a:pt x="175103" y="196884"/>
                </a:cubicBezTo>
                <a:cubicBezTo>
                  <a:pt x="183672" y="196884"/>
                  <a:pt x="185401" y="199772"/>
                  <a:pt x="186266" y="201937"/>
                </a:cubicBezTo>
                <a:cubicBezTo>
                  <a:pt x="188549" y="200057"/>
                  <a:pt x="190521" y="196700"/>
                  <a:pt x="190521" y="192469"/>
                </a:cubicBezTo>
                <a:cubicBezTo>
                  <a:pt x="190521" y="190035"/>
                  <a:pt x="190001" y="187316"/>
                  <a:pt x="185368" y="187316"/>
                </a:cubicBezTo>
                <a:cubicBezTo>
                  <a:pt x="180936" y="187316"/>
                  <a:pt x="174171" y="187971"/>
                  <a:pt x="169513" y="188810"/>
                </a:cubicBezTo>
                <a:cubicBezTo>
                  <a:pt x="165937" y="183791"/>
                  <a:pt x="158879" y="174088"/>
                  <a:pt x="155580" y="166576"/>
                </a:cubicBezTo>
                <a:cubicBezTo>
                  <a:pt x="156906" y="166811"/>
                  <a:pt x="158811" y="166962"/>
                  <a:pt x="161732" y="166962"/>
                </a:cubicBezTo>
                <a:cubicBezTo>
                  <a:pt x="163201" y="166962"/>
                  <a:pt x="164787" y="166836"/>
                  <a:pt x="165694" y="166425"/>
                </a:cubicBezTo>
                <a:cubicBezTo>
                  <a:pt x="151484" y="154087"/>
                  <a:pt x="139641" y="138073"/>
                  <a:pt x="139641" y="119969"/>
                </a:cubicBezTo>
                <a:cubicBezTo>
                  <a:pt x="139641" y="117056"/>
                  <a:pt x="140330" y="114161"/>
                  <a:pt x="141295" y="111047"/>
                </a:cubicBezTo>
                <a:cubicBezTo>
                  <a:pt x="141656" y="110971"/>
                  <a:pt x="142025" y="110912"/>
                  <a:pt x="142377" y="110845"/>
                </a:cubicBezTo>
                <a:lnTo>
                  <a:pt x="178250" y="168498"/>
                </a:lnTo>
                <a:cubicBezTo>
                  <a:pt x="188994" y="185537"/>
                  <a:pt x="197420" y="185251"/>
                  <a:pt x="210103" y="185251"/>
                </a:cubicBezTo>
                <a:cubicBezTo>
                  <a:pt x="199653" y="177202"/>
                  <a:pt x="192628" y="166811"/>
                  <a:pt x="189354" y="161540"/>
                </a:cubicBezTo>
                <a:lnTo>
                  <a:pt x="155689" y="107446"/>
                </a:lnTo>
                <a:cubicBezTo>
                  <a:pt x="157511" y="106867"/>
                  <a:pt x="159298" y="106212"/>
                  <a:pt x="161061" y="105532"/>
                </a:cubicBezTo>
                <a:lnTo>
                  <a:pt x="190840" y="153416"/>
                </a:lnTo>
                <a:cubicBezTo>
                  <a:pt x="201583" y="170462"/>
                  <a:pt x="210002" y="170169"/>
                  <a:pt x="222701" y="170169"/>
                </a:cubicBezTo>
                <a:cubicBezTo>
                  <a:pt x="212134" y="162019"/>
                  <a:pt x="205268" y="151804"/>
                  <a:pt x="201928" y="146458"/>
                </a:cubicBezTo>
                <a:lnTo>
                  <a:pt x="173004" y="99984"/>
                </a:lnTo>
                <a:cubicBezTo>
                  <a:pt x="174658" y="99069"/>
                  <a:pt x="176261" y="98113"/>
                  <a:pt x="177805" y="97122"/>
                </a:cubicBezTo>
                <a:lnTo>
                  <a:pt x="201508" y="135219"/>
                </a:lnTo>
                <a:cubicBezTo>
                  <a:pt x="212260" y="152283"/>
                  <a:pt x="220661" y="151972"/>
                  <a:pt x="233352" y="151972"/>
                </a:cubicBezTo>
                <a:cubicBezTo>
                  <a:pt x="222802" y="143839"/>
                  <a:pt x="215936" y="133599"/>
                  <a:pt x="212587" y="128261"/>
                </a:cubicBezTo>
                <a:lnTo>
                  <a:pt x="188289" y="89191"/>
                </a:lnTo>
                <a:cubicBezTo>
                  <a:pt x="189715" y="87898"/>
                  <a:pt x="191075" y="86555"/>
                  <a:pt x="192359" y="85170"/>
                </a:cubicBezTo>
                <a:lnTo>
                  <a:pt x="209591" y="112860"/>
                </a:lnTo>
                <a:cubicBezTo>
                  <a:pt x="220326" y="129915"/>
                  <a:pt x="228744" y="129621"/>
                  <a:pt x="241451" y="129621"/>
                </a:cubicBezTo>
                <a:cubicBezTo>
                  <a:pt x="230884" y="121488"/>
                  <a:pt x="224002" y="111223"/>
                  <a:pt x="220661" y="105885"/>
                </a:cubicBezTo>
                <a:lnTo>
                  <a:pt x="200660" y="73739"/>
                </a:lnTo>
                <a:cubicBezTo>
                  <a:pt x="201734" y="71741"/>
                  <a:pt x="202649" y="69693"/>
                  <a:pt x="203396" y="67595"/>
                </a:cubicBezTo>
                <a:lnTo>
                  <a:pt x="213451" y="8376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59" name="Freihandform: Form 58">
            <a:extLst>
              <a:ext uri="{FF2B5EF4-FFF2-40B4-BE49-F238E27FC236}">
                <a16:creationId xmlns:a16="http://schemas.microsoft.com/office/drawing/2014/main" id="{77F2308A-94CE-0273-889B-8987CA15AEE7}"/>
              </a:ext>
            </a:extLst>
          </p:cNvPr>
          <p:cNvSpPr/>
          <p:nvPr/>
        </p:nvSpPr>
        <p:spPr>
          <a:xfrm>
            <a:off x="2511991" y="6405748"/>
            <a:ext cx="36737" cy="210762"/>
          </a:xfrm>
          <a:custGeom>
            <a:avLst/>
            <a:gdLst>
              <a:gd name="connsiteX0" fmla="*/ 210 w 36737"/>
              <a:gd name="connsiteY0" fmla="*/ -2 h 210762"/>
              <a:gd name="connsiteX1" fmla="*/ 36947 w 36737"/>
              <a:gd name="connsiteY1" fmla="*/ -2 h 210762"/>
              <a:gd name="connsiteX2" fmla="*/ 36947 w 36737"/>
              <a:gd name="connsiteY2" fmla="*/ 210761 h 210762"/>
              <a:gd name="connsiteX3" fmla="*/ 210 w 36737"/>
              <a:gd name="connsiteY3" fmla="*/ 210761 h 210762"/>
              <a:gd name="connsiteX4" fmla="*/ 210 w 36737"/>
              <a:gd name="connsiteY4" fmla="*/ -2 h 210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0762">
                <a:moveTo>
                  <a:pt x="210" y="-2"/>
                </a:moveTo>
                <a:lnTo>
                  <a:pt x="36947" y="-2"/>
                </a:lnTo>
                <a:lnTo>
                  <a:pt x="36947" y="210761"/>
                </a:lnTo>
                <a:lnTo>
                  <a:pt x="210" y="210761"/>
                </a:lnTo>
                <a:lnTo>
                  <a:pt x="210" y="-2"/>
                </a:lnTo>
                <a:close/>
              </a:path>
            </a:pathLst>
          </a:custGeom>
          <a:solidFill>
            <a:srgbClr val="F4CF0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0" name="Freihandform: Form 59">
            <a:extLst>
              <a:ext uri="{FF2B5EF4-FFF2-40B4-BE49-F238E27FC236}">
                <a16:creationId xmlns:a16="http://schemas.microsoft.com/office/drawing/2014/main" id="{0E87B5E2-C944-3F29-7D0A-B5FF8958798E}"/>
              </a:ext>
            </a:extLst>
          </p:cNvPr>
          <p:cNvSpPr/>
          <p:nvPr/>
        </p:nvSpPr>
        <p:spPr>
          <a:xfrm>
            <a:off x="2511991" y="6193945"/>
            <a:ext cx="36737" cy="211803"/>
          </a:xfrm>
          <a:custGeom>
            <a:avLst/>
            <a:gdLst>
              <a:gd name="connsiteX0" fmla="*/ 210 w 36737"/>
              <a:gd name="connsiteY0" fmla="*/ 1 h 211803"/>
              <a:gd name="connsiteX1" fmla="*/ 36947 w 36737"/>
              <a:gd name="connsiteY1" fmla="*/ 1 h 211803"/>
              <a:gd name="connsiteX2" fmla="*/ 36947 w 36737"/>
              <a:gd name="connsiteY2" fmla="*/ 211804 h 211803"/>
              <a:gd name="connsiteX3" fmla="*/ 210 w 36737"/>
              <a:gd name="connsiteY3" fmla="*/ 211804 h 211803"/>
              <a:gd name="connsiteX4" fmla="*/ 210 w 36737"/>
              <a:gd name="connsiteY4" fmla="*/ 1 h 211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1803">
                <a:moveTo>
                  <a:pt x="210" y="1"/>
                </a:moveTo>
                <a:lnTo>
                  <a:pt x="36947" y="1"/>
                </a:lnTo>
                <a:lnTo>
                  <a:pt x="36947" y="211804"/>
                </a:lnTo>
                <a:lnTo>
                  <a:pt x="210" y="211804"/>
                </a:lnTo>
                <a:lnTo>
                  <a:pt x="210" y="1"/>
                </a:lnTo>
                <a:close/>
              </a:path>
            </a:pathLst>
          </a:custGeom>
          <a:solidFill>
            <a:srgbClr val="ED1C24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1" name="Freihandform: Form 60">
            <a:extLst>
              <a:ext uri="{FF2B5EF4-FFF2-40B4-BE49-F238E27FC236}">
                <a16:creationId xmlns:a16="http://schemas.microsoft.com/office/drawing/2014/main" id="{810A50D9-B2B9-54BB-A2B9-81D0C08FBB73}"/>
              </a:ext>
            </a:extLst>
          </p:cNvPr>
          <p:cNvSpPr/>
          <p:nvPr/>
        </p:nvSpPr>
        <p:spPr>
          <a:xfrm>
            <a:off x="2511991" y="5984240"/>
            <a:ext cx="36737" cy="210754"/>
          </a:xfrm>
          <a:custGeom>
            <a:avLst/>
            <a:gdLst>
              <a:gd name="connsiteX0" fmla="*/ 36947 w 36737"/>
              <a:gd name="connsiteY0" fmla="*/ 4 h 210754"/>
              <a:gd name="connsiteX1" fmla="*/ 36947 w 36737"/>
              <a:gd name="connsiteY1" fmla="*/ 210758 h 210754"/>
              <a:gd name="connsiteX2" fmla="*/ 210 w 36737"/>
              <a:gd name="connsiteY2" fmla="*/ 210758 h 210754"/>
              <a:gd name="connsiteX3" fmla="*/ 210 w 36737"/>
              <a:gd name="connsiteY3" fmla="*/ 4 h 210754"/>
              <a:gd name="connsiteX4" fmla="*/ 36947 w 36737"/>
              <a:gd name="connsiteY4" fmla="*/ 4 h 210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0754">
                <a:moveTo>
                  <a:pt x="36947" y="4"/>
                </a:moveTo>
                <a:lnTo>
                  <a:pt x="36947" y="210758"/>
                </a:lnTo>
                <a:lnTo>
                  <a:pt x="210" y="210758"/>
                </a:lnTo>
                <a:lnTo>
                  <a:pt x="210" y="4"/>
                </a:lnTo>
                <a:lnTo>
                  <a:pt x="36947" y="4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2" name="Freihandform: Form 61">
            <a:extLst>
              <a:ext uri="{FF2B5EF4-FFF2-40B4-BE49-F238E27FC236}">
                <a16:creationId xmlns:a16="http://schemas.microsoft.com/office/drawing/2014/main" id="{8AF3DBC2-44D5-50D3-D9A6-1081B6416A06}"/>
              </a:ext>
            </a:extLst>
          </p:cNvPr>
          <p:cNvSpPr/>
          <p:nvPr/>
        </p:nvSpPr>
        <p:spPr>
          <a:xfrm>
            <a:off x="2624227" y="5717360"/>
            <a:ext cx="31574" cy="54775"/>
          </a:xfrm>
          <a:custGeom>
            <a:avLst/>
            <a:gdLst>
              <a:gd name="connsiteX0" fmla="*/ 6838 w 31574"/>
              <a:gd name="connsiteY0" fmla="*/ 38030 h 54775"/>
              <a:gd name="connsiteX1" fmla="*/ 6838 w 31574"/>
              <a:gd name="connsiteY1" fmla="*/ 39558 h 54775"/>
              <a:gd name="connsiteX2" fmla="*/ 15609 w 31574"/>
              <a:gd name="connsiteY2" fmla="*/ 48950 h 54775"/>
              <a:gd name="connsiteX3" fmla="*/ 24967 w 31574"/>
              <a:gd name="connsiteY3" fmla="*/ 40439 h 54775"/>
              <a:gd name="connsiteX4" fmla="*/ 1466 w 31574"/>
              <a:gd name="connsiteY4" fmla="*/ 14286 h 54775"/>
              <a:gd name="connsiteX5" fmla="*/ 16842 w 31574"/>
              <a:gd name="connsiteY5" fmla="*/ 9 h 54775"/>
              <a:gd name="connsiteX6" fmla="*/ 31354 w 31574"/>
              <a:gd name="connsiteY6" fmla="*/ 15369 h 54775"/>
              <a:gd name="connsiteX7" fmla="*/ 24380 w 31574"/>
              <a:gd name="connsiteY7" fmla="*/ 15369 h 54775"/>
              <a:gd name="connsiteX8" fmla="*/ 16339 w 31574"/>
              <a:gd name="connsiteY8" fmla="*/ 5842 h 54775"/>
              <a:gd name="connsiteX9" fmla="*/ 8281 w 31574"/>
              <a:gd name="connsiteY9" fmla="*/ 13564 h 54775"/>
              <a:gd name="connsiteX10" fmla="*/ 31782 w 31574"/>
              <a:gd name="connsiteY10" fmla="*/ 40145 h 54775"/>
              <a:gd name="connsiteX11" fmla="*/ 15533 w 31574"/>
              <a:gd name="connsiteY11" fmla="*/ 54783 h 54775"/>
              <a:gd name="connsiteX12" fmla="*/ 232 w 31574"/>
              <a:gd name="connsiteY12" fmla="*/ 38030 h 54775"/>
              <a:gd name="connsiteX13" fmla="*/ 6838 w 31574"/>
              <a:gd name="connsiteY13" fmla="*/ 38030 h 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574" h="54775">
                <a:moveTo>
                  <a:pt x="6838" y="38030"/>
                </a:moveTo>
                <a:lnTo>
                  <a:pt x="6838" y="39558"/>
                </a:lnTo>
                <a:cubicBezTo>
                  <a:pt x="6838" y="46692"/>
                  <a:pt x="11328" y="48950"/>
                  <a:pt x="15609" y="48950"/>
                </a:cubicBezTo>
                <a:cubicBezTo>
                  <a:pt x="20905" y="48950"/>
                  <a:pt x="24967" y="46692"/>
                  <a:pt x="24967" y="40439"/>
                </a:cubicBezTo>
                <a:cubicBezTo>
                  <a:pt x="24967" y="28781"/>
                  <a:pt x="1466" y="30090"/>
                  <a:pt x="1466" y="14286"/>
                </a:cubicBezTo>
                <a:cubicBezTo>
                  <a:pt x="1466" y="4961"/>
                  <a:pt x="8072" y="9"/>
                  <a:pt x="16842" y="9"/>
                </a:cubicBezTo>
                <a:cubicBezTo>
                  <a:pt x="26419" y="9"/>
                  <a:pt x="31782" y="4676"/>
                  <a:pt x="31354" y="15369"/>
                </a:cubicBezTo>
                <a:lnTo>
                  <a:pt x="24380" y="15369"/>
                </a:lnTo>
                <a:cubicBezTo>
                  <a:pt x="24455" y="9628"/>
                  <a:pt x="22642" y="5842"/>
                  <a:pt x="16339" y="5842"/>
                </a:cubicBezTo>
                <a:cubicBezTo>
                  <a:pt x="12344" y="5842"/>
                  <a:pt x="8281" y="7882"/>
                  <a:pt x="8281" y="13564"/>
                </a:cubicBezTo>
                <a:cubicBezTo>
                  <a:pt x="8281" y="25138"/>
                  <a:pt x="31782" y="23460"/>
                  <a:pt x="31782" y="40145"/>
                </a:cubicBezTo>
                <a:cubicBezTo>
                  <a:pt x="31782" y="51216"/>
                  <a:pt x="24170" y="54783"/>
                  <a:pt x="15533" y="54783"/>
                </a:cubicBezTo>
                <a:cubicBezTo>
                  <a:pt x="90" y="54934"/>
                  <a:pt x="90" y="43058"/>
                  <a:pt x="232" y="38030"/>
                </a:cubicBezTo>
                <a:lnTo>
                  <a:pt x="6838" y="3803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3" name="Freihandform: Form 62">
            <a:extLst>
              <a:ext uri="{FF2B5EF4-FFF2-40B4-BE49-F238E27FC236}">
                <a16:creationId xmlns:a16="http://schemas.microsoft.com/office/drawing/2014/main" id="{08106D0E-089F-6C9A-054F-1B6BA3197A49}"/>
              </a:ext>
            </a:extLst>
          </p:cNvPr>
          <p:cNvSpPr/>
          <p:nvPr/>
        </p:nvSpPr>
        <p:spPr>
          <a:xfrm>
            <a:off x="2666905" y="5718451"/>
            <a:ext cx="30098" cy="52583"/>
          </a:xfrm>
          <a:custGeom>
            <a:avLst/>
            <a:gdLst>
              <a:gd name="connsiteX0" fmla="*/ 6872 w 30098"/>
              <a:gd name="connsiteY0" fmla="*/ 23611 h 52583"/>
              <a:gd name="connsiteX1" fmla="*/ 14199 w 30098"/>
              <a:gd name="connsiteY1" fmla="*/ 23611 h 52583"/>
              <a:gd name="connsiteX2" fmla="*/ 23474 w 30098"/>
              <a:gd name="connsiteY2" fmla="*/ 14647 h 52583"/>
              <a:gd name="connsiteX3" fmla="*/ 16088 w 30098"/>
              <a:gd name="connsiteY3" fmla="*/ 5842 h 52583"/>
              <a:gd name="connsiteX4" fmla="*/ 6872 w 30098"/>
              <a:gd name="connsiteY4" fmla="*/ 5842 h 52583"/>
              <a:gd name="connsiteX5" fmla="*/ 6872 w 30098"/>
              <a:gd name="connsiteY5" fmla="*/ 23611 h 52583"/>
              <a:gd name="connsiteX6" fmla="*/ 208 w 30098"/>
              <a:gd name="connsiteY6" fmla="*/ 52593 h 52583"/>
              <a:gd name="connsiteX7" fmla="*/ 208 w 30098"/>
              <a:gd name="connsiteY7" fmla="*/ 9 h 52583"/>
              <a:gd name="connsiteX8" fmla="*/ 15735 w 30098"/>
              <a:gd name="connsiteY8" fmla="*/ 9 h 52583"/>
              <a:gd name="connsiteX9" fmla="*/ 30306 w 30098"/>
              <a:gd name="connsiteY9" fmla="*/ 15016 h 52583"/>
              <a:gd name="connsiteX10" fmla="*/ 15660 w 30098"/>
              <a:gd name="connsiteY10" fmla="*/ 29436 h 52583"/>
              <a:gd name="connsiteX11" fmla="*/ 6872 w 30098"/>
              <a:gd name="connsiteY11" fmla="*/ 29436 h 52583"/>
              <a:gd name="connsiteX12" fmla="*/ 6872 w 30098"/>
              <a:gd name="connsiteY12" fmla="*/ 52593 h 52583"/>
              <a:gd name="connsiteX13" fmla="*/ 208 w 30098"/>
              <a:gd name="connsiteY13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098" h="52583">
                <a:moveTo>
                  <a:pt x="6872" y="23611"/>
                </a:moveTo>
                <a:lnTo>
                  <a:pt x="14199" y="23611"/>
                </a:lnTo>
                <a:cubicBezTo>
                  <a:pt x="16961" y="23611"/>
                  <a:pt x="23474" y="22889"/>
                  <a:pt x="23474" y="14647"/>
                </a:cubicBezTo>
                <a:cubicBezTo>
                  <a:pt x="23474" y="6640"/>
                  <a:pt x="17531" y="5842"/>
                  <a:pt x="16088" y="5842"/>
                </a:cubicBezTo>
                <a:lnTo>
                  <a:pt x="6872" y="5842"/>
                </a:lnTo>
                <a:lnTo>
                  <a:pt x="6872" y="23611"/>
                </a:lnTo>
                <a:close/>
                <a:moveTo>
                  <a:pt x="208" y="52593"/>
                </a:moveTo>
                <a:lnTo>
                  <a:pt x="208" y="9"/>
                </a:lnTo>
                <a:lnTo>
                  <a:pt x="15735" y="9"/>
                </a:lnTo>
                <a:cubicBezTo>
                  <a:pt x="22760" y="9"/>
                  <a:pt x="30306" y="2636"/>
                  <a:pt x="30306" y="15016"/>
                </a:cubicBezTo>
                <a:cubicBezTo>
                  <a:pt x="30306" y="26968"/>
                  <a:pt x="21023" y="29436"/>
                  <a:pt x="15660" y="29436"/>
                </a:cubicBezTo>
                <a:lnTo>
                  <a:pt x="6872" y="29436"/>
                </a:lnTo>
                <a:lnTo>
                  <a:pt x="6872" y="52593"/>
                </a:lnTo>
                <a:lnTo>
                  <a:pt x="208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4" name="Freihandform: Form 63">
            <a:extLst>
              <a:ext uri="{FF2B5EF4-FFF2-40B4-BE49-F238E27FC236}">
                <a16:creationId xmlns:a16="http://schemas.microsoft.com/office/drawing/2014/main" id="{E504F255-D3C1-00BC-8D25-A001C3BF138D}"/>
              </a:ext>
            </a:extLst>
          </p:cNvPr>
          <p:cNvSpPr/>
          <p:nvPr/>
        </p:nvSpPr>
        <p:spPr>
          <a:xfrm>
            <a:off x="2706152" y="5717360"/>
            <a:ext cx="32926" cy="54774"/>
          </a:xfrm>
          <a:custGeom>
            <a:avLst/>
            <a:gdLst>
              <a:gd name="connsiteX0" fmla="*/ 26310 w 32926"/>
              <a:gd name="connsiteY0" fmla="*/ 34757 h 54774"/>
              <a:gd name="connsiteX1" fmla="*/ 26310 w 32926"/>
              <a:gd name="connsiteY1" fmla="*/ 16988 h 54774"/>
              <a:gd name="connsiteX2" fmla="*/ 16666 w 32926"/>
              <a:gd name="connsiteY2" fmla="*/ 5624 h 54774"/>
              <a:gd name="connsiteX3" fmla="*/ 7014 w 32926"/>
              <a:gd name="connsiteY3" fmla="*/ 16988 h 54774"/>
              <a:gd name="connsiteX4" fmla="*/ 7014 w 32926"/>
              <a:gd name="connsiteY4" fmla="*/ 34757 h 54774"/>
              <a:gd name="connsiteX5" fmla="*/ 16666 w 32926"/>
              <a:gd name="connsiteY5" fmla="*/ 49177 h 54774"/>
              <a:gd name="connsiteX6" fmla="*/ 26310 w 32926"/>
              <a:gd name="connsiteY6" fmla="*/ 34757 h 54774"/>
              <a:gd name="connsiteX7" fmla="*/ 207 w 32926"/>
              <a:gd name="connsiteY7" fmla="*/ 34463 h 54774"/>
              <a:gd name="connsiteX8" fmla="*/ 207 w 32926"/>
              <a:gd name="connsiteY8" fmla="*/ 17207 h 54774"/>
              <a:gd name="connsiteX9" fmla="*/ 16666 w 32926"/>
              <a:gd name="connsiteY9" fmla="*/ 9 h 54774"/>
              <a:gd name="connsiteX10" fmla="*/ 33134 w 32926"/>
              <a:gd name="connsiteY10" fmla="*/ 17207 h 54774"/>
              <a:gd name="connsiteX11" fmla="*/ 33134 w 32926"/>
              <a:gd name="connsiteY11" fmla="*/ 34463 h 54774"/>
              <a:gd name="connsiteX12" fmla="*/ 16666 w 32926"/>
              <a:gd name="connsiteY12" fmla="*/ 54783 h 54774"/>
              <a:gd name="connsiteX13" fmla="*/ 207 w 32926"/>
              <a:gd name="connsiteY13" fmla="*/ 34463 h 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926" h="54774">
                <a:moveTo>
                  <a:pt x="26310" y="34757"/>
                </a:moveTo>
                <a:lnTo>
                  <a:pt x="26310" y="16988"/>
                </a:lnTo>
                <a:cubicBezTo>
                  <a:pt x="26310" y="5985"/>
                  <a:pt x="18765" y="5624"/>
                  <a:pt x="16666" y="5624"/>
                </a:cubicBezTo>
                <a:cubicBezTo>
                  <a:pt x="14560" y="5624"/>
                  <a:pt x="7014" y="5985"/>
                  <a:pt x="7014" y="16988"/>
                </a:cubicBezTo>
                <a:lnTo>
                  <a:pt x="7014" y="34757"/>
                </a:lnTo>
                <a:cubicBezTo>
                  <a:pt x="7014" y="46264"/>
                  <a:pt x="10363" y="49177"/>
                  <a:pt x="16666" y="49177"/>
                </a:cubicBezTo>
                <a:cubicBezTo>
                  <a:pt x="22978" y="49177"/>
                  <a:pt x="26310" y="46264"/>
                  <a:pt x="26310" y="34757"/>
                </a:cubicBezTo>
                <a:close/>
                <a:moveTo>
                  <a:pt x="207" y="34463"/>
                </a:moveTo>
                <a:lnTo>
                  <a:pt x="207" y="17207"/>
                </a:lnTo>
                <a:cubicBezTo>
                  <a:pt x="207" y="6715"/>
                  <a:pt x="5570" y="9"/>
                  <a:pt x="16666" y="9"/>
                </a:cubicBezTo>
                <a:cubicBezTo>
                  <a:pt x="27754" y="9"/>
                  <a:pt x="33134" y="6715"/>
                  <a:pt x="33134" y="17207"/>
                </a:cubicBezTo>
                <a:lnTo>
                  <a:pt x="33134" y="34463"/>
                </a:lnTo>
                <a:cubicBezTo>
                  <a:pt x="33134" y="49034"/>
                  <a:pt x="27754" y="54783"/>
                  <a:pt x="16666" y="54783"/>
                </a:cubicBezTo>
                <a:cubicBezTo>
                  <a:pt x="5570" y="54783"/>
                  <a:pt x="207" y="49034"/>
                  <a:pt x="207" y="34463"/>
                </a:cubicBez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5" name="Freihandform: Form 64">
            <a:extLst>
              <a:ext uri="{FF2B5EF4-FFF2-40B4-BE49-F238E27FC236}">
                <a16:creationId xmlns:a16="http://schemas.microsoft.com/office/drawing/2014/main" id="{86AE3AAD-DF88-BB2D-17CD-43B675367324}"/>
              </a:ext>
            </a:extLst>
          </p:cNvPr>
          <p:cNvSpPr/>
          <p:nvPr/>
        </p:nvSpPr>
        <p:spPr>
          <a:xfrm>
            <a:off x="2751047" y="5718451"/>
            <a:ext cx="35906" cy="52583"/>
          </a:xfrm>
          <a:custGeom>
            <a:avLst/>
            <a:gdLst>
              <a:gd name="connsiteX0" fmla="*/ 36113 w 35906"/>
              <a:gd name="connsiteY0" fmla="*/ 9 h 52583"/>
              <a:gd name="connsiteX1" fmla="*/ 36113 w 35906"/>
              <a:gd name="connsiteY1" fmla="*/ 52593 h 52583"/>
              <a:gd name="connsiteX2" fmla="*/ 26973 w 35906"/>
              <a:gd name="connsiteY2" fmla="*/ 52593 h 52583"/>
              <a:gd name="connsiteX3" fmla="*/ 6292 w 35906"/>
              <a:gd name="connsiteY3" fmla="*/ 7009 h 52583"/>
              <a:gd name="connsiteX4" fmla="*/ 6149 w 35906"/>
              <a:gd name="connsiteY4" fmla="*/ 7009 h 52583"/>
              <a:gd name="connsiteX5" fmla="*/ 6149 w 35906"/>
              <a:gd name="connsiteY5" fmla="*/ 52593 h 52583"/>
              <a:gd name="connsiteX6" fmla="*/ 207 w 35906"/>
              <a:gd name="connsiteY6" fmla="*/ 52593 h 52583"/>
              <a:gd name="connsiteX7" fmla="*/ 207 w 35906"/>
              <a:gd name="connsiteY7" fmla="*/ 9 h 52583"/>
              <a:gd name="connsiteX8" fmla="*/ 9624 w 35906"/>
              <a:gd name="connsiteY8" fmla="*/ 9 h 52583"/>
              <a:gd name="connsiteX9" fmla="*/ 30011 w 35906"/>
              <a:gd name="connsiteY9" fmla="*/ 45030 h 52583"/>
              <a:gd name="connsiteX10" fmla="*/ 30162 w 35906"/>
              <a:gd name="connsiteY10" fmla="*/ 45030 h 52583"/>
              <a:gd name="connsiteX11" fmla="*/ 30162 w 35906"/>
              <a:gd name="connsiteY11" fmla="*/ 9 h 52583"/>
              <a:gd name="connsiteX12" fmla="*/ 36113 w 35906"/>
              <a:gd name="connsiteY12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906" h="52583">
                <a:moveTo>
                  <a:pt x="36113" y="9"/>
                </a:moveTo>
                <a:lnTo>
                  <a:pt x="36113" y="52593"/>
                </a:lnTo>
                <a:lnTo>
                  <a:pt x="26973" y="52593"/>
                </a:lnTo>
                <a:lnTo>
                  <a:pt x="6292" y="7009"/>
                </a:lnTo>
                <a:lnTo>
                  <a:pt x="6149" y="7009"/>
                </a:lnTo>
                <a:lnTo>
                  <a:pt x="6149" y="52593"/>
                </a:lnTo>
                <a:lnTo>
                  <a:pt x="207" y="52593"/>
                </a:lnTo>
                <a:lnTo>
                  <a:pt x="207" y="9"/>
                </a:lnTo>
                <a:lnTo>
                  <a:pt x="9624" y="9"/>
                </a:lnTo>
                <a:lnTo>
                  <a:pt x="30011" y="45030"/>
                </a:lnTo>
                <a:lnTo>
                  <a:pt x="30162" y="45030"/>
                </a:lnTo>
                <a:lnTo>
                  <a:pt x="30162" y="9"/>
                </a:lnTo>
                <a:lnTo>
                  <a:pt x="36113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6" name="Freihandform: Form 65">
            <a:extLst>
              <a:ext uri="{FF2B5EF4-FFF2-40B4-BE49-F238E27FC236}">
                <a16:creationId xmlns:a16="http://schemas.microsoft.com/office/drawing/2014/main" id="{0A9F84B3-5FE9-8E48-D79B-FC4A1D2412A8}"/>
              </a:ext>
            </a:extLst>
          </p:cNvPr>
          <p:cNvSpPr/>
          <p:nvPr/>
        </p:nvSpPr>
        <p:spPr>
          <a:xfrm>
            <a:off x="2797587" y="5717360"/>
            <a:ext cx="31576" cy="54775"/>
          </a:xfrm>
          <a:custGeom>
            <a:avLst/>
            <a:gdLst>
              <a:gd name="connsiteX0" fmla="*/ 6829 w 31576"/>
              <a:gd name="connsiteY0" fmla="*/ 38030 h 54775"/>
              <a:gd name="connsiteX1" fmla="*/ 6829 w 31576"/>
              <a:gd name="connsiteY1" fmla="*/ 39558 h 54775"/>
              <a:gd name="connsiteX2" fmla="*/ 15608 w 31576"/>
              <a:gd name="connsiteY2" fmla="*/ 48950 h 54775"/>
              <a:gd name="connsiteX3" fmla="*/ 24967 w 31576"/>
              <a:gd name="connsiteY3" fmla="*/ 40439 h 54775"/>
              <a:gd name="connsiteX4" fmla="*/ 1466 w 31576"/>
              <a:gd name="connsiteY4" fmla="*/ 14286 h 54775"/>
              <a:gd name="connsiteX5" fmla="*/ 16842 w 31576"/>
              <a:gd name="connsiteY5" fmla="*/ 9 h 54775"/>
              <a:gd name="connsiteX6" fmla="*/ 31337 w 31576"/>
              <a:gd name="connsiteY6" fmla="*/ 15369 h 54775"/>
              <a:gd name="connsiteX7" fmla="*/ 24379 w 31576"/>
              <a:gd name="connsiteY7" fmla="*/ 15369 h 54775"/>
              <a:gd name="connsiteX8" fmla="*/ 16330 w 31576"/>
              <a:gd name="connsiteY8" fmla="*/ 5842 h 54775"/>
              <a:gd name="connsiteX9" fmla="*/ 8289 w 31576"/>
              <a:gd name="connsiteY9" fmla="*/ 13564 h 54775"/>
              <a:gd name="connsiteX10" fmla="*/ 31782 w 31576"/>
              <a:gd name="connsiteY10" fmla="*/ 40145 h 54775"/>
              <a:gd name="connsiteX11" fmla="*/ 15541 w 31576"/>
              <a:gd name="connsiteY11" fmla="*/ 54783 h 54775"/>
              <a:gd name="connsiteX12" fmla="*/ 232 w 31576"/>
              <a:gd name="connsiteY12" fmla="*/ 38030 h 54775"/>
              <a:gd name="connsiteX13" fmla="*/ 6829 w 31576"/>
              <a:gd name="connsiteY13" fmla="*/ 38030 h 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576" h="54775">
                <a:moveTo>
                  <a:pt x="6829" y="38030"/>
                </a:moveTo>
                <a:lnTo>
                  <a:pt x="6829" y="39558"/>
                </a:lnTo>
                <a:cubicBezTo>
                  <a:pt x="6829" y="46692"/>
                  <a:pt x="11336" y="48950"/>
                  <a:pt x="15608" y="48950"/>
                </a:cubicBezTo>
                <a:cubicBezTo>
                  <a:pt x="20904" y="48950"/>
                  <a:pt x="24967" y="46692"/>
                  <a:pt x="24967" y="40439"/>
                </a:cubicBezTo>
                <a:cubicBezTo>
                  <a:pt x="24967" y="28781"/>
                  <a:pt x="1466" y="30090"/>
                  <a:pt x="1466" y="14286"/>
                </a:cubicBezTo>
                <a:cubicBezTo>
                  <a:pt x="1466" y="4961"/>
                  <a:pt x="8063" y="9"/>
                  <a:pt x="16842" y="9"/>
                </a:cubicBezTo>
                <a:cubicBezTo>
                  <a:pt x="26419" y="9"/>
                  <a:pt x="31782" y="4676"/>
                  <a:pt x="31337" y="15369"/>
                </a:cubicBezTo>
                <a:lnTo>
                  <a:pt x="24379" y="15369"/>
                </a:lnTo>
                <a:cubicBezTo>
                  <a:pt x="24463" y="9628"/>
                  <a:pt x="22642" y="5842"/>
                  <a:pt x="16330" y="5842"/>
                </a:cubicBezTo>
                <a:cubicBezTo>
                  <a:pt x="12343" y="5842"/>
                  <a:pt x="8289" y="7882"/>
                  <a:pt x="8289" y="13564"/>
                </a:cubicBezTo>
                <a:cubicBezTo>
                  <a:pt x="8289" y="25138"/>
                  <a:pt x="31782" y="23460"/>
                  <a:pt x="31782" y="40145"/>
                </a:cubicBezTo>
                <a:cubicBezTo>
                  <a:pt x="31782" y="51216"/>
                  <a:pt x="24161" y="54783"/>
                  <a:pt x="15541" y="54783"/>
                </a:cubicBezTo>
                <a:cubicBezTo>
                  <a:pt x="81" y="54934"/>
                  <a:pt x="81" y="43058"/>
                  <a:pt x="232" y="38030"/>
                </a:cubicBezTo>
                <a:lnTo>
                  <a:pt x="6829" y="3803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7" name="Freihandform: Form 66">
            <a:extLst>
              <a:ext uri="{FF2B5EF4-FFF2-40B4-BE49-F238E27FC236}">
                <a16:creationId xmlns:a16="http://schemas.microsoft.com/office/drawing/2014/main" id="{514DB6B6-55F1-099E-1452-4605A7F3EB86}"/>
              </a:ext>
            </a:extLst>
          </p:cNvPr>
          <p:cNvSpPr/>
          <p:nvPr/>
        </p:nvSpPr>
        <p:spPr>
          <a:xfrm>
            <a:off x="2839168" y="5717360"/>
            <a:ext cx="32951" cy="54774"/>
          </a:xfrm>
          <a:custGeom>
            <a:avLst/>
            <a:gdLst>
              <a:gd name="connsiteX0" fmla="*/ 26342 w 32951"/>
              <a:gd name="connsiteY0" fmla="*/ 34757 h 54774"/>
              <a:gd name="connsiteX1" fmla="*/ 26342 w 32951"/>
              <a:gd name="connsiteY1" fmla="*/ 16988 h 54774"/>
              <a:gd name="connsiteX2" fmla="*/ 16681 w 32951"/>
              <a:gd name="connsiteY2" fmla="*/ 5624 h 54774"/>
              <a:gd name="connsiteX3" fmla="*/ 7029 w 32951"/>
              <a:gd name="connsiteY3" fmla="*/ 16988 h 54774"/>
              <a:gd name="connsiteX4" fmla="*/ 7029 w 32951"/>
              <a:gd name="connsiteY4" fmla="*/ 34757 h 54774"/>
              <a:gd name="connsiteX5" fmla="*/ 16681 w 32951"/>
              <a:gd name="connsiteY5" fmla="*/ 49177 h 54774"/>
              <a:gd name="connsiteX6" fmla="*/ 26342 w 32951"/>
              <a:gd name="connsiteY6" fmla="*/ 34757 h 54774"/>
              <a:gd name="connsiteX7" fmla="*/ 205 w 32951"/>
              <a:gd name="connsiteY7" fmla="*/ 34463 h 54774"/>
              <a:gd name="connsiteX8" fmla="*/ 205 w 32951"/>
              <a:gd name="connsiteY8" fmla="*/ 17207 h 54774"/>
              <a:gd name="connsiteX9" fmla="*/ 16681 w 32951"/>
              <a:gd name="connsiteY9" fmla="*/ 9 h 54774"/>
              <a:gd name="connsiteX10" fmla="*/ 33157 w 32951"/>
              <a:gd name="connsiteY10" fmla="*/ 17207 h 54774"/>
              <a:gd name="connsiteX11" fmla="*/ 33157 w 32951"/>
              <a:gd name="connsiteY11" fmla="*/ 34463 h 54774"/>
              <a:gd name="connsiteX12" fmla="*/ 16681 w 32951"/>
              <a:gd name="connsiteY12" fmla="*/ 54783 h 54774"/>
              <a:gd name="connsiteX13" fmla="*/ 205 w 32951"/>
              <a:gd name="connsiteY13" fmla="*/ 34463 h 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951" h="54774">
                <a:moveTo>
                  <a:pt x="26342" y="34757"/>
                </a:moveTo>
                <a:lnTo>
                  <a:pt x="26342" y="16988"/>
                </a:lnTo>
                <a:cubicBezTo>
                  <a:pt x="26342" y="5985"/>
                  <a:pt x="18788" y="5624"/>
                  <a:pt x="16681" y="5624"/>
                </a:cubicBezTo>
                <a:cubicBezTo>
                  <a:pt x="14575" y="5624"/>
                  <a:pt x="7029" y="5985"/>
                  <a:pt x="7029" y="16988"/>
                </a:cubicBezTo>
                <a:lnTo>
                  <a:pt x="7029" y="34757"/>
                </a:lnTo>
                <a:cubicBezTo>
                  <a:pt x="7029" y="46264"/>
                  <a:pt x="10370" y="49177"/>
                  <a:pt x="16681" y="49177"/>
                </a:cubicBezTo>
                <a:cubicBezTo>
                  <a:pt x="22993" y="49177"/>
                  <a:pt x="26342" y="46264"/>
                  <a:pt x="26342" y="34757"/>
                </a:cubicBezTo>
                <a:close/>
                <a:moveTo>
                  <a:pt x="205" y="34463"/>
                </a:moveTo>
                <a:lnTo>
                  <a:pt x="205" y="17207"/>
                </a:lnTo>
                <a:cubicBezTo>
                  <a:pt x="205" y="6715"/>
                  <a:pt x="5577" y="9"/>
                  <a:pt x="16681" y="9"/>
                </a:cubicBezTo>
                <a:cubicBezTo>
                  <a:pt x="27769" y="9"/>
                  <a:pt x="33157" y="6715"/>
                  <a:pt x="33157" y="17207"/>
                </a:cubicBezTo>
                <a:lnTo>
                  <a:pt x="33157" y="34463"/>
                </a:lnTo>
                <a:cubicBezTo>
                  <a:pt x="33157" y="49034"/>
                  <a:pt x="27769" y="54783"/>
                  <a:pt x="16681" y="54783"/>
                </a:cubicBezTo>
                <a:cubicBezTo>
                  <a:pt x="5577" y="54783"/>
                  <a:pt x="205" y="49034"/>
                  <a:pt x="205" y="34463"/>
                </a:cubicBez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8" name="Freihandform: Form 67">
            <a:extLst>
              <a:ext uri="{FF2B5EF4-FFF2-40B4-BE49-F238E27FC236}">
                <a16:creationId xmlns:a16="http://schemas.microsoft.com/office/drawing/2014/main" id="{7C21D2D3-ED92-961C-946A-8644E1D0D79B}"/>
              </a:ext>
            </a:extLst>
          </p:cNvPr>
          <p:cNvSpPr/>
          <p:nvPr/>
        </p:nvSpPr>
        <p:spPr>
          <a:xfrm>
            <a:off x="2883576" y="5718451"/>
            <a:ext cx="31399" cy="52583"/>
          </a:xfrm>
          <a:custGeom>
            <a:avLst/>
            <a:gdLst>
              <a:gd name="connsiteX0" fmla="*/ 6877 w 31399"/>
              <a:gd name="connsiteY0" fmla="*/ 22595 h 52583"/>
              <a:gd name="connsiteX1" fmla="*/ 16882 w 31399"/>
              <a:gd name="connsiteY1" fmla="*/ 22595 h 52583"/>
              <a:gd name="connsiteX2" fmla="*/ 23974 w 31399"/>
              <a:gd name="connsiteY2" fmla="*/ 13849 h 52583"/>
              <a:gd name="connsiteX3" fmla="*/ 16958 w 31399"/>
              <a:gd name="connsiteY3" fmla="*/ 5842 h 52583"/>
              <a:gd name="connsiteX4" fmla="*/ 6877 w 31399"/>
              <a:gd name="connsiteY4" fmla="*/ 5842 h 52583"/>
              <a:gd name="connsiteX5" fmla="*/ 6877 w 31399"/>
              <a:gd name="connsiteY5" fmla="*/ 22595 h 52583"/>
              <a:gd name="connsiteX6" fmla="*/ 6877 w 31399"/>
              <a:gd name="connsiteY6" fmla="*/ 28420 h 52583"/>
              <a:gd name="connsiteX7" fmla="*/ 6877 w 31399"/>
              <a:gd name="connsiteY7" fmla="*/ 52593 h 52583"/>
              <a:gd name="connsiteX8" fmla="*/ 205 w 31399"/>
              <a:gd name="connsiteY8" fmla="*/ 52593 h 52583"/>
              <a:gd name="connsiteX9" fmla="*/ 205 w 31399"/>
              <a:gd name="connsiteY9" fmla="*/ 9 h 52583"/>
              <a:gd name="connsiteX10" fmla="*/ 18259 w 31399"/>
              <a:gd name="connsiteY10" fmla="*/ 9 h 52583"/>
              <a:gd name="connsiteX11" fmla="*/ 30798 w 31399"/>
              <a:gd name="connsiteY11" fmla="*/ 13119 h 52583"/>
              <a:gd name="connsiteX12" fmla="*/ 21238 w 31399"/>
              <a:gd name="connsiteY12" fmla="*/ 25130 h 52583"/>
              <a:gd name="connsiteX13" fmla="*/ 21238 w 31399"/>
              <a:gd name="connsiteY13" fmla="*/ 25289 h 52583"/>
              <a:gd name="connsiteX14" fmla="*/ 29799 w 31399"/>
              <a:gd name="connsiteY14" fmla="*/ 38836 h 52583"/>
              <a:gd name="connsiteX15" fmla="*/ 31604 w 31399"/>
              <a:gd name="connsiteY15" fmla="*/ 52593 h 52583"/>
              <a:gd name="connsiteX16" fmla="*/ 24646 w 31399"/>
              <a:gd name="connsiteY16" fmla="*/ 52593 h 52583"/>
              <a:gd name="connsiteX17" fmla="*/ 22615 w 31399"/>
              <a:gd name="connsiteY17" fmla="*/ 35118 h 52583"/>
              <a:gd name="connsiteX18" fmla="*/ 14700 w 31399"/>
              <a:gd name="connsiteY18" fmla="*/ 28420 h 52583"/>
              <a:gd name="connsiteX19" fmla="*/ 6877 w 31399"/>
              <a:gd name="connsiteY19" fmla="*/ 28420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399" h="52583">
                <a:moveTo>
                  <a:pt x="6877" y="22595"/>
                </a:moveTo>
                <a:lnTo>
                  <a:pt x="16882" y="22595"/>
                </a:lnTo>
                <a:cubicBezTo>
                  <a:pt x="21666" y="22595"/>
                  <a:pt x="23974" y="18432"/>
                  <a:pt x="23974" y="13849"/>
                </a:cubicBezTo>
                <a:cubicBezTo>
                  <a:pt x="23974" y="10064"/>
                  <a:pt x="22094" y="5842"/>
                  <a:pt x="16958" y="5842"/>
                </a:cubicBezTo>
                <a:lnTo>
                  <a:pt x="6877" y="5842"/>
                </a:lnTo>
                <a:lnTo>
                  <a:pt x="6877" y="22595"/>
                </a:lnTo>
                <a:close/>
                <a:moveTo>
                  <a:pt x="6877" y="28420"/>
                </a:moveTo>
                <a:lnTo>
                  <a:pt x="6877" y="52593"/>
                </a:lnTo>
                <a:lnTo>
                  <a:pt x="205" y="52593"/>
                </a:lnTo>
                <a:lnTo>
                  <a:pt x="205" y="9"/>
                </a:lnTo>
                <a:lnTo>
                  <a:pt x="18259" y="9"/>
                </a:lnTo>
                <a:cubicBezTo>
                  <a:pt x="27550" y="9"/>
                  <a:pt x="30798" y="6572"/>
                  <a:pt x="30798" y="13119"/>
                </a:cubicBezTo>
                <a:cubicBezTo>
                  <a:pt x="30798" y="19313"/>
                  <a:pt x="27407" y="24047"/>
                  <a:pt x="21238" y="25130"/>
                </a:cubicBezTo>
                <a:lnTo>
                  <a:pt x="21238" y="25289"/>
                </a:lnTo>
                <a:cubicBezTo>
                  <a:pt x="27256" y="26229"/>
                  <a:pt x="29438" y="28269"/>
                  <a:pt x="29799" y="38836"/>
                </a:cubicBezTo>
                <a:cubicBezTo>
                  <a:pt x="29866" y="41094"/>
                  <a:pt x="30588" y="49319"/>
                  <a:pt x="31604" y="52593"/>
                </a:cubicBezTo>
                <a:lnTo>
                  <a:pt x="24646" y="52593"/>
                </a:lnTo>
                <a:cubicBezTo>
                  <a:pt x="22766" y="48950"/>
                  <a:pt x="23194" y="42109"/>
                  <a:pt x="22615" y="35118"/>
                </a:cubicBezTo>
                <a:cubicBezTo>
                  <a:pt x="22094" y="28714"/>
                  <a:pt x="16958" y="28420"/>
                  <a:pt x="14700" y="28420"/>
                </a:cubicBezTo>
                <a:lnTo>
                  <a:pt x="6877" y="2842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9" name="Freihandform: Form 68">
            <a:extLst>
              <a:ext uri="{FF2B5EF4-FFF2-40B4-BE49-F238E27FC236}">
                <a16:creationId xmlns:a16="http://schemas.microsoft.com/office/drawing/2014/main" id="{CE7812DA-F6D2-1B14-9AFB-3CB9EDBAAEFB}"/>
              </a:ext>
            </a:extLst>
          </p:cNvPr>
          <p:cNvSpPr/>
          <p:nvPr/>
        </p:nvSpPr>
        <p:spPr>
          <a:xfrm>
            <a:off x="2924057" y="5718451"/>
            <a:ext cx="27403" cy="52583"/>
          </a:xfrm>
          <a:custGeom>
            <a:avLst/>
            <a:gdLst>
              <a:gd name="connsiteX0" fmla="*/ 204 w 27403"/>
              <a:gd name="connsiteY0" fmla="*/ 52593 h 52583"/>
              <a:gd name="connsiteX1" fmla="*/ 204 w 27403"/>
              <a:gd name="connsiteY1" fmla="*/ 9 h 52583"/>
              <a:gd name="connsiteX2" fmla="*/ 27172 w 27403"/>
              <a:gd name="connsiteY2" fmla="*/ 9 h 52583"/>
              <a:gd name="connsiteX3" fmla="*/ 27172 w 27403"/>
              <a:gd name="connsiteY3" fmla="*/ 5842 h 52583"/>
              <a:gd name="connsiteX4" fmla="*/ 6877 w 27403"/>
              <a:gd name="connsiteY4" fmla="*/ 5842 h 52583"/>
              <a:gd name="connsiteX5" fmla="*/ 6877 w 27403"/>
              <a:gd name="connsiteY5" fmla="*/ 22738 h 52583"/>
              <a:gd name="connsiteX6" fmla="*/ 25728 w 27403"/>
              <a:gd name="connsiteY6" fmla="*/ 22738 h 52583"/>
              <a:gd name="connsiteX7" fmla="*/ 25728 w 27403"/>
              <a:gd name="connsiteY7" fmla="*/ 28571 h 52583"/>
              <a:gd name="connsiteX8" fmla="*/ 6877 w 27403"/>
              <a:gd name="connsiteY8" fmla="*/ 28571 h 52583"/>
              <a:gd name="connsiteX9" fmla="*/ 6877 w 27403"/>
              <a:gd name="connsiteY9" fmla="*/ 46776 h 52583"/>
              <a:gd name="connsiteX10" fmla="*/ 27608 w 27403"/>
              <a:gd name="connsiteY10" fmla="*/ 46776 h 52583"/>
              <a:gd name="connsiteX11" fmla="*/ 27608 w 27403"/>
              <a:gd name="connsiteY11" fmla="*/ 52593 h 52583"/>
              <a:gd name="connsiteX12" fmla="*/ 204 w 27403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403" h="52583">
                <a:moveTo>
                  <a:pt x="204" y="52593"/>
                </a:moveTo>
                <a:lnTo>
                  <a:pt x="204" y="9"/>
                </a:lnTo>
                <a:lnTo>
                  <a:pt x="27172" y="9"/>
                </a:lnTo>
                <a:lnTo>
                  <a:pt x="27172" y="5842"/>
                </a:lnTo>
                <a:lnTo>
                  <a:pt x="6877" y="5842"/>
                </a:lnTo>
                <a:lnTo>
                  <a:pt x="6877" y="22738"/>
                </a:lnTo>
                <a:lnTo>
                  <a:pt x="25728" y="22738"/>
                </a:lnTo>
                <a:lnTo>
                  <a:pt x="25728" y="28571"/>
                </a:lnTo>
                <a:lnTo>
                  <a:pt x="6877" y="28571"/>
                </a:lnTo>
                <a:lnTo>
                  <a:pt x="6877" y="46776"/>
                </a:lnTo>
                <a:lnTo>
                  <a:pt x="27608" y="46776"/>
                </a:lnTo>
                <a:lnTo>
                  <a:pt x="27608" y="52593"/>
                </a:lnTo>
                <a:lnTo>
                  <a:pt x="204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0" name="Freihandform: Form 69">
            <a:extLst>
              <a:ext uri="{FF2B5EF4-FFF2-40B4-BE49-F238E27FC236}">
                <a16:creationId xmlns:a16="http://schemas.microsoft.com/office/drawing/2014/main" id="{8527C3EB-A09A-36EC-7411-31452ED686DC}"/>
              </a:ext>
            </a:extLst>
          </p:cNvPr>
          <p:cNvSpPr/>
          <p:nvPr/>
        </p:nvSpPr>
        <p:spPr>
          <a:xfrm>
            <a:off x="2960467" y="5718451"/>
            <a:ext cx="32507" cy="52583"/>
          </a:xfrm>
          <a:custGeom>
            <a:avLst/>
            <a:gdLst>
              <a:gd name="connsiteX0" fmla="*/ 6868 w 32507"/>
              <a:gd name="connsiteY0" fmla="*/ 46776 h 52583"/>
              <a:gd name="connsiteX1" fmla="*/ 13180 w 32507"/>
              <a:gd name="connsiteY1" fmla="*/ 46776 h 52583"/>
              <a:gd name="connsiteX2" fmla="*/ 25870 w 32507"/>
              <a:gd name="connsiteY2" fmla="*/ 31056 h 52583"/>
              <a:gd name="connsiteX3" fmla="*/ 25870 w 32507"/>
              <a:gd name="connsiteY3" fmla="*/ 20405 h 52583"/>
              <a:gd name="connsiteX4" fmla="*/ 15639 w 32507"/>
              <a:gd name="connsiteY4" fmla="*/ 5842 h 52583"/>
              <a:gd name="connsiteX5" fmla="*/ 6868 w 32507"/>
              <a:gd name="connsiteY5" fmla="*/ 5842 h 52583"/>
              <a:gd name="connsiteX6" fmla="*/ 6868 w 32507"/>
              <a:gd name="connsiteY6" fmla="*/ 46776 h 52583"/>
              <a:gd name="connsiteX7" fmla="*/ 204 w 32507"/>
              <a:gd name="connsiteY7" fmla="*/ 9 h 52583"/>
              <a:gd name="connsiteX8" fmla="*/ 16302 w 32507"/>
              <a:gd name="connsiteY8" fmla="*/ 9 h 52583"/>
              <a:gd name="connsiteX9" fmla="*/ 30361 w 32507"/>
              <a:gd name="connsiteY9" fmla="*/ 8025 h 52583"/>
              <a:gd name="connsiteX10" fmla="*/ 32711 w 32507"/>
              <a:gd name="connsiteY10" fmla="*/ 24626 h 52583"/>
              <a:gd name="connsiteX11" fmla="*/ 29513 w 32507"/>
              <a:gd name="connsiteY11" fmla="*/ 45828 h 52583"/>
              <a:gd name="connsiteX12" fmla="*/ 12231 w 32507"/>
              <a:gd name="connsiteY12" fmla="*/ 52593 h 52583"/>
              <a:gd name="connsiteX13" fmla="*/ 204 w 32507"/>
              <a:gd name="connsiteY13" fmla="*/ 52593 h 52583"/>
              <a:gd name="connsiteX14" fmla="*/ 204 w 32507"/>
              <a:gd name="connsiteY14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507" h="52583">
                <a:moveTo>
                  <a:pt x="6868" y="46776"/>
                </a:moveTo>
                <a:lnTo>
                  <a:pt x="13180" y="46776"/>
                </a:lnTo>
                <a:cubicBezTo>
                  <a:pt x="22462" y="46776"/>
                  <a:pt x="25870" y="43276"/>
                  <a:pt x="25870" y="31056"/>
                </a:cubicBezTo>
                <a:lnTo>
                  <a:pt x="25870" y="20405"/>
                </a:lnTo>
                <a:cubicBezTo>
                  <a:pt x="25870" y="9770"/>
                  <a:pt x="22622" y="5842"/>
                  <a:pt x="15639" y="5842"/>
                </a:cubicBezTo>
                <a:lnTo>
                  <a:pt x="6868" y="5842"/>
                </a:lnTo>
                <a:lnTo>
                  <a:pt x="6868" y="46776"/>
                </a:lnTo>
                <a:close/>
                <a:moveTo>
                  <a:pt x="204" y="9"/>
                </a:moveTo>
                <a:lnTo>
                  <a:pt x="16302" y="9"/>
                </a:lnTo>
                <a:cubicBezTo>
                  <a:pt x="23000" y="9"/>
                  <a:pt x="27775" y="2418"/>
                  <a:pt x="30361" y="8025"/>
                </a:cubicBezTo>
                <a:cubicBezTo>
                  <a:pt x="32492" y="12473"/>
                  <a:pt x="32711" y="22956"/>
                  <a:pt x="32711" y="24626"/>
                </a:cubicBezTo>
                <a:cubicBezTo>
                  <a:pt x="32711" y="35848"/>
                  <a:pt x="31678" y="42328"/>
                  <a:pt x="29513" y="45828"/>
                </a:cubicBezTo>
                <a:cubicBezTo>
                  <a:pt x="26676" y="50343"/>
                  <a:pt x="21397" y="52593"/>
                  <a:pt x="12231" y="52593"/>
                </a:cubicBezTo>
                <a:lnTo>
                  <a:pt x="204" y="52593"/>
                </a:lnTo>
                <a:lnTo>
                  <a:pt x="204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1" name="Freihandform: Form 70">
            <a:extLst>
              <a:ext uri="{FF2B5EF4-FFF2-40B4-BE49-F238E27FC236}">
                <a16:creationId xmlns:a16="http://schemas.microsoft.com/office/drawing/2014/main" id="{85C509D4-F516-E98C-13DB-5E095ADB49CF}"/>
              </a:ext>
            </a:extLst>
          </p:cNvPr>
          <p:cNvSpPr/>
          <p:nvPr/>
        </p:nvSpPr>
        <p:spPr>
          <a:xfrm>
            <a:off x="3021393" y="5718451"/>
            <a:ext cx="32557" cy="52583"/>
          </a:xfrm>
          <a:custGeom>
            <a:avLst/>
            <a:gdLst>
              <a:gd name="connsiteX0" fmla="*/ 6875 w 32557"/>
              <a:gd name="connsiteY0" fmla="*/ 46776 h 52583"/>
              <a:gd name="connsiteX1" fmla="*/ 16284 w 32557"/>
              <a:gd name="connsiteY1" fmla="*/ 46776 h 52583"/>
              <a:gd name="connsiteX2" fmla="*/ 25978 w 32557"/>
              <a:gd name="connsiteY2" fmla="*/ 37821 h 52583"/>
              <a:gd name="connsiteX3" fmla="*/ 13976 w 32557"/>
              <a:gd name="connsiteY3" fmla="*/ 27984 h 52583"/>
              <a:gd name="connsiteX4" fmla="*/ 6875 w 32557"/>
              <a:gd name="connsiteY4" fmla="*/ 27984 h 52583"/>
              <a:gd name="connsiteX5" fmla="*/ 6875 w 32557"/>
              <a:gd name="connsiteY5" fmla="*/ 46776 h 52583"/>
              <a:gd name="connsiteX6" fmla="*/ 6875 w 32557"/>
              <a:gd name="connsiteY6" fmla="*/ 22159 h 52583"/>
              <a:gd name="connsiteX7" fmla="*/ 16595 w 32557"/>
              <a:gd name="connsiteY7" fmla="*/ 22159 h 52583"/>
              <a:gd name="connsiteX8" fmla="*/ 24367 w 32557"/>
              <a:gd name="connsiteY8" fmla="*/ 13774 h 52583"/>
              <a:gd name="connsiteX9" fmla="*/ 16284 w 32557"/>
              <a:gd name="connsiteY9" fmla="*/ 5842 h 52583"/>
              <a:gd name="connsiteX10" fmla="*/ 6875 w 32557"/>
              <a:gd name="connsiteY10" fmla="*/ 5842 h 52583"/>
              <a:gd name="connsiteX11" fmla="*/ 6875 w 32557"/>
              <a:gd name="connsiteY11" fmla="*/ 22159 h 52583"/>
              <a:gd name="connsiteX12" fmla="*/ 203 w 32557"/>
              <a:gd name="connsiteY12" fmla="*/ 52593 h 52583"/>
              <a:gd name="connsiteX13" fmla="*/ 203 w 32557"/>
              <a:gd name="connsiteY13" fmla="*/ 9 h 52583"/>
              <a:gd name="connsiteX14" fmla="*/ 17241 w 32557"/>
              <a:gd name="connsiteY14" fmla="*/ 9 h 52583"/>
              <a:gd name="connsiteX15" fmla="*/ 28924 w 32557"/>
              <a:gd name="connsiteY15" fmla="*/ 5397 h 52583"/>
              <a:gd name="connsiteX16" fmla="*/ 31039 w 32557"/>
              <a:gd name="connsiteY16" fmla="*/ 12397 h 52583"/>
              <a:gd name="connsiteX17" fmla="*/ 22042 w 32557"/>
              <a:gd name="connsiteY17" fmla="*/ 24853 h 52583"/>
              <a:gd name="connsiteX18" fmla="*/ 22042 w 32557"/>
              <a:gd name="connsiteY18" fmla="*/ 25222 h 52583"/>
              <a:gd name="connsiteX19" fmla="*/ 32760 w 32557"/>
              <a:gd name="connsiteY19" fmla="*/ 37821 h 52583"/>
              <a:gd name="connsiteX20" fmla="*/ 17023 w 32557"/>
              <a:gd name="connsiteY20" fmla="*/ 52593 h 52583"/>
              <a:gd name="connsiteX21" fmla="*/ 203 w 32557"/>
              <a:gd name="connsiteY21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557" h="52583">
                <a:moveTo>
                  <a:pt x="6875" y="46776"/>
                </a:moveTo>
                <a:lnTo>
                  <a:pt x="16284" y="46776"/>
                </a:lnTo>
                <a:cubicBezTo>
                  <a:pt x="23418" y="46776"/>
                  <a:pt x="25978" y="41681"/>
                  <a:pt x="25978" y="37821"/>
                </a:cubicBezTo>
                <a:cubicBezTo>
                  <a:pt x="25978" y="29436"/>
                  <a:pt x="20808" y="27984"/>
                  <a:pt x="13976" y="27984"/>
                </a:cubicBezTo>
                <a:lnTo>
                  <a:pt x="6875" y="27984"/>
                </a:lnTo>
                <a:lnTo>
                  <a:pt x="6875" y="46776"/>
                </a:lnTo>
                <a:close/>
                <a:moveTo>
                  <a:pt x="6875" y="22159"/>
                </a:moveTo>
                <a:lnTo>
                  <a:pt x="16595" y="22159"/>
                </a:lnTo>
                <a:cubicBezTo>
                  <a:pt x="21824" y="22075"/>
                  <a:pt x="24367" y="18877"/>
                  <a:pt x="24367" y="13774"/>
                </a:cubicBezTo>
                <a:cubicBezTo>
                  <a:pt x="24367" y="9409"/>
                  <a:pt x="21874" y="5842"/>
                  <a:pt x="16284" y="5842"/>
                </a:cubicBezTo>
                <a:lnTo>
                  <a:pt x="6875" y="5842"/>
                </a:lnTo>
                <a:lnTo>
                  <a:pt x="6875" y="22159"/>
                </a:lnTo>
                <a:close/>
                <a:moveTo>
                  <a:pt x="203" y="52593"/>
                </a:moveTo>
                <a:lnTo>
                  <a:pt x="203" y="9"/>
                </a:lnTo>
                <a:lnTo>
                  <a:pt x="17241" y="9"/>
                </a:lnTo>
                <a:cubicBezTo>
                  <a:pt x="24501" y="9"/>
                  <a:pt x="26960" y="2493"/>
                  <a:pt x="28924" y="5397"/>
                </a:cubicBezTo>
                <a:cubicBezTo>
                  <a:pt x="30746" y="8243"/>
                  <a:pt x="31039" y="11373"/>
                  <a:pt x="31039" y="12397"/>
                </a:cubicBezTo>
                <a:cubicBezTo>
                  <a:pt x="31039" y="18953"/>
                  <a:pt x="28782" y="23325"/>
                  <a:pt x="22042" y="24853"/>
                </a:cubicBezTo>
                <a:lnTo>
                  <a:pt x="22042" y="25222"/>
                </a:lnTo>
                <a:cubicBezTo>
                  <a:pt x="29487" y="26087"/>
                  <a:pt x="32760" y="30602"/>
                  <a:pt x="32760" y="37821"/>
                </a:cubicBezTo>
                <a:cubicBezTo>
                  <a:pt x="32760" y="51292"/>
                  <a:pt x="22990" y="52593"/>
                  <a:pt x="17023" y="52593"/>
                </a:cubicBezTo>
                <a:lnTo>
                  <a:pt x="203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2" name="Freihandform: Form 71">
            <a:extLst>
              <a:ext uri="{FF2B5EF4-FFF2-40B4-BE49-F238E27FC236}">
                <a16:creationId xmlns:a16="http://schemas.microsoft.com/office/drawing/2014/main" id="{C1C76E98-2ABA-3342-1902-E55C8F7E55F0}"/>
              </a:ext>
            </a:extLst>
          </p:cNvPr>
          <p:cNvSpPr/>
          <p:nvPr/>
        </p:nvSpPr>
        <p:spPr>
          <a:xfrm>
            <a:off x="3059759" y="5718451"/>
            <a:ext cx="35025" cy="52583"/>
          </a:xfrm>
          <a:custGeom>
            <a:avLst/>
            <a:gdLst>
              <a:gd name="connsiteX0" fmla="*/ 28496 w 35025"/>
              <a:gd name="connsiteY0" fmla="*/ 9 h 52583"/>
              <a:gd name="connsiteX1" fmla="*/ 35227 w 35025"/>
              <a:gd name="connsiteY1" fmla="*/ 9 h 52583"/>
              <a:gd name="connsiteX2" fmla="*/ 20950 w 35025"/>
              <a:gd name="connsiteY2" fmla="*/ 32575 h 52583"/>
              <a:gd name="connsiteX3" fmla="*/ 20950 w 35025"/>
              <a:gd name="connsiteY3" fmla="*/ 52593 h 52583"/>
              <a:gd name="connsiteX4" fmla="*/ 14278 w 35025"/>
              <a:gd name="connsiteY4" fmla="*/ 52593 h 52583"/>
              <a:gd name="connsiteX5" fmla="*/ 14278 w 35025"/>
              <a:gd name="connsiteY5" fmla="*/ 32575 h 52583"/>
              <a:gd name="connsiteX6" fmla="*/ 202 w 35025"/>
              <a:gd name="connsiteY6" fmla="*/ 9 h 52583"/>
              <a:gd name="connsiteX7" fmla="*/ 7689 w 35025"/>
              <a:gd name="connsiteY7" fmla="*/ 9 h 52583"/>
              <a:gd name="connsiteX8" fmla="*/ 17887 w 35025"/>
              <a:gd name="connsiteY8" fmla="*/ 25440 h 52583"/>
              <a:gd name="connsiteX9" fmla="*/ 28496 w 35025"/>
              <a:gd name="connsiteY9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025" h="52583">
                <a:moveTo>
                  <a:pt x="28496" y="9"/>
                </a:moveTo>
                <a:lnTo>
                  <a:pt x="35227" y="9"/>
                </a:lnTo>
                <a:lnTo>
                  <a:pt x="20950" y="32575"/>
                </a:lnTo>
                <a:lnTo>
                  <a:pt x="20950" y="52593"/>
                </a:lnTo>
                <a:lnTo>
                  <a:pt x="14278" y="52593"/>
                </a:lnTo>
                <a:lnTo>
                  <a:pt x="14278" y="32575"/>
                </a:lnTo>
                <a:lnTo>
                  <a:pt x="202" y="9"/>
                </a:lnTo>
                <a:lnTo>
                  <a:pt x="7689" y="9"/>
                </a:lnTo>
                <a:lnTo>
                  <a:pt x="17887" y="25440"/>
                </a:lnTo>
                <a:lnTo>
                  <a:pt x="28496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3" name="Freihandform: Form 72">
            <a:extLst>
              <a:ext uri="{FF2B5EF4-FFF2-40B4-BE49-F238E27FC236}">
                <a16:creationId xmlns:a16="http://schemas.microsoft.com/office/drawing/2014/main" id="{64A4AA38-A89B-008A-E4D6-28930D0D6877}"/>
              </a:ext>
            </a:extLst>
          </p:cNvPr>
          <p:cNvSpPr/>
          <p:nvPr/>
        </p:nvSpPr>
        <p:spPr>
          <a:xfrm>
            <a:off x="3112578" y="5718451"/>
            <a:ext cx="34227" cy="52583"/>
          </a:xfrm>
          <a:custGeom>
            <a:avLst/>
            <a:gdLst>
              <a:gd name="connsiteX0" fmla="*/ 34429 w 34227"/>
              <a:gd name="connsiteY0" fmla="*/ 9 h 52583"/>
              <a:gd name="connsiteX1" fmla="*/ 34429 w 34227"/>
              <a:gd name="connsiteY1" fmla="*/ 5842 h 52583"/>
              <a:gd name="connsiteX2" fmla="*/ 20622 w 34227"/>
              <a:gd name="connsiteY2" fmla="*/ 5842 h 52583"/>
              <a:gd name="connsiteX3" fmla="*/ 20622 w 34227"/>
              <a:gd name="connsiteY3" fmla="*/ 52593 h 52583"/>
              <a:gd name="connsiteX4" fmla="*/ 13966 w 34227"/>
              <a:gd name="connsiteY4" fmla="*/ 52593 h 52583"/>
              <a:gd name="connsiteX5" fmla="*/ 13966 w 34227"/>
              <a:gd name="connsiteY5" fmla="*/ 5842 h 52583"/>
              <a:gd name="connsiteX6" fmla="*/ 201 w 34227"/>
              <a:gd name="connsiteY6" fmla="*/ 5842 h 52583"/>
              <a:gd name="connsiteX7" fmla="*/ 201 w 34227"/>
              <a:gd name="connsiteY7" fmla="*/ 9 h 52583"/>
              <a:gd name="connsiteX8" fmla="*/ 34429 w 34227"/>
              <a:gd name="connsiteY8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227" h="52583">
                <a:moveTo>
                  <a:pt x="34429" y="9"/>
                </a:moveTo>
                <a:lnTo>
                  <a:pt x="34429" y="5842"/>
                </a:lnTo>
                <a:lnTo>
                  <a:pt x="20622" y="5842"/>
                </a:lnTo>
                <a:lnTo>
                  <a:pt x="20622" y="52593"/>
                </a:lnTo>
                <a:lnTo>
                  <a:pt x="13966" y="52593"/>
                </a:lnTo>
                <a:lnTo>
                  <a:pt x="13966" y="5842"/>
                </a:lnTo>
                <a:lnTo>
                  <a:pt x="201" y="5842"/>
                </a:lnTo>
                <a:lnTo>
                  <a:pt x="201" y="9"/>
                </a:lnTo>
                <a:lnTo>
                  <a:pt x="34429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4" name="Freihandform: Form 73">
            <a:extLst>
              <a:ext uri="{FF2B5EF4-FFF2-40B4-BE49-F238E27FC236}">
                <a16:creationId xmlns:a16="http://schemas.microsoft.com/office/drawing/2014/main" id="{3AA174BB-D9EF-1D64-9F0F-9F33AE82DEF1}"/>
              </a:ext>
            </a:extLst>
          </p:cNvPr>
          <p:cNvSpPr/>
          <p:nvPr/>
        </p:nvSpPr>
        <p:spPr>
          <a:xfrm>
            <a:off x="3154116" y="5718451"/>
            <a:ext cx="31734" cy="52583"/>
          </a:xfrm>
          <a:custGeom>
            <a:avLst/>
            <a:gdLst>
              <a:gd name="connsiteX0" fmla="*/ 201 w 31734"/>
              <a:gd name="connsiteY0" fmla="*/ 52593 h 52583"/>
              <a:gd name="connsiteX1" fmla="*/ 201 w 31734"/>
              <a:gd name="connsiteY1" fmla="*/ 9 h 52583"/>
              <a:gd name="connsiteX2" fmla="*/ 6890 w 31734"/>
              <a:gd name="connsiteY2" fmla="*/ 9 h 52583"/>
              <a:gd name="connsiteX3" fmla="*/ 6890 w 31734"/>
              <a:gd name="connsiteY3" fmla="*/ 22738 h 52583"/>
              <a:gd name="connsiteX4" fmla="*/ 25263 w 31734"/>
              <a:gd name="connsiteY4" fmla="*/ 22738 h 52583"/>
              <a:gd name="connsiteX5" fmla="*/ 25263 w 31734"/>
              <a:gd name="connsiteY5" fmla="*/ 9 h 52583"/>
              <a:gd name="connsiteX6" fmla="*/ 31936 w 31734"/>
              <a:gd name="connsiteY6" fmla="*/ 9 h 52583"/>
              <a:gd name="connsiteX7" fmla="*/ 31936 w 31734"/>
              <a:gd name="connsiteY7" fmla="*/ 52593 h 52583"/>
              <a:gd name="connsiteX8" fmla="*/ 25263 w 31734"/>
              <a:gd name="connsiteY8" fmla="*/ 52593 h 52583"/>
              <a:gd name="connsiteX9" fmla="*/ 25263 w 31734"/>
              <a:gd name="connsiteY9" fmla="*/ 28571 h 52583"/>
              <a:gd name="connsiteX10" fmla="*/ 6890 w 31734"/>
              <a:gd name="connsiteY10" fmla="*/ 28571 h 52583"/>
              <a:gd name="connsiteX11" fmla="*/ 6890 w 31734"/>
              <a:gd name="connsiteY11" fmla="*/ 52593 h 52583"/>
              <a:gd name="connsiteX12" fmla="*/ 201 w 31734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34" h="52583">
                <a:moveTo>
                  <a:pt x="201" y="52593"/>
                </a:moveTo>
                <a:lnTo>
                  <a:pt x="201" y="9"/>
                </a:lnTo>
                <a:lnTo>
                  <a:pt x="6890" y="9"/>
                </a:lnTo>
                <a:lnTo>
                  <a:pt x="6890" y="22738"/>
                </a:lnTo>
                <a:lnTo>
                  <a:pt x="25263" y="22738"/>
                </a:lnTo>
                <a:lnTo>
                  <a:pt x="25263" y="9"/>
                </a:lnTo>
                <a:lnTo>
                  <a:pt x="31936" y="9"/>
                </a:lnTo>
                <a:lnTo>
                  <a:pt x="31936" y="52593"/>
                </a:lnTo>
                <a:lnTo>
                  <a:pt x="25263" y="52593"/>
                </a:lnTo>
                <a:lnTo>
                  <a:pt x="25263" y="28571"/>
                </a:lnTo>
                <a:lnTo>
                  <a:pt x="6890" y="28571"/>
                </a:lnTo>
                <a:lnTo>
                  <a:pt x="6890" y="52593"/>
                </a:lnTo>
                <a:lnTo>
                  <a:pt x="201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5" name="Freihandform: Form 74">
            <a:extLst>
              <a:ext uri="{FF2B5EF4-FFF2-40B4-BE49-F238E27FC236}">
                <a16:creationId xmlns:a16="http://schemas.microsoft.com/office/drawing/2014/main" id="{3A71BE79-BDEA-D040-D327-732D3474A9A3}"/>
              </a:ext>
            </a:extLst>
          </p:cNvPr>
          <p:cNvSpPr/>
          <p:nvPr/>
        </p:nvSpPr>
        <p:spPr>
          <a:xfrm>
            <a:off x="3198012" y="5718451"/>
            <a:ext cx="27429" cy="52583"/>
          </a:xfrm>
          <a:custGeom>
            <a:avLst/>
            <a:gdLst>
              <a:gd name="connsiteX0" fmla="*/ 200 w 27429"/>
              <a:gd name="connsiteY0" fmla="*/ 52593 h 52583"/>
              <a:gd name="connsiteX1" fmla="*/ 200 w 27429"/>
              <a:gd name="connsiteY1" fmla="*/ 9 h 52583"/>
              <a:gd name="connsiteX2" fmla="*/ 27185 w 27429"/>
              <a:gd name="connsiteY2" fmla="*/ 9 h 52583"/>
              <a:gd name="connsiteX3" fmla="*/ 27185 w 27429"/>
              <a:gd name="connsiteY3" fmla="*/ 5842 h 52583"/>
              <a:gd name="connsiteX4" fmla="*/ 6890 w 27429"/>
              <a:gd name="connsiteY4" fmla="*/ 5842 h 52583"/>
              <a:gd name="connsiteX5" fmla="*/ 6890 w 27429"/>
              <a:gd name="connsiteY5" fmla="*/ 22738 h 52583"/>
              <a:gd name="connsiteX6" fmla="*/ 25724 w 27429"/>
              <a:gd name="connsiteY6" fmla="*/ 22738 h 52583"/>
              <a:gd name="connsiteX7" fmla="*/ 25724 w 27429"/>
              <a:gd name="connsiteY7" fmla="*/ 28571 h 52583"/>
              <a:gd name="connsiteX8" fmla="*/ 6890 w 27429"/>
              <a:gd name="connsiteY8" fmla="*/ 28571 h 52583"/>
              <a:gd name="connsiteX9" fmla="*/ 6890 w 27429"/>
              <a:gd name="connsiteY9" fmla="*/ 46776 h 52583"/>
              <a:gd name="connsiteX10" fmla="*/ 27629 w 27429"/>
              <a:gd name="connsiteY10" fmla="*/ 46776 h 52583"/>
              <a:gd name="connsiteX11" fmla="*/ 27629 w 27429"/>
              <a:gd name="connsiteY11" fmla="*/ 52593 h 52583"/>
              <a:gd name="connsiteX12" fmla="*/ 200 w 27429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429" h="52583">
                <a:moveTo>
                  <a:pt x="200" y="52593"/>
                </a:moveTo>
                <a:lnTo>
                  <a:pt x="200" y="9"/>
                </a:lnTo>
                <a:lnTo>
                  <a:pt x="27185" y="9"/>
                </a:lnTo>
                <a:lnTo>
                  <a:pt x="27185" y="5842"/>
                </a:lnTo>
                <a:lnTo>
                  <a:pt x="6890" y="5842"/>
                </a:lnTo>
                <a:lnTo>
                  <a:pt x="6890" y="22738"/>
                </a:lnTo>
                <a:lnTo>
                  <a:pt x="25724" y="22738"/>
                </a:lnTo>
                <a:lnTo>
                  <a:pt x="25724" y="28571"/>
                </a:lnTo>
                <a:lnTo>
                  <a:pt x="6890" y="28571"/>
                </a:lnTo>
                <a:lnTo>
                  <a:pt x="6890" y="46776"/>
                </a:lnTo>
                <a:lnTo>
                  <a:pt x="27629" y="46776"/>
                </a:lnTo>
                <a:lnTo>
                  <a:pt x="27629" y="52593"/>
                </a:lnTo>
                <a:lnTo>
                  <a:pt x="200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76" name="Grafik 5">
            <a:extLst>
              <a:ext uri="{FF2B5EF4-FFF2-40B4-BE49-F238E27FC236}">
                <a16:creationId xmlns:a16="http://schemas.microsoft.com/office/drawing/2014/main" id="{D47CBAB7-417A-63CF-2DB3-EECD33D4B16C}"/>
              </a:ext>
            </a:extLst>
          </p:cNvPr>
          <p:cNvGrpSpPr/>
          <p:nvPr userDrawn="1"/>
        </p:nvGrpSpPr>
        <p:grpSpPr>
          <a:xfrm>
            <a:off x="202046" y="5888957"/>
            <a:ext cx="1384698" cy="559885"/>
            <a:chOff x="202046" y="5888957"/>
            <a:chExt cx="1384698" cy="559885"/>
          </a:xfrm>
        </p:grpSpPr>
        <p:sp>
          <p:nvSpPr>
            <p:cNvPr id="77" name="Freihandform: Form 76">
              <a:extLst>
                <a:ext uri="{FF2B5EF4-FFF2-40B4-BE49-F238E27FC236}">
                  <a16:creationId xmlns:a16="http://schemas.microsoft.com/office/drawing/2014/main" id="{06474C38-3BD2-9362-236B-B0CD99907216}"/>
                </a:ext>
              </a:extLst>
            </p:cNvPr>
            <p:cNvSpPr/>
            <p:nvPr/>
          </p:nvSpPr>
          <p:spPr>
            <a:xfrm rot="-7361">
              <a:off x="202641" y="5890437"/>
              <a:ext cx="1383509" cy="556923"/>
            </a:xfrm>
            <a:custGeom>
              <a:avLst/>
              <a:gdLst>
                <a:gd name="connsiteX0" fmla="*/ 14 w 1383509"/>
                <a:gd name="connsiteY0" fmla="*/ 37 h 556923"/>
                <a:gd name="connsiteX1" fmla="*/ 1383524 w 1383509"/>
                <a:gd name="connsiteY1" fmla="*/ 37 h 556923"/>
                <a:gd name="connsiteX2" fmla="*/ 1383524 w 1383509"/>
                <a:gd name="connsiteY2" fmla="*/ 556961 h 556923"/>
                <a:gd name="connsiteX3" fmla="*/ 14 w 1383509"/>
                <a:gd name="connsiteY3" fmla="*/ 556961 h 55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3509" h="556923">
                  <a:moveTo>
                    <a:pt x="14" y="37"/>
                  </a:moveTo>
                  <a:lnTo>
                    <a:pt x="1383524" y="37"/>
                  </a:lnTo>
                  <a:lnTo>
                    <a:pt x="1383524" y="556961"/>
                  </a:lnTo>
                  <a:lnTo>
                    <a:pt x="14" y="556961"/>
                  </a:lnTo>
                  <a:close/>
                </a:path>
              </a:pathLst>
            </a:custGeom>
            <a:solidFill>
              <a:srgbClr val="FFFFF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8" name="Freihandform: Form 77">
              <a:extLst>
                <a:ext uri="{FF2B5EF4-FFF2-40B4-BE49-F238E27FC236}">
                  <a16:creationId xmlns:a16="http://schemas.microsoft.com/office/drawing/2014/main" id="{A56B5B23-7B09-BEDB-5A4F-9E712F5CBB07}"/>
                </a:ext>
              </a:extLst>
            </p:cNvPr>
            <p:cNvSpPr/>
            <p:nvPr/>
          </p:nvSpPr>
          <p:spPr>
            <a:xfrm rot="-7361">
              <a:off x="306714" y="6134295"/>
              <a:ext cx="326467" cy="99080"/>
            </a:xfrm>
            <a:custGeom>
              <a:avLst/>
              <a:gdLst>
                <a:gd name="connsiteX0" fmla="*/ 104 w 326467"/>
                <a:gd name="connsiteY0" fmla="*/ 99117 h 99080"/>
                <a:gd name="connsiteX1" fmla="*/ 292859 w 326467"/>
                <a:gd name="connsiteY1" fmla="*/ 99117 h 99080"/>
                <a:gd name="connsiteX2" fmla="*/ 326489 w 326467"/>
                <a:gd name="connsiteY2" fmla="*/ 49295 h 99080"/>
                <a:gd name="connsiteX3" fmla="*/ 293064 w 326467"/>
                <a:gd name="connsiteY3" fmla="*/ 37 h 99080"/>
                <a:gd name="connsiteX4" fmla="*/ 22 w 326467"/>
                <a:gd name="connsiteY4" fmla="*/ 37 h 99080"/>
                <a:gd name="connsiteX5" fmla="*/ 104 w 326467"/>
                <a:gd name="connsiteY5" fmla="*/ 99117 h 9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467" h="99080">
                  <a:moveTo>
                    <a:pt x="104" y="99117"/>
                  </a:moveTo>
                  <a:lnTo>
                    <a:pt x="292859" y="99117"/>
                  </a:lnTo>
                  <a:lnTo>
                    <a:pt x="326489" y="49295"/>
                  </a:lnTo>
                  <a:lnTo>
                    <a:pt x="293064" y="37"/>
                  </a:lnTo>
                  <a:lnTo>
                    <a:pt x="22" y="37"/>
                  </a:lnTo>
                  <a:lnTo>
                    <a:pt x="104" y="99117"/>
                  </a:lnTo>
                  <a:close/>
                </a:path>
              </a:pathLst>
            </a:custGeom>
            <a:solidFill>
              <a:srgbClr val="008DB4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9" name="Freihandform: Form 78">
              <a:extLst>
                <a:ext uri="{FF2B5EF4-FFF2-40B4-BE49-F238E27FC236}">
                  <a16:creationId xmlns:a16="http://schemas.microsoft.com/office/drawing/2014/main" id="{C0D0D7B2-9D50-233F-7907-CB25353656CE}"/>
                </a:ext>
              </a:extLst>
            </p:cNvPr>
            <p:cNvSpPr/>
            <p:nvPr/>
          </p:nvSpPr>
          <p:spPr>
            <a:xfrm rot="-7361">
              <a:off x="1349617" y="5993823"/>
              <a:ext cx="61226" cy="102379"/>
            </a:xfrm>
            <a:custGeom>
              <a:avLst/>
              <a:gdLst>
                <a:gd name="connsiteX0" fmla="*/ 51188 w 61226"/>
                <a:gd name="connsiteY0" fmla="*/ 22986 h 102379"/>
                <a:gd name="connsiteX1" fmla="*/ 57213 w 61226"/>
                <a:gd name="connsiteY1" fmla="*/ 7783 h 102379"/>
                <a:gd name="connsiteX2" fmla="*/ 32981 w 61226"/>
                <a:gd name="connsiteY2" fmla="*/ 39 h 102379"/>
                <a:gd name="connsiteX3" fmla="*/ 1439 w 61226"/>
                <a:gd name="connsiteY3" fmla="*/ 25425 h 102379"/>
                <a:gd name="connsiteX4" fmla="*/ 20939 w 61226"/>
                <a:gd name="connsiteY4" fmla="*/ 54667 h 102379"/>
                <a:gd name="connsiteX5" fmla="*/ 31688 w 61226"/>
                <a:gd name="connsiteY5" fmla="*/ 61838 h 102379"/>
                <a:gd name="connsiteX6" fmla="*/ 42158 w 61226"/>
                <a:gd name="connsiteY6" fmla="*/ 76893 h 102379"/>
                <a:gd name="connsiteX7" fmla="*/ 27242 w 61226"/>
                <a:gd name="connsiteY7" fmla="*/ 86070 h 102379"/>
                <a:gd name="connsiteX8" fmla="*/ 6318 w 61226"/>
                <a:gd name="connsiteY8" fmla="*/ 76746 h 102379"/>
                <a:gd name="connsiteX9" fmla="*/ 6 w 61226"/>
                <a:gd name="connsiteY9" fmla="*/ 92808 h 102379"/>
                <a:gd name="connsiteX10" fmla="*/ 27537 w 61226"/>
                <a:gd name="connsiteY10" fmla="*/ 102419 h 102379"/>
                <a:gd name="connsiteX11" fmla="*/ 61232 w 61226"/>
                <a:gd name="connsiteY11" fmla="*/ 74454 h 102379"/>
                <a:gd name="connsiteX12" fmla="*/ 41872 w 61226"/>
                <a:gd name="connsiteY12" fmla="*/ 45637 h 102379"/>
                <a:gd name="connsiteX13" fmla="*/ 31115 w 61226"/>
                <a:gd name="connsiteY13" fmla="*/ 39039 h 102379"/>
                <a:gd name="connsiteX14" fmla="*/ 20218 w 61226"/>
                <a:gd name="connsiteY14" fmla="*/ 24991 h 102379"/>
                <a:gd name="connsiteX15" fmla="*/ 33554 w 61226"/>
                <a:gd name="connsiteY15" fmla="*/ 16101 h 102379"/>
                <a:gd name="connsiteX16" fmla="*/ 51188 w 61226"/>
                <a:gd name="connsiteY16" fmla="*/ 22986 h 10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226" h="102379">
                  <a:moveTo>
                    <a:pt x="51188" y="22986"/>
                  </a:moveTo>
                  <a:lnTo>
                    <a:pt x="57213" y="7783"/>
                  </a:lnTo>
                  <a:cubicBezTo>
                    <a:pt x="54061" y="5491"/>
                    <a:pt x="46890" y="39"/>
                    <a:pt x="32981" y="39"/>
                  </a:cubicBezTo>
                  <a:cubicBezTo>
                    <a:pt x="13194" y="39"/>
                    <a:pt x="1439" y="11369"/>
                    <a:pt x="1439" y="25425"/>
                  </a:cubicBezTo>
                  <a:cubicBezTo>
                    <a:pt x="1439" y="38613"/>
                    <a:pt x="7317" y="45637"/>
                    <a:pt x="20939" y="54667"/>
                  </a:cubicBezTo>
                  <a:lnTo>
                    <a:pt x="31688" y="61838"/>
                  </a:lnTo>
                  <a:cubicBezTo>
                    <a:pt x="39293" y="66857"/>
                    <a:pt x="42158" y="70295"/>
                    <a:pt x="42158" y="76893"/>
                  </a:cubicBezTo>
                  <a:cubicBezTo>
                    <a:pt x="42158" y="81764"/>
                    <a:pt x="37426" y="86070"/>
                    <a:pt x="27242" y="86070"/>
                  </a:cubicBezTo>
                  <a:cubicBezTo>
                    <a:pt x="16927" y="86070"/>
                    <a:pt x="9609" y="80045"/>
                    <a:pt x="6318" y="76746"/>
                  </a:cubicBezTo>
                  <a:lnTo>
                    <a:pt x="6" y="92808"/>
                  </a:lnTo>
                  <a:cubicBezTo>
                    <a:pt x="3305" y="95534"/>
                    <a:pt x="11614" y="102419"/>
                    <a:pt x="27537" y="102419"/>
                  </a:cubicBezTo>
                  <a:cubicBezTo>
                    <a:pt x="51474" y="102419"/>
                    <a:pt x="61232" y="88223"/>
                    <a:pt x="61232" y="74454"/>
                  </a:cubicBezTo>
                  <a:cubicBezTo>
                    <a:pt x="61232" y="61838"/>
                    <a:pt x="55346" y="53955"/>
                    <a:pt x="41872" y="45637"/>
                  </a:cubicBezTo>
                  <a:lnTo>
                    <a:pt x="31115" y="39039"/>
                  </a:lnTo>
                  <a:cubicBezTo>
                    <a:pt x="23092" y="34168"/>
                    <a:pt x="20218" y="31156"/>
                    <a:pt x="20218" y="24991"/>
                  </a:cubicBezTo>
                  <a:cubicBezTo>
                    <a:pt x="20218" y="20112"/>
                    <a:pt x="24377" y="16101"/>
                    <a:pt x="33554" y="16101"/>
                  </a:cubicBezTo>
                  <a:cubicBezTo>
                    <a:pt x="43018" y="16101"/>
                    <a:pt x="48895" y="21119"/>
                    <a:pt x="51188" y="22986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0" name="Freihandform: Form 79">
              <a:extLst>
                <a:ext uri="{FF2B5EF4-FFF2-40B4-BE49-F238E27FC236}">
                  <a16:creationId xmlns:a16="http://schemas.microsoft.com/office/drawing/2014/main" id="{EDDE2BAF-FE79-3A72-2751-E12706812A35}"/>
                </a:ext>
              </a:extLst>
            </p:cNvPr>
            <p:cNvSpPr/>
            <p:nvPr/>
          </p:nvSpPr>
          <p:spPr>
            <a:xfrm rot="-7361">
              <a:off x="1254943" y="5995737"/>
              <a:ext cx="76706" cy="100644"/>
            </a:xfrm>
            <a:custGeom>
              <a:avLst/>
              <a:gdLst>
                <a:gd name="connsiteX0" fmla="*/ 76715 w 76706"/>
                <a:gd name="connsiteY0" fmla="*/ 57532 h 100644"/>
                <a:gd name="connsiteX1" fmla="*/ 76715 w 76706"/>
                <a:gd name="connsiteY1" fmla="*/ 39 h 100644"/>
                <a:gd name="connsiteX2" fmla="*/ 58221 w 76706"/>
                <a:gd name="connsiteY2" fmla="*/ 39 h 100644"/>
                <a:gd name="connsiteX3" fmla="*/ 58221 w 76706"/>
                <a:gd name="connsiteY3" fmla="*/ 58105 h 100644"/>
                <a:gd name="connsiteX4" fmla="*/ 38435 w 76706"/>
                <a:gd name="connsiteY4" fmla="*/ 84482 h 100644"/>
                <a:gd name="connsiteX5" fmla="*/ 19221 w 76706"/>
                <a:gd name="connsiteY5" fmla="*/ 58105 h 100644"/>
                <a:gd name="connsiteX6" fmla="*/ 19221 w 76706"/>
                <a:gd name="connsiteY6" fmla="*/ 39 h 100644"/>
                <a:gd name="connsiteX7" fmla="*/ 8 w 76706"/>
                <a:gd name="connsiteY7" fmla="*/ 39 h 100644"/>
                <a:gd name="connsiteX8" fmla="*/ 8 w 76706"/>
                <a:gd name="connsiteY8" fmla="*/ 57532 h 100644"/>
                <a:gd name="connsiteX9" fmla="*/ 37714 w 76706"/>
                <a:gd name="connsiteY9" fmla="*/ 100683 h 100644"/>
                <a:gd name="connsiteX10" fmla="*/ 76715 w 76706"/>
                <a:gd name="connsiteY10" fmla="*/ 57532 h 10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706" h="100644">
                  <a:moveTo>
                    <a:pt x="76715" y="57532"/>
                  </a:moveTo>
                  <a:lnTo>
                    <a:pt x="76715" y="39"/>
                  </a:lnTo>
                  <a:lnTo>
                    <a:pt x="58221" y="39"/>
                  </a:lnTo>
                  <a:lnTo>
                    <a:pt x="58221" y="58105"/>
                  </a:lnTo>
                  <a:cubicBezTo>
                    <a:pt x="58221" y="76746"/>
                    <a:pt x="52057" y="84482"/>
                    <a:pt x="38435" y="84482"/>
                  </a:cubicBezTo>
                  <a:cubicBezTo>
                    <a:pt x="25386" y="84482"/>
                    <a:pt x="19221" y="76451"/>
                    <a:pt x="19221" y="58105"/>
                  </a:cubicBezTo>
                  <a:lnTo>
                    <a:pt x="19221" y="39"/>
                  </a:lnTo>
                  <a:lnTo>
                    <a:pt x="8" y="39"/>
                  </a:lnTo>
                  <a:lnTo>
                    <a:pt x="8" y="57532"/>
                  </a:lnTo>
                  <a:cubicBezTo>
                    <a:pt x="8" y="87356"/>
                    <a:pt x="11616" y="100683"/>
                    <a:pt x="37714" y="100683"/>
                  </a:cubicBezTo>
                  <a:cubicBezTo>
                    <a:pt x="63813" y="100683"/>
                    <a:pt x="76715" y="86496"/>
                    <a:pt x="76715" y="57532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1" name="Freihandform: Form 80">
              <a:extLst>
                <a:ext uri="{FF2B5EF4-FFF2-40B4-BE49-F238E27FC236}">
                  <a16:creationId xmlns:a16="http://schemas.microsoft.com/office/drawing/2014/main" id="{A90E776F-593E-EA2E-7514-0C23E7F7E2FD}"/>
                </a:ext>
              </a:extLst>
            </p:cNvPr>
            <p:cNvSpPr/>
            <p:nvPr/>
          </p:nvSpPr>
          <p:spPr>
            <a:xfrm rot="-7361">
              <a:off x="1164710" y="5995991"/>
              <a:ext cx="19205" cy="98925"/>
            </a:xfrm>
            <a:custGeom>
              <a:avLst/>
              <a:gdLst>
                <a:gd name="connsiteX0" fmla="*/ 10 w 19205"/>
                <a:gd name="connsiteY0" fmla="*/ 39 h 98925"/>
                <a:gd name="connsiteX1" fmla="*/ 19215 w 19205"/>
                <a:gd name="connsiteY1" fmla="*/ 39 h 98925"/>
                <a:gd name="connsiteX2" fmla="*/ 19215 w 19205"/>
                <a:gd name="connsiteY2" fmla="*/ 98964 h 98925"/>
                <a:gd name="connsiteX3" fmla="*/ 10 w 19205"/>
                <a:gd name="connsiteY3" fmla="*/ 98964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05" h="98925">
                  <a:moveTo>
                    <a:pt x="10" y="39"/>
                  </a:moveTo>
                  <a:lnTo>
                    <a:pt x="19215" y="39"/>
                  </a:lnTo>
                  <a:lnTo>
                    <a:pt x="19215" y="98964"/>
                  </a:lnTo>
                  <a:lnTo>
                    <a:pt x="10" y="98964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2" name="Freihandform: Form 81">
              <a:extLst>
                <a:ext uri="{FF2B5EF4-FFF2-40B4-BE49-F238E27FC236}">
                  <a16:creationId xmlns:a16="http://schemas.microsoft.com/office/drawing/2014/main" id="{37076490-308B-849D-B416-8F3C049D033F}"/>
                </a:ext>
              </a:extLst>
            </p:cNvPr>
            <p:cNvSpPr/>
            <p:nvPr/>
          </p:nvSpPr>
          <p:spPr>
            <a:xfrm rot="-7361">
              <a:off x="1102002" y="5996100"/>
              <a:ext cx="43011" cy="98925"/>
            </a:xfrm>
            <a:custGeom>
              <a:avLst/>
              <a:gdLst>
                <a:gd name="connsiteX0" fmla="*/ 158 w 43011"/>
                <a:gd name="connsiteY0" fmla="*/ 39 h 98925"/>
                <a:gd name="connsiteX1" fmla="*/ 158 w 43011"/>
                <a:gd name="connsiteY1" fmla="*/ 13940 h 98925"/>
                <a:gd name="connsiteX2" fmla="*/ 11914 w 43011"/>
                <a:gd name="connsiteY2" fmla="*/ 13940 h 98925"/>
                <a:gd name="connsiteX3" fmla="*/ 11914 w 43011"/>
                <a:gd name="connsiteY3" fmla="*/ 85055 h 98925"/>
                <a:gd name="connsiteX4" fmla="*/ 11 w 43011"/>
                <a:gd name="connsiteY4" fmla="*/ 85055 h 98925"/>
                <a:gd name="connsiteX5" fmla="*/ 11 w 43011"/>
                <a:gd name="connsiteY5" fmla="*/ 98964 h 98925"/>
                <a:gd name="connsiteX6" fmla="*/ 43022 w 43011"/>
                <a:gd name="connsiteY6" fmla="*/ 98964 h 98925"/>
                <a:gd name="connsiteX7" fmla="*/ 43022 w 43011"/>
                <a:gd name="connsiteY7" fmla="*/ 85055 h 98925"/>
                <a:gd name="connsiteX8" fmla="*/ 31127 w 43011"/>
                <a:gd name="connsiteY8" fmla="*/ 85055 h 98925"/>
                <a:gd name="connsiteX9" fmla="*/ 31127 w 43011"/>
                <a:gd name="connsiteY9" fmla="*/ 13940 h 98925"/>
                <a:gd name="connsiteX10" fmla="*/ 42883 w 43011"/>
                <a:gd name="connsiteY10" fmla="*/ 13940 h 98925"/>
                <a:gd name="connsiteX11" fmla="*/ 42883 w 43011"/>
                <a:gd name="connsiteY11" fmla="*/ 39 h 98925"/>
                <a:gd name="connsiteX12" fmla="*/ 158 w 43011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011" h="98925">
                  <a:moveTo>
                    <a:pt x="158" y="39"/>
                  </a:moveTo>
                  <a:lnTo>
                    <a:pt x="158" y="13940"/>
                  </a:lnTo>
                  <a:lnTo>
                    <a:pt x="11914" y="13940"/>
                  </a:lnTo>
                  <a:lnTo>
                    <a:pt x="11914" y="85055"/>
                  </a:lnTo>
                  <a:lnTo>
                    <a:pt x="11" y="85055"/>
                  </a:lnTo>
                  <a:lnTo>
                    <a:pt x="11" y="98964"/>
                  </a:lnTo>
                  <a:lnTo>
                    <a:pt x="43022" y="98964"/>
                  </a:lnTo>
                  <a:lnTo>
                    <a:pt x="43022" y="85055"/>
                  </a:lnTo>
                  <a:lnTo>
                    <a:pt x="31127" y="85055"/>
                  </a:lnTo>
                  <a:lnTo>
                    <a:pt x="31127" y="13940"/>
                  </a:lnTo>
                  <a:lnTo>
                    <a:pt x="42883" y="13940"/>
                  </a:lnTo>
                  <a:lnTo>
                    <a:pt x="42883" y="39"/>
                  </a:lnTo>
                  <a:lnTo>
                    <a:pt x="158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" name="Freihandform: Form 82">
              <a:extLst>
                <a:ext uri="{FF2B5EF4-FFF2-40B4-BE49-F238E27FC236}">
                  <a16:creationId xmlns:a16="http://schemas.microsoft.com/office/drawing/2014/main" id="{0D946CF9-E34C-33AD-512C-486891232EB3}"/>
                </a:ext>
              </a:extLst>
            </p:cNvPr>
            <p:cNvSpPr/>
            <p:nvPr/>
          </p:nvSpPr>
          <p:spPr>
            <a:xfrm rot="-7361">
              <a:off x="1005607" y="5996271"/>
              <a:ext cx="76707" cy="98925"/>
            </a:xfrm>
            <a:custGeom>
              <a:avLst/>
              <a:gdLst>
                <a:gd name="connsiteX0" fmla="*/ 57505 w 76707"/>
                <a:gd name="connsiteY0" fmla="*/ 39 h 98925"/>
                <a:gd name="connsiteX1" fmla="*/ 57505 w 76707"/>
                <a:gd name="connsiteY1" fmla="*/ 61405 h 98925"/>
                <a:gd name="connsiteX2" fmla="*/ 57227 w 76707"/>
                <a:gd name="connsiteY2" fmla="*/ 61405 h 98925"/>
                <a:gd name="connsiteX3" fmla="*/ 16499 w 76707"/>
                <a:gd name="connsiteY3" fmla="*/ 39 h 98925"/>
                <a:gd name="connsiteX4" fmla="*/ 12 w 76707"/>
                <a:gd name="connsiteY4" fmla="*/ 39 h 98925"/>
                <a:gd name="connsiteX5" fmla="*/ 12 w 76707"/>
                <a:gd name="connsiteY5" fmla="*/ 98964 h 98925"/>
                <a:gd name="connsiteX6" fmla="*/ 19234 w 76707"/>
                <a:gd name="connsiteY6" fmla="*/ 98964 h 98925"/>
                <a:gd name="connsiteX7" fmla="*/ 19234 w 76707"/>
                <a:gd name="connsiteY7" fmla="*/ 37173 h 98925"/>
                <a:gd name="connsiteX8" fmla="*/ 19520 w 76707"/>
                <a:gd name="connsiteY8" fmla="*/ 37173 h 98925"/>
                <a:gd name="connsiteX9" fmla="*/ 60231 w 76707"/>
                <a:gd name="connsiteY9" fmla="*/ 98964 h 98925"/>
                <a:gd name="connsiteX10" fmla="*/ 76719 w 76707"/>
                <a:gd name="connsiteY10" fmla="*/ 98964 h 98925"/>
                <a:gd name="connsiteX11" fmla="*/ 76719 w 76707"/>
                <a:gd name="connsiteY11" fmla="*/ 39 h 98925"/>
                <a:gd name="connsiteX12" fmla="*/ 57505 w 76707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07" h="98925">
                  <a:moveTo>
                    <a:pt x="57505" y="39"/>
                  </a:moveTo>
                  <a:lnTo>
                    <a:pt x="57505" y="61405"/>
                  </a:lnTo>
                  <a:lnTo>
                    <a:pt x="57227" y="61405"/>
                  </a:lnTo>
                  <a:lnTo>
                    <a:pt x="16499" y="39"/>
                  </a:lnTo>
                  <a:lnTo>
                    <a:pt x="12" y="39"/>
                  </a:lnTo>
                  <a:lnTo>
                    <a:pt x="12" y="98964"/>
                  </a:lnTo>
                  <a:lnTo>
                    <a:pt x="19234" y="98964"/>
                  </a:lnTo>
                  <a:lnTo>
                    <a:pt x="19234" y="37173"/>
                  </a:lnTo>
                  <a:lnTo>
                    <a:pt x="19520" y="37173"/>
                  </a:lnTo>
                  <a:lnTo>
                    <a:pt x="60231" y="98964"/>
                  </a:lnTo>
                  <a:lnTo>
                    <a:pt x="76719" y="98964"/>
                  </a:lnTo>
                  <a:lnTo>
                    <a:pt x="76719" y="39"/>
                  </a:lnTo>
                  <a:lnTo>
                    <a:pt x="57505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4" name="Freihandform: Form 83">
              <a:extLst>
                <a:ext uri="{FF2B5EF4-FFF2-40B4-BE49-F238E27FC236}">
                  <a16:creationId xmlns:a16="http://schemas.microsoft.com/office/drawing/2014/main" id="{4E306AA5-46D8-27E3-A246-A17E666D712B}"/>
                </a:ext>
              </a:extLst>
            </p:cNvPr>
            <p:cNvSpPr/>
            <p:nvPr/>
          </p:nvSpPr>
          <p:spPr>
            <a:xfrm rot="-7361">
              <a:off x="917816" y="5996463"/>
              <a:ext cx="72548" cy="98925"/>
            </a:xfrm>
            <a:custGeom>
              <a:avLst/>
              <a:gdLst>
                <a:gd name="connsiteX0" fmla="*/ 64244 w 72548"/>
                <a:gd name="connsiteY0" fmla="*/ 30861 h 98925"/>
                <a:gd name="connsiteX1" fmla="*/ 23525 w 72548"/>
                <a:gd name="connsiteY1" fmla="*/ 39 h 98925"/>
                <a:gd name="connsiteX2" fmla="*/ 13 w 72548"/>
                <a:gd name="connsiteY2" fmla="*/ 39 h 98925"/>
                <a:gd name="connsiteX3" fmla="*/ 13 w 72548"/>
                <a:gd name="connsiteY3" fmla="*/ 98964 h 98925"/>
                <a:gd name="connsiteX4" fmla="*/ 19219 w 72548"/>
                <a:gd name="connsiteY4" fmla="*/ 98964 h 98925"/>
                <a:gd name="connsiteX5" fmla="*/ 19219 w 72548"/>
                <a:gd name="connsiteY5" fmla="*/ 62976 h 98925"/>
                <a:gd name="connsiteX6" fmla="*/ 22805 w 72548"/>
                <a:gd name="connsiteY6" fmla="*/ 62976 h 98925"/>
                <a:gd name="connsiteX7" fmla="*/ 28830 w 72548"/>
                <a:gd name="connsiteY7" fmla="*/ 62837 h 98925"/>
                <a:gd name="connsiteX8" fmla="*/ 49902 w 72548"/>
                <a:gd name="connsiteY8" fmla="*/ 98964 h 98925"/>
                <a:gd name="connsiteX9" fmla="*/ 72562 w 72548"/>
                <a:gd name="connsiteY9" fmla="*/ 98964 h 98925"/>
                <a:gd name="connsiteX10" fmla="*/ 47184 w 72548"/>
                <a:gd name="connsiteY10" fmla="*/ 58245 h 98925"/>
                <a:gd name="connsiteX11" fmla="*/ 64244 w 72548"/>
                <a:gd name="connsiteY11" fmla="*/ 30861 h 98925"/>
                <a:gd name="connsiteX12" fmla="*/ 44171 w 72548"/>
                <a:gd name="connsiteY12" fmla="*/ 31000 h 98925"/>
                <a:gd name="connsiteX13" fmla="*/ 22805 w 72548"/>
                <a:gd name="connsiteY13" fmla="*/ 47782 h 98925"/>
                <a:gd name="connsiteX14" fmla="*/ 19219 w 72548"/>
                <a:gd name="connsiteY14" fmla="*/ 47782 h 98925"/>
                <a:gd name="connsiteX15" fmla="*/ 19219 w 72548"/>
                <a:gd name="connsiteY15" fmla="*/ 15806 h 98925"/>
                <a:gd name="connsiteX16" fmla="*/ 23525 w 72548"/>
                <a:gd name="connsiteY16" fmla="*/ 15806 h 98925"/>
                <a:gd name="connsiteX17" fmla="*/ 44171 w 72548"/>
                <a:gd name="connsiteY17" fmla="*/ 31000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548" h="98925">
                  <a:moveTo>
                    <a:pt x="64244" y="30861"/>
                  </a:moveTo>
                  <a:cubicBezTo>
                    <a:pt x="64244" y="10935"/>
                    <a:pt x="51342" y="39"/>
                    <a:pt x="23525" y="39"/>
                  </a:cubicBezTo>
                  <a:lnTo>
                    <a:pt x="13" y="39"/>
                  </a:lnTo>
                  <a:lnTo>
                    <a:pt x="13" y="98964"/>
                  </a:lnTo>
                  <a:lnTo>
                    <a:pt x="19219" y="98964"/>
                  </a:lnTo>
                  <a:lnTo>
                    <a:pt x="19219" y="62976"/>
                  </a:lnTo>
                  <a:lnTo>
                    <a:pt x="22805" y="62976"/>
                  </a:lnTo>
                  <a:cubicBezTo>
                    <a:pt x="24818" y="62976"/>
                    <a:pt x="26963" y="62976"/>
                    <a:pt x="28830" y="62837"/>
                  </a:cubicBezTo>
                  <a:lnTo>
                    <a:pt x="49902" y="98964"/>
                  </a:lnTo>
                  <a:lnTo>
                    <a:pt x="72562" y="98964"/>
                  </a:lnTo>
                  <a:lnTo>
                    <a:pt x="47184" y="58245"/>
                  </a:lnTo>
                  <a:cubicBezTo>
                    <a:pt x="58506" y="52801"/>
                    <a:pt x="64244" y="43051"/>
                    <a:pt x="64244" y="30861"/>
                  </a:cubicBezTo>
                  <a:close/>
                  <a:moveTo>
                    <a:pt x="44171" y="31000"/>
                  </a:moveTo>
                  <a:cubicBezTo>
                    <a:pt x="44171" y="41618"/>
                    <a:pt x="37286" y="47782"/>
                    <a:pt x="22805" y="47782"/>
                  </a:cubicBezTo>
                  <a:lnTo>
                    <a:pt x="19219" y="47782"/>
                  </a:lnTo>
                  <a:lnTo>
                    <a:pt x="19219" y="15806"/>
                  </a:lnTo>
                  <a:lnTo>
                    <a:pt x="23525" y="15806"/>
                  </a:lnTo>
                  <a:cubicBezTo>
                    <a:pt x="37581" y="15806"/>
                    <a:pt x="44171" y="20824"/>
                    <a:pt x="44171" y="31000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5" name="Freihandform: Form 84">
              <a:extLst>
                <a:ext uri="{FF2B5EF4-FFF2-40B4-BE49-F238E27FC236}">
                  <a16:creationId xmlns:a16="http://schemas.microsoft.com/office/drawing/2014/main" id="{C9374D82-FF6E-0964-FF7C-3250EB957B15}"/>
                </a:ext>
              </a:extLst>
            </p:cNvPr>
            <p:cNvSpPr/>
            <p:nvPr/>
          </p:nvSpPr>
          <p:spPr>
            <a:xfrm rot="-7361">
              <a:off x="838481" y="5996645"/>
              <a:ext cx="61079" cy="98925"/>
            </a:xfrm>
            <a:custGeom>
              <a:avLst/>
              <a:gdLst>
                <a:gd name="connsiteX0" fmla="*/ 15 w 61079"/>
                <a:gd name="connsiteY0" fmla="*/ 39 h 98925"/>
                <a:gd name="connsiteX1" fmla="*/ 15 w 61079"/>
                <a:gd name="connsiteY1" fmla="*/ 98964 h 98925"/>
                <a:gd name="connsiteX2" fmla="*/ 59948 w 61079"/>
                <a:gd name="connsiteY2" fmla="*/ 98964 h 98925"/>
                <a:gd name="connsiteX3" fmla="*/ 61094 w 61079"/>
                <a:gd name="connsiteY3" fmla="*/ 83197 h 98925"/>
                <a:gd name="connsiteX4" fmla="*/ 19228 w 61079"/>
                <a:gd name="connsiteY4" fmla="*/ 83197 h 98925"/>
                <a:gd name="connsiteX5" fmla="*/ 19228 w 61079"/>
                <a:gd name="connsiteY5" fmla="*/ 56959 h 98925"/>
                <a:gd name="connsiteX6" fmla="*/ 53636 w 61079"/>
                <a:gd name="connsiteY6" fmla="*/ 56959 h 98925"/>
                <a:gd name="connsiteX7" fmla="*/ 53636 w 61079"/>
                <a:gd name="connsiteY7" fmla="*/ 41184 h 98925"/>
                <a:gd name="connsiteX8" fmla="*/ 19228 w 61079"/>
                <a:gd name="connsiteY8" fmla="*/ 41184 h 98925"/>
                <a:gd name="connsiteX9" fmla="*/ 19228 w 61079"/>
                <a:gd name="connsiteY9" fmla="*/ 15806 h 98925"/>
                <a:gd name="connsiteX10" fmla="*/ 56362 w 61079"/>
                <a:gd name="connsiteY10" fmla="*/ 15806 h 98925"/>
                <a:gd name="connsiteX11" fmla="*/ 57508 w 61079"/>
                <a:gd name="connsiteY11" fmla="*/ 39 h 98925"/>
                <a:gd name="connsiteX12" fmla="*/ 15 w 61079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25">
                  <a:moveTo>
                    <a:pt x="15" y="39"/>
                  </a:moveTo>
                  <a:lnTo>
                    <a:pt x="15" y="98964"/>
                  </a:lnTo>
                  <a:lnTo>
                    <a:pt x="59948" y="98964"/>
                  </a:lnTo>
                  <a:lnTo>
                    <a:pt x="61094" y="83197"/>
                  </a:lnTo>
                  <a:lnTo>
                    <a:pt x="19228" y="83197"/>
                  </a:lnTo>
                  <a:lnTo>
                    <a:pt x="19228" y="56959"/>
                  </a:lnTo>
                  <a:lnTo>
                    <a:pt x="53636" y="56959"/>
                  </a:lnTo>
                  <a:lnTo>
                    <a:pt x="53636" y="41184"/>
                  </a:lnTo>
                  <a:lnTo>
                    <a:pt x="19228" y="41184"/>
                  </a:lnTo>
                  <a:lnTo>
                    <a:pt x="19228" y="15806"/>
                  </a:lnTo>
                  <a:lnTo>
                    <a:pt x="56362" y="15806"/>
                  </a:lnTo>
                  <a:lnTo>
                    <a:pt x="57508" y="39"/>
                  </a:lnTo>
                  <a:lnTo>
                    <a:pt x="15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6" name="Freihandform: Form 85">
              <a:extLst>
                <a:ext uri="{FF2B5EF4-FFF2-40B4-BE49-F238E27FC236}">
                  <a16:creationId xmlns:a16="http://schemas.microsoft.com/office/drawing/2014/main" id="{7211C1B6-DD52-1CB9-A643-EF3EED6CA5BE}"/>
                </a:ext>
              </a:extLst>
            </p:cNvPr>
            <p:cNvSpPr/>
            <p:nvPr/>
          </p:nvSpPr>
          <p:spPr>
            <a:xfrm rot="-7361">
              <a:off x="754849" y="5996819"/>
              <a:ext cx="66097" cy="98925"/>
            </a:xfrm>
            <a:custGeom>
              <a:avLst/>
              <a:gdLst>
                <a:gd name="connsiteX0" fmla="*/ 66114 w 66097"/>
                <a:gd name="connsiteY0" fmla="*/ 32728 h 98925"/>
                <a:gd name="connsiteX1" fmla="*/ 24960 w 66097"/>
                <a:gd name="connsiteY1" fmla="*/ 39 h 98925"/>
                <a:gd name="connsiteX2" fmla="*/ 16 w 66097"/>
                <a:gd name="connsiteY2" fmla="*/ 39 h 98925"/>
                <a:gd name="connsiteX3" fmla="*/ 16 w 66097"/>
                <a:gd name="connsiteY3" fmla="*/ 98964 h 98925"/>
                <a:gd name="connsiteX4" fmla="*/ 19222 w 66097"/>
                <a:gd name="connsiteY4" fmla="*/ 98964 h 98925"/>
                <a:gd name="connsiteX5" fmla="*/ 19222 w 66097"/>
                <a:gd name="connsiteY5" fmla="*/ 67282 h 98925"/>
                <a:gd name="connsiteX6" fmla="*/ 24240 w 66097"/>
                <a:gd name="connsiteY6" fmla="*/ 67282 h 98925"/>
                <a:gd name="connsiteX7" fmla="*/ 66114 w 66097"/>
                <a:gd name="connsiteY7" fmla="*/ 32728 h 98925"/>
                <a:gd name="connsiteX8" fmla="*/ 45893 w 66097"/>
                <a:gd name="connsiteY8" fmla="*/ 33153 h 98925"/>
                <a:gd name="connsiteX9" fmla="*/ 24240 w 66097"/>
                <a:gd name="connsiteY9" fmla="*/ 51507 h 98925"/>
                <a:gd name="connsiteX10" fmla="*/ 19222 w 66097"/>
                <a:gd name="connsiteY10" fmla="*/ 51507 h 98925"/>
                <a:gd name="connsiteX11" fmla="*/ 19222 w 66097"/>
                <a:gd name="connsiteY11" fmla="*/ 15806 h 98925"/>
                <a:gd name="connsiteX12" fmla="*/ 24960 w 66097"/>
                <a:gd name="connsiteY12" fmla="*/ 15806 h 98925"/>
                <a:gd name="connsiteX13" fmla="*/ 45893 w 66097"/>
                <a:gd name="connsiteY13" fmla="*/ 33153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097" h="98925">
                  <a:moveTo>
                    <a:pt x="66114" y="32728"/>
                  </a:moveTo>
                  <a:cubicBezTo>
                    <a:pt x="66114" y="11934"/>
                    <a:pt x="53064" y="39"/>
                    <a:pt x="24960" y="39"/>
                  </a:cubicBezTo>
                  <a:lnTo>
                    <a:pt x="16" y="39"/>
                  </a:lnTo>
                  <a:lnTo>
                    <a:pt x="16" y="98964"/>
                  </a:lnTo>
                  <a:lnTo>
                    <a:pt x="19222" y="98964"/>
                  </a:lnTo>
                  <a:lnTo>
                    <a:pt x="19222" y="67282"/>
                  </a:lnTo>
                  <a:lnTo>
                    <a:pt x="24240" y="67282"/>
                  </a:lnTo>
                  <a:cubicBezTo>
                    <a:pt x="50911" y="67282"/>
                    <a:pt x="66114" y="53947"/>
                    <a:pt x="66114" y="32728"/>
                  </a:cubicBezTo>
                  <a:close/>
                  <a:moveTo>
                    <a:pt x="45893" y="33153"/>
                  </a:moveTo>
                  <a:cubicBezTo>
                    <a:pt x="45893" y="44909"/>
                    <a:pt x="39008" y="51507"/>
                    <a:pt x="24240" y="51507"/>
                  </a:cubicBezTo>
                  <a:lnTo>
                    <a:pt x="19222" y="51507"/>
                  </a:lnTo>
                  <a:lnTo>
                    <a:pt x="19222" y="15806"/>
                  </a:lnTo>
                  <a:lnTo>
                    <a:pt x="24960" y="15806"/>
                  </a:lnTo>
                  <a:cubicBezTo>
                    <a:pt x="39295" y="15806"/>
                    <a:pt x="45893" y="22118"/>
                    <a:pt x="45893" y="33153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7" name="Freihandform: Form 86">
              <a:extLst>
                <a:ext uri="{FF2B5EF4-FFF2-40B4-BE49-F238E27FC236}">
                  <a16:creationId xmlns:a16="http://schemas.microsoft.com/office/drawing/2014/main" id="{6DA3693A-68B5-BAE8-3256-BDBB3C55110C}"/>
                </a:ext>
              </a:extLst>
            </p:cNvPr>
            <p:cNvSpPr/>
            <p:nvPr/>
          </p:nvSpPr>
          <p:spPr>
            <a:xfrm rot="-7361">
              <a:off x="644823" y="5995310"/>
              <a:ext cx="90042" cy="102363"/>
            </a:xfrm>
            <a:custGeom>
              <a:avLst/>
              <a:gdLst>
                <a:gd name="connsiteX0" fmla="*/ 90061 w 90042"/>
                <a:gd name="connsiteY0" fmla="*/ 51221 h 102363"/>
                <a:gd name="connsiteX1" fmla="*/ 45191 w 90042"/>
                <a:gd name="connsiteY1" fmla="*/ 39 h 102363"/>
                <a:gd name="connsiteX2" fmla="*/ 18 w 90042"/>
                <a:gd name="connsiteY2" fmla="*/ 51221 h 102363"/>
                <a:gd name="connsiteX3" fmla="*/ 45043 w 90042"/>
                <a:gd name="connsiteY3" fmla="*/ 102402 h 102363"/>
                <a:gd name="connsiteX4" fmla="*/ 90061 w 90042"/>
                <a:gd name="connsiteY4" fmla="*/ 51221 h 102363"/>
                <a:gd name="connsiteX5" fmla="*/ 69988 w 90042"/>
                <a:gd name="connsiteY5" fmla="*/ 51221 h 102363"/>
                <a:gd name="connsiteX6" fmla="*/ 45191 w 90042"/>
                <a:gd name="connsiteY6" fmla="*/ 86210 h 102363"/>
                <a:gd name="connsiteX7" fmla="*/ 20238 w 90042"/>
                <a:gd name="connsiteY7" fmla="*/ 51221 h 102363"/>
                <a:gd name="connsiteX8" fmla="*/ 45191 w 90042"/>
                <a:gd name="connsiteY8" fmla="*/ 16232 h 102363"/>
                <a:gd name="connsiteX9" fmla="*/ 69988 w 90042"/>
                <a:gd name="connsiteY9" fmla="*/ 51221 h 1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042" h="102363">
                  <a:moveTo>
                    <a:pt x="90061" y="51221"/>
                  </a:moveTo>
                  <a:cubicBezTo>
                    <a:pt x="90061" y="17525"/>
                    <a:pt x="71567" y="39"/>
                    <a:pt x="45191" y="39"/>
                  </a:cubicBezTo>
                  <a:cubicBezTo>
                    <a:pt x="18806" y="39"/>
                    <a:pt x="18" y="17525"/>
                    <a:pt x="18" y="51221"/>
                  </a:cubicBezTo>
                  <a:cubicBezTo>
                    <a:pt x="18" y="84916"/>
                    <a:pt x="18519" y="102402"/>
                    <a:pt x="45043" y="102402"/>
                  </a:cubicBezTo>
                  <a:cubicBezTo>
                    <a:pt x="71428" y="102402"/>
                    <a:pt x="90061" y="84916"/>
                    <a:pt x="90061" y="51221"/>
                  </a:cubicBezTo>
                  <a:close/>
                  <a:moveTo>
                    <a:pt x="69988" y="51221"/>
                  </a:moveTo>
                  <a:cubicBezTo>
                    <a:pt x="69988" y="74593"/>
                    <a:pt x="60532" y="86210"/>
                    <a:pt x="45191" y="86210"/>
                  </a:cubicBezTo>
                  <a:cubicBezTo>
                    <a:pt x="29563" y="86210"/>
                    <a:pt x="20238" y="74593"/>
                    <a:pt x="20238" y="51221"/>
                  </a:cubicBezTo>
                  <a:cubicBezTo>
                    <a:pt x="20238" y="27562"/>
                    <a:pt x="29563" y="16232"/>
                    <a:pt x="45191" y="16232"/>
                  </a:cubicBezTo>
                  <a:cubicBezTo>
                    <a:pt x="60532" y="16232"/>
                    <a:pt x="69988" y="27562"/>
                    <a:pt x="69988" y="51221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8" name="Freihandform: Form 87">
              <a:extLst>
                <a:ext uri="{FF2B5EF4-FFF2-40B4-BE49-F238E27FC236}">
                  <a16:creationId xmlns:a16="http://schemas.microsoft.com/office/drawing/2014/main" id="{6AA57713-2FB8-5A89-1E74-BB145E8AEE21}"/>
                </a:ext>
              </a:extLst>
            </p:cNvPr>
            <p:cNvSpPr/>
            <p:nvPr/>
          </p:nvSpPr>
          <p:spPr>
            <a:xfrm rot="-7361">
              <a:off x="562623" y="5997281"/>
              <a:ext cx="19213" cy="98925"/>
            </a:xfrm>
            <a:custGeom>
              <a:avLst/>
              <a:gdLst>
                <a:gd name="connsiteX0" fmla="*/ 20 w 19213"/>
                <a:gd name="connsiteY0" fmla="*/ 39 h 98925"/>
                <a:gd name="connsiteX1" fmla="*/ 20 w 19213"/>
                <a:gd name="connsiteY1" fmla="*/ 98964 h 98925"/>
                <a:gd name="connsiteX2" fmla="*/ 19234 w 19213"/>
                <a:gd name="connsiteY2" fmla="*/ 98964 h 98925"/>
                <a:gd name="connsiteX3" fmla="*/ 19234 w 19213"/>
                <a:gd name="connsiteY3" fmla="*/ 39 h 98925"/>
                <a:gd name="connsiteX4" fmla="*/ 20 w 19213"/>
                <a:gd name="connsiteY4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13" h="98925">
                  <a:moveTo>
                    <a:pt x="20" y="39"/>
                  </a:moveTo>
                  <a:lnTo>
                    <a:pt x="20" y="98964"/>
                  </a:lnTo>
                  <a:lnTo>
                    <a:pt x="19234" y="98964"/>
                  </a:lnTo>
                  <a:lnTo>
                    <a:pt x="19234" y="39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9" name="Freihandform: Form 88">
              <a:extLst>
                <a:ext uri="{FF2B5EF4-FFF2-40B4-BE49-F238E27FC236}">
                  <a16:creationId xmlns:a16="http://schemas.microsoft.com/office/drawing/2014/main" id="{B2F1C1E4-86F2-7250-403A-ABF896F24DD7}"/>
                </a:ext>
              </a:extLst>
            </p:cNvPr>
            <p:cNvSpPr/>
            <p:nvPr/>
          </p:nvSpPr>
          <p:spPr>
            <a:xfrm rot="-7361">
              <a:off x="581837" y="5997199"/>
              <a:ext cx="56682" cy="98925"/>
            </a:xfrm>
            <a:custGeom>
              <a:avLst/>
              <a:gdLst>
                <a:gd name="connsiteX0" fmla="*/ 33330 w 56682"/>
                <a:gd name="connsiteY0" fmla="*/ 39 h 98925"/>
                <a:gd name="connsiteX1" fmla="*/ 19 w 56682"/>
                <a:gd name="connsiteY1" fmla="*/ 49510 h 98925"/>
                <a:gd name="connsiteX2" fmla="*/ 9213 w 56682"/>
                <a:gd name="connsiteY2" fmla="*/ 63255 h 98925"/>
                <a:gd name="connsiteX3" fmla="*/ 33469 w 56682"/>
                <a:gd name="connsiteY3" fmla="*/ 98964 h 98925"/>
                <a:gd name="connsiteX4" fmla="*/ 56702 w 56682"/>
                <a:gd name="connsiteY4" fmla="*/ 98964 h 98925"/>
                <a:gd name="connsiteX5" fmla="*/ 20854 w 56682"/>
                <a:gd name="connsiteY5" fmla="*/ 48208 h 98925"/>
                <a:gd name="connsiteX6" fmla="*/ 54688 w 56682"/>
                <a:gd name="connsiteY6" fmla="*/ 39 h 98925"/>
                <a:gd name="connsiteX7" fmla="*/ 33330 w 56682"/>
                <a:gd name="connsiteY7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82" h="98925">
                  <a:moveTo>
                    <a:pt x="33330" y="39"/>
                  </a:moveTo>
                  <a:lnTo>
                    <a:pt x="19" y="49510"/>
                  </a:lnTo>
                  <a:lnTo>
                    <a:pt x="9213" y="63255"/>
                  </a:lnTo>
                  <a:lnTo>
                    <a:pt x="33469" y="98964"/>
                  </a:lnTo>
                  <a:lnTo>
                    <a:pt x="56702" y="98964"/>
                  </a:lnTo>
                  <a:lnTo>
                    <a:pt x="20854" y="48208"/>
                  </a:lnTo>
                  <a:lnTo>
                    <a:pt x="54688" y="39"/>
                  </a:lnTo>
                  <a:lnTo>
                    <a:pt x="33330" y="39"/>
                  </a:lnTo>
                  <a:close/>
                </a:path>
              </a:pathLst>
            </a:custGeom>
            <a:solidFill>
              <a:srgbClr val="893448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F32D0B8B-D175-458E-DBDC-0B45A060F44F}"/>
                </a:ext>
              </a:extLst>
            </p:cNvPr>
            <p:cNvSpPr/>
            <p:nvPr/>
          </p:nvSpPr>
          <p:spPr>
            <a:xfrm rot="-7361">
              <a:off x="754880" y="6133615"/>
              <a:ext cx="66097" cy="98925"/>
            </a:xfrm>
            <a:custGeom>
              <a:avLst/>
              <a:gdLst>
                <a:gd name="connsiteX0" fmla="*/ 66114 w 66097"/>
                <a:gd name="connsiteY0" fmla="*/ 32725 h 98925"/>
                <a:gd name="connsiteX1" fmla="*/ 24969 w 66097"/>
                <a:gd name="connsiteY1" fmla="*/ 37 h 98925"/>
                <a:gd name="connsiteX2" fmla="*/ 16 w 66097"/>
                <a:gd name="connsiteY2" fmla="*/ 37 h 98925"/>
                <a:gd name="connsiteX3" fmla="*/ 16 w 66097"/>
                <a:gd name="connsiteY3" fmla="*/ 98962 h 98925"/>
                <a:gd name="connsiteX4" fmla="*/ 19230 w 66097"/>
                <a:gd name="connsiteY4" fmla="*/ 98962 h 98925"/>
                <a:gd name="connsiteX5" fmla="*/ 19230 w 66097"/>
                <a:gd name="connsiteY5" fmla="*/ 67280 h 98925"/>
                <a:gd name="connsiteX6" fmla="*/ 24248 w 66097"/>
                <a:gd name="connsiteY6" fmla="*/ 67280 h 98925"/>
                <a:gd name="connsiteX7" fmla="*/ 66114 w 66097"/>
                <a:gd name="connsiteY7" fmla="*/ 32725 h 98925"/>
                <a:gd name="connsiteX8" fmla="*/ 45901 w 66097"/>
                <a:gd name="connsiteY8" fmla="*/ 33151 h 98925"/>
                <a:gd name="connsiteX9" fmla="*/ 24248 w 66097"/>
                <a:gd name="connsiteY9" fmla="*/ 51505 h 98925"/>
                <a:gd name="connsiteX10" fmla="*/ 19230 w 66097"/>
                <a:gd name="connsiteY10" fmla="*/ 51505 h 98925"/>
                <a:gd name="connsiteX11" fmla="*/ 19230 w 66097"/>
                <a:gd name="connsiteY11" fmla="*/ 15804 h 98925"/>
                <a:gd name="connsiteX12" fmla="*/ 24969 w 66097"/>
                <a:gd name="connsiteY12" fmla="*/ 15804 h 98925"/>
                <a:gd name="connsiteX13" fmla="*/ 45901 w 66097"/>
                <a:gd name="connsiteY13" fmla="*/ 33151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097" h="98925">
                  <a:moveTo>
                    <a:pt x="66114" y="32725"/>
                  </a:moveTo>
                  <a:cubicBezTo>
                    <a:pt x="66114" y="11932"/>
                    <a:pt x="53064" y="37"/>
                    <a:pt x="24969" y="37"/>
                  </a:cubicBezTo>
                  <a:lnTo>
                    <a:pt x="16" y="37"/>
                  </a:lnTo>
                  <a:lnTo>
                    <a:pt x="16" y="98962"/>
                  </a:lnTo>
                  <a:lnTo>
                    <a:pt x="19230" y="98962"/>
                  </a:lnTo>
                  <a:lnTo>
                    <a:pt x="19230" y="67280"/>
                  </a:lnTo>
                  <a:lnTo>
                    <a:pt x="24248" y="67280"/>
                  </a:lnTo>
                  <a:cubicBezTo>
                    <a:pt x="50920" y="67280"/>
                    <a:pt x="66114" y="53944"/>
                    <a:pt x="66114" y="32725"/>
                  </a:cubicBezTo>
                  <a:close/>
                  <a:moveTo>
                    <a:pt x="45901" y="33151"/>
                  </a:moveTo>
                  <a:cubicBezTo>
                    <a:pt x="45901" y="44915"/>
                    <a:pt x="39017" y="51505"/>
                    <a:pt x="24248" y="51505"/>
                  </a:cubicBezTo>
                  <a:lnTo>
                    <a:pt x="19230" y="51505"/>
                  </a:lnTo>
                  <a:lnTo>
                    <a:pt x="19230" y="15804"/>
                  </a:lnTo>
                  <a:lnTo>
                    <a:pt x="24969" y="15804"/>
                  </a:lnTo>
                  <a:cubicBezTo>
                    <a:pt x="39303" y="15804"/>
                    <a:pt x="45901" y="22116"/>
                    <a:pt x="45901" y="33151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:a16="http://schemas.microsoft.com/office/drawing/2014/main" id="{6418A69B-5A6A-2289-34AA-AB792C299294}"/>
                </a:ext>
              </a:extLst>
            </p:cNvPr>
            <p:cNvSpPr/>
            <p:nvPr/>
          </p:nvSpPr>
          <p:spPr>
            <a:xfrm rot="-7361">
              <a:off x="840043" y="6133425"/>
              <a:ext cx="72548" cy="98925"/>
            </a:xfrm>
            <a:custGeom>
              <a:avLst/>
              <a:gdLst>
                <a:gd name="connsiteX0" fmla="*/ 64254 w 72548"/>
                <a:gd name="connsiteY0" fmla="*/ 30859 h 98925"/>
                <a:gd name="connsiteX1" fmla="*/ 23534 w 72548"/>
                <a:gd name="connsiteY1" fmla="*/ 37 h 98925"/>
                <a:gd name="connsiteX2" fmla="*/ 15 w 72548"/>
                <a:gd name="connsiteY2" fmla="*/ 37 h 98925"/>
                <a:gd name="connsiteX3" fmla="*/ 15 w 72548"/>
                <a:gd name="connsiteY3" fmla="*/ 98962 h 98925"/>
                <a:gd name="connsiteX4" fmla="*/ 19228 w 72548"/>
                <a:gd name="connsiteY4" fmla="*/ 98962 h 98925"/>
                <a:gd name="connsiteX5" fmla="*/ 19228 w 72548"/>
                <a:gd name="connsiteY5" fmla="*/ 62974 h 98925"/>
                <a:gd name="connsiteX6" fmla="*/ 22814 w 72548"/>
                <a:gd name="connsiteY6" fmla="*/ 62974 h 98925"/>
                <a:gd name="connsiteX7" fmla="*/ 28839 w 72548"/>
                <a:gd name="connsiteY7" fmla="*/ 62835 h 98925"/>
                <a:gd name="connsiteX8" fmla="*/ 49911 w 72548"/>
                <a:gd name="connsiteY8" fmla="*/ 98962 h 98925"/>
                <a:gd name="connsiteX9" fmla="*/ 72563 w 72548"/>
                <a:gd name="connsiteY9" fmla="*/ 98962 h 98925"/>
                <a:gd name="connsiteX10" fmla="*/ 47193 w 72548"/>
                <a:gd name="connsiteY10" fmla="*/ 58250 h 98925"/>
                <a:gd name="connsiteX11" fmla="*/ 64254 w 72548"/>
                <a:gd name="connsiteY11" fmla="*/ 30859 h 98925"/>
                <a:gd name="connsiteX12" fmla="*/ 44181 w 72548"/>
                <a:gd name="connsiteY12" fmla="*/ 31006 h 98925"/>
                <a:gd name="connsiteX13" fmla="*/ 22814 w 72548"/>
                <a:gd name="connsiteY13" fmla="*/ 47780 h 98925"/>
                <a:gd name="connsiteX14" fmla="*/ 19228 w 72548"/>
                <a:gd name="connsiteY14" fmla="*/ 47780 h 98925"/>
                <a:gd name="connsiteX15" fmla="*/ 19228 w 72548"/>
                <a:gd name="connsiteY15" fmla="*/ 15804 h 98925"/>
                <a:gd name="connsiteX16" fmla="*/ 23534 w 72548"/>
                <a:gd name="connsiteY16" fmla="*/ 15804 h 98925"/>
                <a:gd name="connsiteX17" fmla="*/ 44181 w 72548"/>
                <a:gd name="connsiteY17" fmla="*/ 31006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548" h="98925">
                  <a:moveTo>
                    <a:pt x="64254" y="30859"/>
                  </a:moveTo>
                  <a:cubicBezTo>
                    <a:pt x="64254" y="10933"/>
                    <a:pt x="51352" y="37"/>
                    <a:pt x="23534" y="37"/>
                  </a:cubicBezTo>
                  <a:lnTo>
                    <a:pt x="15" y="37"/>
                  </a:lnTo>
                  <a:lnTo>
                    <a:pt x="15" y="98962"/>
                  </a:lnTo>
                  <a:lnTo>
                    <a:pt x="19228" y="98962"/>
                  </a:lnTo>
                  <a:lnTo>
                    <a:pt x="19228" y="62974"/>
                  </a:lnTo>
                  <a:lnTo>
                    <a:pt x="22814" y="62974"/>
                  </a:lnTo>
                  <a:cubicBezTo>
                    <a:pt x="24820" y="62974"/>
                    <a:pt x="26973" y="62974"/>
                    <a:pt x="28839" y="62835"/>
                  </a:cubicBezTo>
                  <a:lnTo>
                    <a:pt x="49911" y="98962"/>
                  </a:lnTo>
                  <a:lnTo>
                    <a:pt x="72563" y="98962"/>
                  </a:lnTo>
                  <a:lnTo>
                    <a:pt x="47193" y="58250"/>
                  </a:lnTo>
                  <a:cubicBezTo>
                    <a:pt x="58515" y="52798"/>
                    <a:pt x="64254" y="43048"/>
                    <a:pt x="64254" y="30859"/>
                  </a:cubicBezTo>
                  <a:close/>
                  <a:moveTo>
                    <a:pt x="44181" y="31006"/>
                  </a:moveTo>
                  <a:cubicBezTo>
                    <a:pt x="44181" y="41616"/>
                    <a:pt x="37296" y="47780"/>
                    <a:pt x="22814" y="47780"/>
                  </a:cubicBezTo>
                  <a:lnTo>
                    <a:pt x="19228" y="47780"/>
                  </a:lnTo>
                  <a:lnTo>
                    <a:pt x="19228" y="15804"/>
                  </a:lnTo>
                  <a:lnTo>
                    <a:pt x="23534" y="15804"/>
                  </a:lnTo>
                  <a:cubicBezTo>
                    <a:pt x="37582" y="15804"/>
                    <a:pt x="44181" y="20822"/>
                    <a:pt x="44181" y="31006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50220104-54EE-55F7-8387-4A1537442731}"/>
                </a:ext>
              </a:extLst>
            </p:cNvPr>
            <p:cNvSpPr/>
            <p:nvPr/>
          </p:nvSpPr>
          <p:spPr>
            <a:xfrm rot="-7361">
              <a:off x="923635" y="6131508"/>
              <a:ext cx="90042" cy="102363"/>
            </a:xfrm>
            <a:custGeom>
              <a:avLst/>
              <a:gdLst>
                <a:gd name="connsiteX0" fmla="*/ 90056 w 90042"/>
                <a:gd name="connsiteY0" fmla="*/ 51218 h 102363"/>
                <a:gd name="connsiteX1" fmla="*/ 45178 w 90042"/>
                <a:gd name="connsiteY1" fmla="*/ 37 h 102363"/>
                <a:gd name="connsiteX2" fmla="*/ 13 w 90042"/>
                <a:gd name="connsiteY2" fmla="*/ 51218 h 102363"/>
                <a:gd name="connsiteX3" fmla="*/ 45030 w 90042"/>
                <a:gd name="connsiteY3" fmla="*/ 102400 h 102363"/>
                <a:gd name="connsiteX4" fmla="*/ 90056 w 90042"/>
                <a:gd name="connsiteY4" fmla="*/ 51218 h 102363"/>
                <a:gd name="connsiteX5" fmla="*/ 69983 w 90042"/>
                <a:gd name="connsiteY5" fmla="*/ 51218 h 102363"/>
                <a:gd name="connsiteX6" fmla="*/ 45178 w 90042"/>
                <a:gd name="connsiteY6" fmla="*/ 86207 h 102363"/>
                <a:gd name="connsiteX7" fmla="*/ 20226 w 90042"/>
                <a:gd name="connsiteY7" fmla="*/ 51218 h 102363"/>
                <a:gd name="connsiteX8" fmla="*/ 45178 w 90042"/>
                <a:gd name="connsiteY8" fmla="*/ 16238 h 102363"/>
                <a:gd name="connsiteX9" fmla="*/ 69983 w 90042"/>
                <a:gd name="connsiteY9" fmla="*/ 51218 h 1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042" h="102363">
                  <a:moveTo>
                    <a:pt x="90056" y="51218"/>
                  </a:moveTo>
                  <a:cubicBezTo>
                    <a:pt x="90056" y="17523"/>
                    <a:pt x="71563" y="37"/>
                    <a:pt x="45178" y="37"/>
                  </a:cubicBezTo>
                  <a:cubicBezTo>
                    <a:pt x="18793" y="37"/>
                    <a:pt x="13" y="17523"/>
                    <a:pt x="13" y="51218"/>
                  </a:cubicBezTo>
                  <a:cubicBezTo>
                    <a:pt x="13" y="84914"/>
                    <a:pt x="18506" y="102400"/>
                    <a:pt x="45030" y="102400"/>
                  </a:cubicBezTo>
                  <a:cubicBezTo>
                    <a:pt x="71415" y="102400"/>
                    <a:pt x="90056" y="84914"/>
                    <a:pt x="90056" y="51218"/>
                  </a:cubicBezTo>
                  <a:close/>
                  <a:moveTo>
                    <a:pt x="69983" y="51218"/>
                  </a:moveTo>
                  <a:cubicBezTo>
                    <a:pt x="69983" y="74591"/>
                    <a:pt x="60519" y="86207"/>
                    <a:pt x="45178" y="86207"/>
                  </a:cubicBezTo>
                  <a:cubicBezTo>
                    <a:pt x="29550" y="86207"/>
                    <a:pt x="20226" y="74591"/>
                    <a:pt x="20226" y="51218"/>
                  </a:cubicBezTo>
                  <a:cubicBezTo>
                    <a:pt x="20226" y="27559"/>
                    <a:pt x="29550" y="16238"/>
                    <a:pt x="45178" y="16238"/>
                  </a:cubicBezTo>
                  <a:cubicBezTo>
                    <a:pt x="60519" y="16238"/>
                    <a:pt x="69983" y="27559"/>
                    <a:pt x="69983" y="51218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C07D5BDD-0DDC-5B42-4A7D-1608677E7DDE}"/>
                </a:ext>
              </a:extLst>
            </p:cNvPr>
            <p:cNvSpPr/>
            <p:nvPr/>
          </p:nvSpPr>
          <p:spPr>
            <a:xfrm rot="-7361">
              <a:off x="1024010" y="6133067"/>
              <a:ext cx="39712" cy="100504"/>
            </a:xfrm>
            <a:custGeom>
              <a:avLst/>
              <a:gdLst>
                <a:gd name="connsiteX0" fmla="*/ 39724 w 39712"/>
                <a:gd name="connsiteY0" fmla="*/ 37 h 100504"/>
                <a:gd name="connsiteX1" fmla="*/ 20363 w 39712"/>
                <a:gd name="connsiteY1" fmla="*/ 37 h 100504"/>
                <a:gd name="connsiteX2" fmla="*/ 20363 w 39712"/>
                <a:gd name="connsiteY2" fmla="*/ 71005 h 100504"/>
                <a:gd name="connsiteX3" fmla="*/ 9042 w 39712"/>
                <a:gd name="connsiteY3" fmla="*/ 84627 h 100504"/>
                <a:gd name="connsiteX4" fmla="*/ 1297 w 39712"/>
                <a:gd name="connsiteY4" fmla="*/ 82621 h 100504"/>
                <a:gd name="connsiteX5" fmla="*/ 12 w 39712"/>
                <a:gd name="connsiteY5" fmla="*/ 97676 h 100504"/>
                <a:gd name="connsiteX6" fmla="*/ 13339 w 39712"/>
                <a:gd name="connsiteY6" fmla="*/ 100542 h 100504"/>
                <a:gd name="connsiteX7" fmla="*/ 39724 w 39712"/>
                <a:gd name="connsiteY7" fmla="*/ 72298 h 100504"/>
                <a:gd name="connsiteX8" fmla="*/ 39724 w 39712"/>
                <a:gd name="connsiteY8" fmla="*/ 37 h 10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712" h="100504">
                  <a:moveTo>
                    <a:pt x="39724" y="37"/>
                  </a:moveTo>
                  <a:lnTo>
                    <a:pt x="20363" y="37"/>
                  </a:lnTo>
                  <a:lnTo>
                    <a:pt x="20363" y="71005"/>
                  </a:lnTo>
                  <a:cubicBezTo>
                    <a:pt x="20363" y="81475"/>
                    <a:pt x="17212" y="84627"/>
                    <a:pt x="9042" y="84627"/>
                  </a:cubicBezTo>
                  <a:cubicBezTo>
                    <a:pt x="5022" y="84627"/>
                    <a:pt x="2304" y="83195"/>
                    <a:pt x="1297" y="82621"/>
                  </a:cubicBezTo>
                  <a:lnTo>
                    <a:pt x="12" y="97676"/>
                  </a:lnTo>
                  <a:cubicBezTo>
                    <a:pt x="1584" y="98683"/>
                    <a:pt x="5595" y="100542"/>
                    <a:pt x="13339" y="100542"/>
                  </a:cubicBezTo>
                  <a:cubicBezTo>
                    <a:pt x="29401" y="100542"/>
                    <a:pt x="39724" y="92658"/>
                    <a:pt x="39724" y="72298"/>
                  </a:cubicBezTo>
                  <a:lnTo>
                    <a:pt x="39724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33B5819F-1263-6261-E669-D8633B9A5BE6}"/>
                </a:ext>
              </a:extLst>
            </p:cNvPr>
            <p:cNvSpPr/>
            <p:nvPr/>
          </p:nvSpPr>
          <p:spPr>
            <a:xfrm rot="-7361">
              <a:off x="1089238" y="6132904"/>
              <a:ext cx="61079" cy="98933"/>
            </a:xfrm>
            <a:custGeom>
              <a:avLst/>
              <a:gdLst>
                <a:gd name="connsiteX0" fmla="*/ 57504 w 61079"/>
                <a:gd name="connsiteY0" fmla="*/ 37 h 98933"/>
                <a:gd name="connsiteX1" fmla="*/ 11 w 61079"/>
                <a:gd name="connsiteY1" fmla="*/ 37 h 98933"/>
                <a:gd name="connsiteX2" fmla="*/ 11 w 61079"/>
                <a:gd name="connsiteY2" fmla="*/ 98970 h 98933"/>
                <a:gd name="connsiteX3" fmla="*/ 59944 w 61079"/>
                <a:gd name="connsiteY3" fmla="*/ 98970 h 98933"/>
                <a:gd name="connsiteX4" fmla="*/ 61090 w 61079"/>
                <a:gd name="connsiteY4" fmla="*/ 83195 h 98933"/>
                <a:gd name="connsiteX5" fmla="*/ 19224 w 61079"/>
                <a:gd name="connsiteY5" fmla="*/ 83195 h 98933"/>
                <a:gd name="connsiteX6" fmla="*/ 19224 w 61079"/>
                <a:gd name="connsiteY6" fmla="*/ 56957 h 98933"/>
                <a:gd name="connsiteX7" fmla="*/ 53632 w 61079"/>
                <a:gd name="connsiteY7" fmla="*/ 56957 h 98933"/>
                <a:gd name="connsiteX8" fmla="*/ 53632 w 61079"/>
                <a:gd name="connsiteY8" fmla="*/ 41182 h 98933"/>
                <a:gd name="connsiteX9" fmla="*/ 19224 w 61079"/>
                <a:gd name="connsiteY9" fmla="*/ 41182 h 98933"/>
                <a:gd name="connsiteX10" fmla="*/ 19224 w 61079"/>
                <a:gd name="connsiteY10" fmla="*/ 15804 h 98933"/>
                <a:gd name="connsiteX11" fmla="*/ 56358 w 61079"/>
                <a:gd name="connsiteY11" fmla="*/ 15804 h 98933"/>
                <a:gd name="connsiteX12" fmla="*/ 57504 w 61079"/>
                <a:gd name="connsiteY12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33">
                  <a:moveTo>
                    <a:pt x="57504" y="37"/>
                  </a:moveTo>
                  <a:lnTo>
                    <a:pt x="11" y="37"/>
                  </a:lnTo>
                  <a:lnTo>
                    <a:pt x="11" y="98970"/>
                  </a:lnTo>
                  <a:lnTo>
                    <a:pt x="59944" y="98970"/>
                  </a:lnTo>
                  <a:lnTo>
                    <a:pt x="61090" y="83195"/>
                  </a:lnTo>
                  <a:lnTo>
                    <a:pt x="19224" y="83195"/>
                  </a:lnTo>
                  <a:lnTo>
                    <a:pt x="19224" y="56957"/>
                  </a:lnTo>
                  <a:lnTo>
                    <a:pt x="53632" y="56957"/>
                  </a:lnTo>
                  <a:lnTo>
                    <a:pt x="53632" y="41182"/>
                  </a:lnTo>
                  <a:lnTo>
                    <a:pt x="19224" y="41182"/>
                  </a:lnTo>
                  <a:lnTo>
                    <a:pt x="19224" y="15804"/>
                  </a:lnTo>
                  <a:lnTo>
                    <a:pt x="56358" y="15804"/>
                  </a:lnTo>
                  <a:lnTo>
                    <a:pt x="57504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EDB644EB-AE6C-75C8-15EB-01BA88148738}"/>
                </a:ext>
              </a:extLst>
            </p:cNvPr>
            <p:cNvSpPr/>
            <p:nvPr/>
          </p:nvSpPr>
          <p:spPr>
            <a:xfrm rot="-7361">
              <a:off x="1254260" y="6132532"/>
              <a:ext cx="78000" cy="98933"/>
            </a:xfrm>
            <a:custGeom>
              <a:avLst/>
              <a:gdLst>
                <a:gd name="connsiteX0" fmla="*/ 78008 w 78000"/>
                <a:gd name="connsiteY0" fmla="*/ 37 h 98933"/>
                <a:gd name="connsiteX1" fmla="*/ 8 w 78000"/>
                <a:gd name="connsiteY1" fmla="*/ 37 h 98933"/>
                <a:gd name="connsiteX2" fmla="*/ 8 w 78000"/>
                <a:gd name="connsiteY2" fmla="*/ 15804 h 98933"/>
                <a:gd name="connsiteX3" fmla="*/ 28979 w 78000"/>
                <a:gd name="connsiteY3" fmla="*/ 15804 h 98933"/>
                <a:gd name="connsiteX4" fmla="*/ 28979 w 78000"/>
                <a:gd name="connsiteY4" fmla="*/ 98970 h 98933"/>
                <a:gd name="connsiteX5" fmla="*/ 48185 w 78000"/>
                <a:gd name="connsiteY5" fmla="*/ 98970 h 98933"/>
                <a:gd name="connsiteX6" fmla="*/ 48185 w 78000"/>
                <a:gd name="connsiteY6" fmla="*/ 15804 h 98933"/>
                <a:gd name="connsiteX7" fmla="*/ 76862 w 78000"/>
                <a:gd name="connsiteY7" fmla="*/ 15804 h 98933"/>
                <a:gd name="connsiteX8" fmla="*/ 78008 w 78000"/>
                <a:gd name="connsiteY8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000" h="98933">
                  <a:moveTo>
                    <a:pt x="78008" y="37"/>
                  </a:moveTo>
                  <a:lnTo>
                    <a:pt x="8" y="37"/>
                  </a:lnTo>
                  <a:lnTo>
                    <a:pt x="8" y="15804"/>
                  </a:lnTo>
                  <a:lnTo>
                    <a:pt x="28979" y="15804"/>
                  </a:lnTo>
                  <a:lnTo>
                    <a:pt x="28979" y="98970"/>
                  </a:lnTo>
                  <a:lnTo>
                    <a:pt x="48185" y="98970"/>
                  </a:lnTo>
                  <a:lnTo>
                    <a:pt x="48185" y="15804"/>
                  </a:lnTo>
                  <a:lnTo>
                    <a:pt x="76862" y="15804"/>
                  </a:lnTo>
                  <a:lnTo>
                    <a:pt x="78008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6" name="Freihandform: Form 95">
              <a:extLst>
                <a:ext uri="{FF2B5EF4-FFF2-40B4-BE49-F238E27FC236}">
                  <a16:creationId xmlns:a16="http://schemas.microsoft.com/office/drawing/2014/main" id="{1AAB451E-9FE1-D65F-A2DE-2D1BD74476A6}"/>
                </a:ext>
              </a:extLst>
            </p:cNvPr>
            <p:cNvSpPr/>
            <p:nvPr/>
          </p:nvSpPr>
          <p:spPr>
            <a:xfrm rot="-7361">
              <a:off x="1349034" y="6132348"/>
              <a:ext cx="61079" cy="98933"/>
            </a:xfrm>
            <a:custGeom>
              <a:avLst/>
              <a:gdLst>
                <a:gd name="connsiteX0" fmla="*/ 57500 w 61079"/>
                <a:gd name="connsiteY0" fmla="*/ 37 h 98933"/>
                <a:gd name="connsiteX1" fmla="*/ 6 w 61079"/>
                <a:gd name="connsiteY1" fmla="*/ 37 h 98933"/>
                <a:gd name="connsiteX2" fmla="*/ 6 w 61079"/>
                <a:gd name="connsiteY2" fmla="*/ 98970 h 98933"/>
                <a:gd name="connsiteX3" fmla="*/ 59939 w 61079"/>
                <a:gd name="connsiteY3" fmla="*/ 98970 h 98933"/>
                <a:gd name="connsiteX4" fmla="*/ 61085 w 61079"/>
                <a:gd name="connsiteY4" fmla="*/ 83194 h 98933"/>
                <a:gd name="connsiteX5" fmla="*/ 19220 w 61079"/>
                <a:gd name="connsiteY5" fmla="*/ 83194 h 98933"/>
                <a:gd name="connsiteX6" fmla="*/ 19220 w 61079"/>
                <a:gd name="connsiteY6" fmla="*/ 56957 h 98933"/>
                <a:gd name="connsiteX7" fmla="*/ 53627 w 61079"/>
                <a:gd name="connsiteY7" fmla="*/ 56957 h 98933"/>
                <a:gd name="connsiteX8" fmla="*/ 53627 w 61079"/>
                <a:gd name="connsiteY8" fmla="*/ 41182 h 98933"/>
                <a:gd name="connsiteX9" fmla="*/ 19220 w 61079"/>
                <a:gd name="connsiteY9" fmla="*/ 41182 h 98933"/>
                <a:gd name="connsiteX10" fmla="*/ 19220 w 61079"/>
                <a:gd name="connsiteY10" fmla="*/ 15804 h 98933"/>
                <a:gd name="connsiteX11" fmla="*/ 56353 w 61079"/>
                <a:gd name="connsiteY11" fmla="*/ 15804 h 98933"/>
                <a:gd name="connsiteX12" fmla="*/ 57500 w 61079"/>
                <a:gd name="connsiteY12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33">
                  <a:moveTo>
                    <a:pt x="57500" y="37"/>
                  </a:moveTo>
                  <a:lnTo>
                    <a:pt x="6" y="37"/>
                  </a:lnTo>
                  <a:lnTo>
                    <a:pt x="6" y="98970"/>
                  </a:lnTo>
                  <a:lnTo>
                    <a:pt x="59939" y="98970"/>
                  </a:lnTo>
                  <a:lnTo>
                    <a:pt x="61085" y="83194"/>
                  </a:lnTo>
                  <a:lnTo>
                    <a:pt x="19220" y="83194"/>
                  </a:lnTo>
                  <a:lnTo>
                    <a:pt x="19220" y="56957"/>
                  </a:lnTo>
                  <a:lnTo>
                    <a:pt x="53627" y="56957"/>
                  </a:lnTo>
                  <a:lnTo>
                    <a:pt x="53627" y="41182"/>
                  </a:lnTo>
                  <a:lnTo>
                    <a:pt x="19220" y="41182"/>
                  </a:lnTo>
                  <a:lnTo>
                    <a:pt x="19220" y="15804"/>
                  </a:lnTo>
                  <a:lnTo>
                    <a:pt x="56353" y="15804"/>
                  </a:lnTo>
                  <a:lnTo>
                    <a:pt x="57500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27A1FC0A-B71D-5F60-391D-FFA233E13A6B}"/>
                </a:ext>
              </a:extLst>
            </p:cNvPr>
            <p:cNvSpPr/>
            <p:nvPr/>
          </p:nvSpPr>
          <p:spPr>
            <a:xfrm rot="-7361">
              <a:off x="1170103" y="6132776"/>
              <a:ext cx="19213" cy="98933"/>
            </a:xfrm>
            <a:custGeom>
              <a:avLst/>
              <a:gdLst>
                <a:gd name="connsiteX0" fmla="*/ 10 w 19213"/>
                <a:gd name="connsiteY0" fmla="*/ 37 h 98933"/>
                <a:gd name="connsiteX1" fmla="*/ 19223 w 19213"/>
                <a:gd name="connsiteY1" fmla="*/ 37 h 98933"/>
                <a:gd name="connsiteX2" fmla="*/ 19223 w 19213"/>
                <a:gd name="connsiteY2" fmla="*/ 98970 h 98933"/>
                <a:gd name="connsiteX3" fmla="*/ 10 w 19213"/>
                <a:gd name="connsiteY3" fmla="*/ 98970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" h="98933">
                  <a:moveTo>
                    <a:pt x="10" y="37"/>
                  </a:moveTo>
                  <a:lnTo>
                    <a:pt x="19223" y="37"/>
                  </a:lnTo>
                  <a:lnTo>
                    <a:pt x="19223" y="98970"/>
                  </a:lnTo>
                  <a:lnTo>
                    <a:pt x="10" y="98970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:a16="http://schemas.microsoft.com/office/drawing/2014/main" id="{D918A3CD-A282-00BE-99AB-71D51C4A9F63}"/>
                </a:ext>
              </a:extLst>
            </p:cNvPr>
            <p:cNvSpPr/>
            <p:nvPr/>
          </p:nvSpPr>
          <p:spPr>
            <a:xfrm rot="-7361">
              <a:off x="627982" y="6133896"/>
              <a:ext cx="56871" cy="98933"/>
            </a:xfrm>
            <a:custGeom>
              <a:avLst/>
              <a:gdLst>
                <a:gd name="connsiteX0" fmla="*/ 23391 w 56871"/>
                <a:gd name="connsiteY0" fmla="*/ 37 h 98933"/>
                <a:gd name="connsiteX1" fmla="*/ 2024 w 56871"/>
                <a:gd name="connsiteY1" fmla="*/ 37 h 98933"/>
                <a:gd name="connsiteX2" fmla="*/ 35867 w 56871"/>
                <a:gd name="connsiteY2" fmla="*/ 48206 h 98933"/>
                <a:gd name="connsiteX3" fmla="*/ 19 w 56871"/>
                <a:gd name="connsiteY3" fmla="*/ 98970 h 98933"/>
                <a:gd name="connsiteX4" fmla="*/ 23244 w 56871"/>
                <a:gd name="connsiteY4" fmla="*/ 98970 h 98933"/>
                <a:gd name="connsiteX5" fmla="*/ 56890 w 56871"/>
                <a:gd name="connsiteY5" fmla="*/ 49499 h 98933"/>
                <a:gd name="connsiteX6" fmla="*/ 23391 w 56871"/>
                <a:gd name="connsiteY6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71" h="98933">
                  <a:moveTo>
                    <a:pt x="23391" y="37"/>
                  </a:moveTo>
                  <a:lnTo>
                    <a:pt x="2024" y="37"/>
                  </a:lnTo>
                  <a:lnTo>
                    <a:pt x="35867" y="48206"/>
                  </a:lnTo>
                  <a:lnTo>
                    <a:pt x="19" y="98970"/>
                  </a:lnTo>
                  <a:lnTo>
                    <a:pt x="23244" y="98970"/>
                  </a:lnTo>
                  <a:lnTo>
                    <a:pt x="56890" y="49499"/>
                  </a:lnTo>
                  <a:lnTo>
                    <a:pt x="23391" y="37"/>
                  </a:lnTo>
                  <a:close/>
                </a:path>
              </a:pathLst>
            </a:custGeom>
            <a:solidFill>
              <a:srgbClr val="004578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:a16="http://schemas.microsoft.com/office/drawing/2014/main" id="{B11823DE-F516-677E-23D6-669B2AEA0160}"/>
                </a:ext>
              </a:extLst>
            </p:cNvPr>
            <p:cNvSpPr/>
            <p:nvPr/>
          </p:nvSpPr>
          <p:spPr>
            <a:xfrm rot="-7361">
              <a:off x="679745" y="6133785"/>
              <a:ext cx="56928" cy="98925"/>
            </a:xfrm>
            <a:custGeom>
              <a:avLst/>
              <a:gdLst>
                <a:gd name="connsiteX0" fmla="*/ 23390 w 56928"/>
                <a:gd name="connsiteY0" fmla="*/ 37 h 98925"/>
                <a:gd name="connsiteX1" fmla="*/ 2023 w 56928"/>
                <a:gd name="connsiteY1" fmla="*/ 37 h 98925"/>
                <a:gd name="connsiteX2" fmla="*/ 35858 w 56928"/>
                <a:gd name="connsiteY2" fmla="*/ 48214 h 98925"/>
                <a:gd name="connsiteX3" fmla="*/ 18 w 56928"/>
                <a:gd name="connsiteY3" fmla="*/ 98962 h 98925"/>
                <a:gd name="connsiteX4" fmla="*/ 23243 w 56928"/>
                <a:gd name="connsiteY4" fmla="*/ 98962 h 98925"/>
                <a:gd name="connsiteX5" fmla="*/ 56946 w 56928"/>
                <a:gd name="connsiteY5" fmla="*/ 49499 h 98925"/>
                <a:gd name="connsiteX6" fmla="*/ 23390 w 56928"/>
                <a:gd name="connsiteY6" fmla="*/ 37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28" h="98925">
                  <a:moveTo>
                    <a:pt x="23390" y="37"/>
                  </a:moveTo>
                  <a:lnTo>
                    <a:pt x="2023" y="37"/>
                  </a:lnTo>
                  <a:lnTo>
                    <a:pt x="35858" y="48214"/>
                  </a:lnTo>
                  <a:lnTo>
                    <a:pt x="18" y="98962"/>
                  </a:lnTo>
                  <a:lnTo>
                    <a:pt x="23243" y="98962"/>
                  </a:lnTo>
                  <a:lnTo>
                    <a:pt x="56946" y="49499"/>
                  </a:lnTo>
                  <a:lnTo>
                    <a:pt x="23390" y="37"/>
                  </a:lnTo>
                  <a:close/>
                </a:path>
              </a:pathLst>
            </a:custGeom>
            <a:solidFill>
              <a:srgbClr val="198F99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0" name="Freihandform: Form 99">
              <a:extLst>
                <a:ext uri="{FF2B5EF4-FFF2-40B4-BE49-F238E27FC236}">
                  <a16:creationId xmlns:a16="http://schemas.microsoft.com/office/drawing/2014/main" id="{09B893BF-8D5A-DCC0-8273-22711D33DB0B}"/>
                </a:ext>
              </a:extLst>
            </p:cNvPr>
            <p:cNvSpPr/>
            <p:nvPr/>
          </p:nvSpPr>
          <p:spPr>
            <a:xfrm rot="-7361">
              <a:off x="1189317" y="6132194"/>
              <a:ext cx="57460" cy="99923"/>
            </a:xfrm>
            <a:custGeom>
              <a:avLst/>
              <a:gdLst>
                <a:gd name="connsiteX0" fmla="*/ 21269 w 57460"/>
                <a:gd name="connsiteY0" fmla="*/ 48697 h 99923"/>
                <a:gd name="connsiteX1" fmla="*/ 55439 w 57460"/>
                <a:gd name="connsiteY1" fmla="*/ 37 h 99923"/>
                <a:gd name="connsiteX2" fmla="*/ 33860 w 57460"/>
                <a:gd name="connsiteY2" fmla="*/ 37 h 99923"/>
                <a:gd name="connsiteX3" fmla="*/ 9 w 57460"/>
                <a:gd name="connsiteY3" fmla="*/ 50007 h 99923"/>
                <a:gd name="connsiteX4" fmla="*/ 34007 w 57460"/>
                <a:gd name="connsiteY4" fmla="*/ 99960 h 99923"/>
                <a:gd name="connsiteX5" fmla="*/ 57470 w 57460"/>
                <a:gd name="connsiteY5" fmla="*/ 99960 h 99923"/>
                <a:gd name="connsiteX6" fmla="*/ 21269 w 57460"/>
                <a:gd name="connsiteY6" fmla="*/ 48697 h 9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60" h="99923">
                  <a:moveTo>
                    <a:pt x="21269" y="48697"/>
                  </a:moveTo>
                  <a:lnTo>
                    <a:pt x="55439" y="37"/>
                  </a:lnTo>
                  <a:lnTo>
                    <a:pt x="33860" y="37"/>
                  </a:lnTo>
                  <a:lnTo>
                    <a:pt x="9" y="50007"/>
                  </a:lnTo>
                  <a:lnTo>
                    <a:pt x="34007" y="99960"/>
                  </a:lnTo>
                  <a:lnTo>
                    <a:pt x="57470" y="99960"/>
                  </a:lnTo>
                  <a:lnTo>
                    <a:pt x="21269" y="4869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222CE0AC-6A17-1E4E-E00E-90CB8B87B623}"/>
                </a:ext>
              </a:extLst>
            </p:cNvPr>
            <p:cNvSpPr/>
            <p:nvPr/>
          </p:nvSpPr>
          <p:spPr>
            <a:xfrm rot="-7361">
              <a:off x="1183916" y="5995410"/>
              <a:ext cx="57468" cy="99923"/>
            </a:xfrm>
            <a:custGeom>
              <a:avLst/>
              <a:gdLst>
                <a:gd name="connsiteX0" fmla="*/ 33876 w 57468"/>
                <a:gd name="connsiteY0" fmla="*/ 39 h 99923"/>
                <a:gd name="connsiteX1" fmla="*/ 9 w 57468"/>
                <a:gd name="connsiteY1" fmla="*/ 50009 h 99923"/>
                <a:gd name="connsiteX2" fmla="*/ 34015 w 57468"/>
                <a:gd name="connsiteY2" fmla="*/ 99963 h 99923"/>
                <a:gd name="connsiteX3" fmla="*/ 57478 w 57468"/>
                <a:gd name="connsiteY3" fmla="*/ 99955 h 99923"/>
                <a:gd name="connsiteX4" fmla="*/ 21269 w 57468"/>
                <a:gd name="connsiteY4" fmla="*/ 48699 h 99923"/>
                <a:gd name="connsiteX5" fmla="*/ 55448 w 57468"/>
                <a:gd name="connsiteY5" fmla="*/ 39 h 99923"/>
                <a:gd name="connsiteX6" fmla="*/ 33876 w 57468"/>
                <a:gd name="connsiteY6" fmla="*/ 39 h 9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68" h="99923">
                  <a:moveTo>
                    <a:pt x="33876" y="39"/>
                  </a:moveTo>
                  <a:lnTo>
                    <a:pt x="9" y="50009"/>
                  </a:lnTo>
                  <a:lnTo>
                    <a:pt x="34015" y="99963"/>
                  </a:lnTo>
                  <a:lnTo>
                    <a:pt x="57478" y="99955"/>
                  </a:lnTo>
                  <a:lnTo>
                    <a:pt x="21269" y="48699"/>
                  </a:lnTo>
                  <a:lnTo>
                    <a:pt x="55448" y="39"/>
                  </a:lnTo>
                  <a:lnTo>
                    <a:pt x="33876" y="39"/>
                  </a:lnTo>
                  <a:close/>
                </a:path>
              </a:pathLst>
            </a:custGeom>
            <a:solidFill>
              <a:srgbClr val="008DB4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13EB5069-3BBF-1862-0E43-8A5305B02BA6}"/>
                </a:ext>
              </a:extLst>
            </p:cNvPr>
            <p:cNvSpPr/>
            <p:nvPr/>
          </p:nvSpPr>
          <p:spPr>
            <a:xfrm rot="-7361">
              <a:off x="408358" y="6161073"/>
              <a:ext cx="107840" cy="46744"/>
            </a:xfrm>
            <a:custGeom>
              <a:avLst/>
              <a:gdLst>
                <a:gd name="connsiteX0" fmla="*/ 31245 w 107840"/>
                <a:gd name="connsiteY0" fmla="*/ 15485 h 46744"/>
                <a:gd name="connsiteX1" fmla="*/ 11802 w 107840"/>
                <a:gd name="connsiteY1" fmla="*/ 37 h 46744"/>
                <a:gd name="connsiteX2" fmla="*/ 22 w 107840"/>
                <a:gd name="connsiteY2" fmla="*/ 37 h 46744"/>
                <a:gd name="connsiteX3" fmla="*/ 22 w 107840"/>
                <a:gd name="connsiteY3" fmla="*/ 46781 h 46744"/>
                <a:gd name="connsiteX4" fmla="*/ 9093 w 107840"/>
                <a:gd name="connsiteY4" fmla="*/ 46781 h 46744"/>
                <a:gd name="connsiteX5" fmla="*/ 9093 w 107840"/>
                <a:gd name="connsiteY5" fmla="*/ 31808 h 46744"/>
                <a:gd name="connsiteX6" fmla="*/ 11467 w 107840"/>
                <a:gd name="connsiteY6" fmla="*/ 31808 h 46744"/>
                <a:gd name="connsiteX7" fmla="*/ 31245 w 107840"/>
                <a:gd name="connsiteY7" fmla="*/ 15485 h 46744"/>
                <a:gd name="connsiteX8" fmla="*/ 21691 w 107840"/>
                <a:gd name="connsiteY8" fmla="*/ 15689 h 46744"/>
                <a:gd name="connsiteX9" fmla="*/ 11467 w 107840"/>
                <a:gd name="connsiteY9" fmla="*/ 24359 h 46744"/>
                <a:gd name="connsiteX10" fmla="*/ 9093 w 107840"/>
                <a:gd name="connsiteY10" fmla="*/ 24359 h 46744"/>
                <a:gd name="connsiteX11" fmla="*/ 9093 w 107840"/>
                <a:gd name="connsiteY11" fmla="*/ 7486 h 46744"/>
                <a:gd name="connsiteX12" fmla="*/ 11802 w 107840"/>
                <a:gd name="connsiteY12" fmla="*/ 7486 h 46744"/>
                <a:gd name="connsiteX13" fmla="*/ 21691 w 107840"/>
                <a:gd name="connsiteY13" fmla="*/ 15689 h 46744"/>
                <a:gd name="connsiteX14" fmla="*/ 63557 w 107840"/>
                <a:gd name="connsiteY14" fmla="*/ 14944 h 46744"/>
                <a:gd name="connsiteX15" fmla="*/ 49877 w 107840"/>
                <a:gd name="connsiteY15" fmla="*/ 1871 h 46744"/>
                <a:gd name="connsiteX16" fmla="*/ 36664 w 107840"/>
                <a:gd name="connsiteY16" fmla="*/ 7355 h 46744"/>
                <a:gd name="connsiteX17" fmla="*/ 39644 w 107840"/>
                <a:gd name="connsiteY17" fmla="*/ 13111 h 46744"/>
                <a:gd name="connsiteX18" fmla="*/ 48453 w 107840"/>
                <a:gd name="connsiteY18" fmla="*/ 9050 h 46744"/>
                <a:gd name="connsiteX19" fmla="*/ 54822 w 107840"/>
                <a:gd name="connsiteY19" fmla="*/ 15886 h 46744"/>
                <a:gd name="connsiteX20" fmla="*/ 37475 w 107840"/>
                <a:gd name="connsiteY20" fmla="*/ 41558 h 46744"/>
                <a:gd name="connsiteX21" fmla="*/ 38089 w 107840"/>
                <a:gd name="connsiteY21" fmla="*/ 46781 h 46744"/>
                <a:gd name="connsiteX22" fmla="*/ 64367 w 107840"/>
                <a:gd name="connsiteY22" fmla="*/ 46781 h 46744"/>
                <a:gd name="connsiteX23" fmla="*/ 64367 w 107840"/>
                <a:gd name="connsiteY23" fmla="*/ 40003 h 46744"/>
                <a:gd name="connsiteX24" fmla="*/ 48453 w 107840"/>
                <a:gd name="connsiteY24" fmla="*/ 40003 h 46744"/>
                <a:gd name="connsiteX25" fmla="*/ 48453 w 107840"/>
                <a:gd name="connsiteY25" fmla="*/ 39872 h 46744"/>
                <a:gd name="connsiteX26" fmla="*/ 63557 w 107840"/>
                <a:gd name="connsiteY26" fmla="*/ 14944 h 46744"/>
                <a:gd name="connsiteX27" fmla="*/ 107313 w 107840"/>
                <a:gd name="connsiteY27" fmla="*/ 37 h 46744"/>
                <a:gd name="connsiteX28" fmla="*/ 97498 w 107840"/>
                <a:gd name="connsiteY28" fmla="*/ 37 h 46744"/>
                <a:gd name="connsiteX29" fmla="*/ 88894 w 107840"/>
                <a:gd name="connsiteY29" fmla="*/ 15010 h 46744"/>
                <a:gd name="connsiteX30" fmla="*/ 88755 w 107840"/>
                <a:gd name="connsiteY30" fmla="*/ 15010 h 46744"/>
                <a:gd name="connsiteX31" fmla="*/ 80356 w 107840"/>
                <a:gd name="connsiteY31" fmla="*/ 37 h 46744"/>
                <a:gd name="connsiteX32" fmla="*/ 69926 w 107840"/>
                <a:gd name="connsiteY32" fmla="*/ 37 h 46744"/>
                <a:gd name="connsiteX33" fmla="*/ 83679 w 107840"/>
                <a:gd name="connsiteY33" fmla="*/ 23270 h 46744"/>
                <a:gd name="connsiteX34" fmla="*/ 69386 w 107840"/>
                <a:gd name="connsiteY34" fmla="*/ 46781 h 46744"/>
                <a:gd name="connsiteX35" fmla="*/ 79275 w 107840"/>
                <a:gd name="connsiteY35" fmla="*/ 46781 h 46744"/>
                <a:gd name="connsiteX36" fmla="*/ 88354 w 107840"/>
                <a:gd name="connsiteY36" fmla="*/ 30998 h 46744"/>
                <a:gd name="connsiteX37" fmla="*/ 88485 w 107840"/>
                <a:gd name="connsiteY37" fmla="*/ 30998 h 46744"/>
                <a:gd name="connsiteX38" fmla="*/ 97424 w 107840"/>
                <a:gd name="connsiteY38" fmla="*/ 46781 h 46744"/>
                <a:gd name="connsiteX39" fmla="*/ 107862 w 107840"/>
                <a:gd name="connsiteY39" fmla="*/ 46781 h 46744"/>
                <a:gd name="connsiteX40" fmla="*/ 93495 w 107840"/>
                <a:gd name="connsiteY40" fmla="*/ 22730 h 46744"/>
                <a:gd name="connsiteX41" fmla="*/ 107313 w 107840"/>
                <a:gd name="connsiteY41" fmla="*/ 37 h 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07840" h="46744">
                  <a:moveTo>
                    <a:pt x="31245" y="15485"/>
                  </a:moveTo>
                  <a:cubicBezTo>
                    <a:pt x="31245" y="5661"/>
                    <a:pt x="25081" y="37"/>
                    <a:pt x="11802" y="37"/>
                  </a:cubicBezTo>
                  <a:lnTo>
                    <a:pt x="22" y="37"/>
                  </a:lnTo>
                  <a:lnTo>
                    <a:pt x="22" y="46781"/>
                  </a:lnTo>
                  <a:lnTo>
                    <a:pt x="9093" y="46781"/>
                  </a:lnTo>
                  <a:lnTo>
                    <a:pt x="9093" y="31808"/>
                  </a:lnTo>
                  <a:lnTo>
                    <a:pt x="11467" y="31808"/>
                  </a:lnTo>
                  <a:cubicBezTo>
                    <a:pt x="24066" y="31808"/>
                    <a:pt x="31245" y="25505"/>
                    <a:pt x="31245" y="15485"/>
                  </a:cubicBezTo>
                  <a:close/>
                  <a:moveTo>
                    <a:pt x="21691" y="15689"/>
                  </a:moveTo>
                  <a:cubicBezTo>
                    <a:pt x="21691" y="21240"/>
                    <a:pt x="18441" y="24359"/>
                    <a:pt x="11467" y="24359"/>
                  </a:cubicBezTo>
                  <a:lnTo>
                    <a:pt x="9093" y="24359"/>
                  </a:lnTo>
                  <a:lnTo>
                    <a:pt x="9093" y="7486"/>
                  </a:lnTo>
                  <a:lnTo>
                    <a:pt x="11802" y="7486"/>
                  </a:lnTo>
                  <a:cubicBezTo>
                    <a:pt x="18581" y="7486"/>
                    <a:pt x="21691" y="10466"/>
                    <a:pt x="21691" y="15689"/>
                  </a:cubicBezTo>
                  <a:close/>
                  <a:moveTo>
                    <a:pt x="63557" y="14944"/>
                  </a:moveTo>
                  <a:cubicBezTo>
                    <a:pt x="63557" y="6610"/>
                    <a:pt x="58203" y="1871"/>
                    <a:pt x="49877" y="1871"/>
                  </a:cubicBezTo>
                  <a:cubicBezTo>
                    <a:pt x="42559" y="1871"/>
                    <a:pt x="38425" y="5456"/>
                    <a:pt x="36664" y="7355"/>
                  </a:cubicBezTo>
                  <a:lnTo>
                    <a:pt x="39644" y="13111"/>
                  </a:lnTo>
                  <a:cubicBezTo>
                    <a:pt x="41003" y="11686"/>
                    <a:pt x="43909" y="9050"/>
                    <a:pt x="48453" y="9050"/>
                  </a:cubicBezTo>
                  <a:cubicBezTo>
                    <a:pt x="52653" y="9050"/>
                    <a:pt x="54822" y="11555"/>
                    <a:pt x="54822" y="15886"/>
                  </a:cubicBezTo>
                  <a:cubicBezTo>
                    <a:pt x="54822" y="21854"/>
                    <a:pt x="52039" y="25644"/>
                    <a:pt x="37475" y="41558"/>
                  </a:cubicBezTo>
                  <a:lnTo>
                    <a:pt x="38089" y="46781"/>
                  </a:lnTo>
                  <a:lnTo>
                    <a:pt x="64367" y="46781"/>
                  </a:lnTo>
                  <a:lnTo>
                    <a:pt x="64367" y="40003"/>
                  </a:lnTo>
                  <a:lnTo>
                    <a:pt x="48453" y="40003"/>
                  </a:lnTo>
                  <a:lnTo>
                    <a:pt x="48453" y="39872"/>
                  </a:lnTo>
                  <a:cubicBezTo>
                    <a:pt x="58678" y="29704"/>
                    <a:pt x="63557" y="23270"/>
                    <a:pt x="63557" y="14944"/>
                  </a:cubicBezTo>
                  <a:close/>
                  <a:moveTo>
                    <a:pt x="107313" y="37"/>
                  </a:moveTo>
                  <a:lnTo>
                    <a:pt x="97498" y="37"/>
                  </a:lnTo>
                  <a:lnTo>
                    <a:pt x="88894" y="15010"/>
                  </a:lnTo>
                  <a:lnTo>
                    <a:pt x="88755" y="15010"/>
                  </a:lnTo>
                  <a:lnTo>
                    <a:pt x="80356" y="37"/>
                  </a:lnTo>
                  <a:lnTo>
                    <a:pt x="69926" y="37"/>
                  </a:lnTo>
                  <a:lnTo>
                    <a:pt x="83679" y="23270"/>
                  </a:lnTo>
                  <a:lnTo>
                    <a:pt x="69386" y="46781"/>
                  </a:lnTo>
                  <a:lnTo>
                    <a:pt x="79275" y="46781"/>
                  </a:lnTo>
                  <a:lnTo>
                    <a:pt x="88354" y="30998"/>
                  </a:lnTo>
                  <a:lnTo>
                    <a:pt x="88485" y="30998"/>
                  </a:lnTo>
                  <a:lnTo>
                    <a:pt x="97424" y="46781"/>
                  </a:lnTo>
                  <a:lnTo>
                    <a:pt x="107862" y="46781"/>
                  </a:lnTo>
                  <a:lnTo>
                    <a:pt x="93495" y="22730"/>
                  </a:lnTo>
                  <a:lnTo>
                    <a:pt x="107313" y="37"/>
                  </a:lnTo>
                  <a:close/>
                </a:path>
              </a:pathLst>
            </a:custGeom>
            <a:solidFill>
              <a:srgbClr val="FFFFF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E2A35CE3-C62A-D5D4-4455-A379F06B7B22}"/>
                </a:ext>
              </a:extLst>
            </p:cNvPr>
            <p:cNvSpPr/>
            <p:nvPr/>
          </p:nvSpPr>
          <p:spPr>
            <a:xfrm rot="-7361">
              <a:off x="622898" y="6269908"/>
              <a:ext cx="42651" cy="56486"/>
            </a:xfrm>
            <a:custGeom>
              <a:avLst/>
              <a:gdLst>
                <a:gd name="connsiteX0" fmla="*/ 42670 w 42651"/>
                <a:gd name="connsiteY0" fmla="*/ 35 h 56486"/>
                <a:gd name="connsiteX1" fmla="*/ 19 w 42651"/>
                <a:gd name="connsiteY1" fmla="*/ 35 h 56486"/>
                <a:gd name="connsiteX2" fmla="*/ 19 w 42651"/>
                <a:gd name="connsiteY2" fmla="*/ 5929 h 56486"/>
                <a:gd name="connsiteX3" fmla="*/ 17538 w 42651"/>
                <a:gd name="connsiteY3" fmla="*/ 5929 h 56486"/>
                <a:gd name="connsiteX4" fmla="*/ 17538 w 42651"/>
                <a:gd name="connsiteY4" fmla="*/ 56521 h 56486"/>
                <a:gd name="connsiteX5" fmla="*/ 24660 w 42651"/>
                <a:gd name="connsiteY5" fmla="*/ 56521 h 56486"/>
                <a:gd name="connsiteX6" fmla="*/ 24660 w 42651"/>
                <a:gd name="connsiteY6" fmla="*/ 5929 h 56486"/>
                <a:gd name="connsiteX7" fmla="*/ 42179 w 42651"/>
                <a:gd name="connsiteY7" fmla="*/ 5929 h 56486"/>
                <a:gd name="connsiteX8" fmla="*/ 42670 w 42651"/>
                <a:gd name="connsiteY8" fmla="*/ 35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51" h="56486">
                  <a:moveTo>
                    <a:pt x="42670" y="35"/>
                  </a:moveTo>
                  <a:lnTo>
                    <a:pt x="19" y="35"/>
                  </a:lnTo>
                  <a:lnTo>
                    <a:pt x="19" y="5929"/>
                  </a:lnTo>
                  <a:lnTo>
                    <a:pt x="17538" y="5929"/>
                  </a:lnTo>
                  <a:lnTo>
                    <a:pt x="17538" y="56521"/>
                  </a:lnTo>
                  <a:lnTo>
                    <a:pt x="24660" y="56521"/>
                  </a:lnTo>
                  <a:lnTo>
                    <a:pt x="24660" y="5929"/>
                  </a:lnTo>
                  <a:lnTo>
                    <a:pt x="42179" y="5929"/>
                  </a:lnTo>
                  <a:lnTo>
                    <a:pt x="42670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:a16="http://schemas.microsoft.com/office/drawing/2014/main" id="{7D431F73-2FC4-6AAE-AA12-16FE29F5DD9C}"/>
                </a:ext>
              </a:extLst>
            </p:cNvPr>
            <p:cNvSpPr/>
            <p:nvPr/>
          </p:nvSpPr>
          <p:spPr>
            <a:xfrm rot="-7361">
              <a:off x="673406" y="6267683"/>
              <a:ext cx="31435" cy="58614"/>
            </a:xfrm>
            <a:custGeom>
              <a:avLst/>
              <a:gdLst>
                <a:gd name="connsiteX0" fmla="*/ 31454 w 31435"/>
                <a:gd name="connsiteY0" fmla="*/ 58650 h 58614"/>
                <a:gd name="connsiteX1" fmla="*/ 31454 w 31435"/>
                <a:gd name="connsiteY1" fmla="*/ 34336 h 58614"/>
                <a:gd name="connsiteX2" fmla="*/ 18519 w 31435"/>
                <a:gd name="connsiteY2" fmla="*/ 18372 h 58614"/>
                <a:gd name="connsiteX3" fmla="*/ 6813 w 31435"/>
                <a:gd name="connsiteY3" fmla="*/ 23366 h 58614"/>
                <a:gd name="connsiteX4" fmla="*/ 6649 w 31435"/>
                <a:gd name="connsiteY4" fmla="*/ 23366 h 58614"/>
                <a:gd name="connsiteX5" fmla="*/ 6649 w 31435"/>
                <a:gd name="connsiteY5" fmla="*/ 35 h 58614"/>
                <a:gd name="connsiteX6" fmla="*/ 18 w 31435"/>
                <a:gd name="connsiteY6" fmla="*/ 772 h 58614"/>
                <a:gd name="connsiteX7" fmla="*/ 18 w 31435"/>
                <a:gd name="connsiteY7" fmla="*/ 58650 h 58614"/>
                <a:gd name="connsiteX8" fmla="*/ 6649 w 31435"/>
                <a:gd name="connsiteY8" fmla="*/ 58650 h 58614"/>
                <a:gd name="connsiteX9" fmla="*/ 6649 w 31435"/>
                <a:gd name="connsiteY9" fmla="*/ 28524 h 58614"/>
                <a:gd name="connsiteX10" fmla="*/ 16964 w 31435"/>
                <a:gd name="connsiteY10" fmla="*/ 24267 h 58614"/>
                <a:gd name="connsiteX11" fmla="*/ 24823 w 31435"/>
                <a:gd name="connsiteY11" fmla="*/ 35400 h 58614"/>
                <a:gd name="connsiteX12" fmla="*/ 24823 w 31435"/>
                <a:gd name="connsiteY12" fmla="*/ 58650 h 58614"/>
                <a:gd name="connsiteX13" fmla="*/ 31454 w 31435"/>
                <a:gd name="connsiteY13" fmla="*/ 58650 h 58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35" h="58614">
                  <a:moveTo>
                    <a:pt x="31454" y="58650"/>
                  </a:moveTo>
                  <a:lnTo>
                    <a:pt x="31454" y="34336"/>
                  </a:lnTo>
                  <a:cubicBezTo>
                    <a:pt x="31454" y="23612"/>
                    <a:pt x="26870" y="18372"/>
                    <a:pt x="18519" y="18372"/>
                  </a:cubicBezTo>
                  <a:cubicBezTo>
                    <a:pt x="12461" y="18372"/>
                    <a:pt x="8778" y="21401"/>
                    <a:pt x="6813" y="23366"/>
                  </a:cubicBezTo>
                  <a:lnTo>
                    <a:pt x="6649" y="23366"/>
                  </a:lnTo>
                  <a:lnTo>
                    <a:pt x="6649" y="35"/>
                  </a:lnTo>
                  <a:lnTo>
                    <a:pt x="18" y="772"/>
                  </a:lnTo>
                  <a:lnTo>
                    <a:pt x="18" y="58650"/>
                  </a:lnTo>
                  <a:lnTo>
                    <a:pt x="6649" y="58650"/>
                  </a:lnTo>
                  <a:lnTo>
                    <a:pt x="6649" y="28524"/>
                  </a:lnTo>
                  <a:cubicBezTo>
                    <a:pt x="8450" y="26886"/>
                    <a:pt x="11643" y="24267"/>
                    <a:pt x="16964" y="24267"/>
                  </a:cubicBezTo>
                  <a:cubicBezTo>
                    <a:pt x="22531" y="24267"/>
                    <a:pt x="24823" y="27869"/>
                    <a:pt x="24823" y="35400"/>
                  </a:cubicBezTo>
                  <a:lnTo>
                    <a:pt x="24823" y="58650"/>
                  </a:lnTo>
                  <a:lnTo>
                    <a:pt x="31454" y="58650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86D34B00-FB70-BEC6-935A-243105E1FFC7}"/>
                </a:ext>
              </a:extLst>
            </p:cNvPr>
            <p:cNvSpPr/>
            <p:nvPr/>
          </p:nvSpPr>
          <p:spPr>
            <a:xfrm rot="-7361">
              <a:off x="714932" y="6285932"/>
              <a:ext cx="30862" cy="41259"/>
            </a:xfrm>
            <a:custGeom>
              <a:avLst/>
              <a:gdLst>
                <a:gd name="connsiteX0" fmla="*/ 30225 w 30862"/>
                <a:gd name="connsiteY0" fmla="*/ 14934 h 41259"/>
                <a:gd name="connsiteX1" fmla="*/ 16881 w 30862"/>
                <a:gd name="connsiteY1" fmla="*/ 35 h 41259"/>
                <a:gd name="connsiteX2" fmla="*/ 17 w 30862"/>
                <a:gd name="connsiteY2" fmla="*/ 20091 h 41259"/>
                <a:gd name="connsiteX3" fmla="*/ 17454 w 30862"/>
                <a:gd name="connsiteY3" fmla="*/ 41294 h 41259"/>
                <a:gd name="connsiteX4" fmla="*/ 30880 w 30862"/>
                <a:gd name="connsiteY4" fmla="*/ 36628 h 41259"/>
                <a:gd name="connsiteX5" fmla="*/ 28670 w 30862"/>
                <a:gd name="connsiteY5" fmla="*/ 31634 h 41259"/>
                <a:gd name="connsiteX6" fmla="*/ 18355 w 30862"/>
                <a:gd name="connsiteY6" fmla="*/ 35154 h 41259"/>
                <a:gd name="connsiteX7" fmla="*/ 6648 w 30862"/>
                <a:gd name="connsiteY7" fmla="*/ 22056 h 41259"/>
                <a:gd name="connsiteX8" fmla="*/ 29489 w 30862"/>
                <a:gd name="connsiteY8" fmla="*/ 22056 h 41259"/>
                <a:gd name="connsiteX9" fmla="*/ 30225 w 30862"/>
                <a:gd name="connsiteY9" fmla="*/ 14934 h 41259"/>
                <a:gd name="connsiteX10" fmla="*/ 16472 w 30862"/>
                <a:gd name="connsiteY10" fmla="*/ 5683 h 41259"/>
                <a:gd name="connsiteX11" fmla="*/ 24004 w 30862"/>
                <a:gd name="connsiteY11" fmla="*/ 14279 h 41259"/>
                <a:gd name="connsiteX12" fmla="*/ 23840 w 30862"/>
                <a:gd name="connsiteY12" fmla="*/ 16899 h 41259"/>
                <a:gd name="connsiteX13" fmla="*/ 6648 w 30862"/>
                <a:gd name="connsiteY13" fmla="*/ 16899 h 41259"/>
                <a:gd name="connsiteX14" fmla="*/ 16472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25" y="14934"/>
                  </a:moveTo>
                  <a:cubicBezTo>
                    <a:pt x="30225" y="5356"/>
                    <a:pt x="24986" y="35"/>
                    <a:pt x="16881" y="35"/>
                  </a:cubicBezTo>
                  <a:cubicBezTo>
                    <a:pt x="7958" y="35"/>
                    <a:pt x="17" y="6420"/>
                    <a:pt x="17" y="20091"/>
                  </a:cubicBezTo>
                  <a:cubicBezTo>
                    <a:pt x="17" y="34827"/>
                    <a:pt x="6894" y="41294"/>
                    <a:pt x="17454" y="41294"/>
                  </a:cubicBezTo>
                  <a:cubicBezTo>
                    <a:pt x="26132" y="41294"/>
                    <a:pt x="29980" y="37610"/>
                    <a:pt x="30880" y="36628"/>
                  </a:cubicBezTo>
                  <a:lnTo>
                    <a:pt x="28670" y="31634"/>
                  </a:lnTo>
                  <a:cubicBezTo>
                    <a:pt x="27606" y="32535"/>
                    <a:pt x="24331" y="35154"/>
                    <a:pt x="18355" y="35154"/>
                  </a:cubicBezTo>
                  <a:cubicBezTo>
                    <a:pt x="11315" y="35154"/>
                    <a:pt x="7140" y="30979"/>
                    <a:pt x="6648" y="22056"/>
                  </a:cubicBezTo>
                  <a:lnTo>
                    <a:pt x="29489" y="22056"/>
                  </a:lnTo>
                  <a:cubicBezTo>
                    <a:pt x="29898" y="20010"/>
                    <a:pt x="30225" y="17717"/>
                    <a:pt x="30225" y="14934"/>
                  </a:cubicBezTo>
                  <a:close/>
                  <a:moveTo>
                    <a:pt x="16472" y="5683"/>
                  </a:moveTo>
                  <a:cubicBezTo>
                    <a:pt x="21138" y="5683"/>
                    <a:pt x="24004" y="8794"/>
                    <a:pt x="24004" y="14279"/>
                  </a:cubicBezTo>
                  <a:cubicBezTo>
                    <a:pt x="24004" y="15098"/>
                    <a:pt x="24004" y="15916"/>
                    <a:pt x="23840" y="16899"/>
                  </a:cubicBezTo>
                  <a:lnTo>
                    <a:pt x="6648" y="16899"/>
                  </a:lnTo>
                  <a:cubicBezTo>
                    <a:pt x="7140" y="9695"/>
                    <a:pt x="10987" y="5683"/>
                    <a:pt x="16472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C9D60BFA-95F4-2418-59EC-9C210CB29335}"/>
                </a:ext>
              </a:extLst>
            </p:cNvPr>
            <p:cNvSpPr/>
            <p:nvPr/>
          </p:nvSpPr>
          <p:spPr>
            <a:xfrm rot="-7361">
              <a:off x="776148" y="6269592"/>
              <a:ext cx="31272" cy="56486"/>
            </a:xfrm>
            <a:custGeom>
              <a:avLst/>
              <a:gdLst>
                <a:gd name="connsiteX0" fmla="*/ 7138 w 31272"/>
                <a:gd name="connsiteY0" fmla="*/ 56521 h 56486"/>
                <a:gd name="connsiteX1" fmla="*/ 7138 w 31272"/>
                <a:gd name="connsiteY1" fmla="*/ 32289 h 56486"/>
                <a:gd name="connsiteX2" fmla="*/ 28833 w 31272"/>
                <a:gd name="connsiteY2" fmla="*/ 32289 h 56486"/>
                <a:gd name="connsiteX3" fmla="*/ 28833 w 31272"/>
                <a:gd name="connsiteY3" fmla="*/ 26559 h 56486"/>
                <a:gd name="connsiteX4" fmla="*/ 7138 w 31272"/>
                <a:gd name="connsiteY4" fmla="*/ 26559 h 56486"/>
                <a:gd name="connsiteX5" fmla="*/ 7138 w 31272"/>
                <a:gd name="connsiteY5" fmla="*/ 5929 h 56486"/>
                <a:gd name="connsiteX6" fmla="*/ 30797 w 31272"/>
                <a:gd name="connsiteY6" fmla="*/ 5929 h 56486"/>
                <a:gd name="connsiteX7" fmla="*/ 31289 w 31272"/>
                <a:gd name="connsiteY7" fmla="*/ 35 h 56486"/>
                <a:gd name="connsiteX8" fmla="*/ 16 w 31272"/>
                <a:gd name="connsiteY8" fmla="*/ 35 h 56486"/>
                <a:gd name="connsiteX9" fmla="*/ 16 w 31272"/>
                <a:gd name="connsiteY9" fmla="*/ 56521 h 56486"/>
                <a:gd name="connsiteX10" fmla="*/ 7138 w 31272"/>
                <a:gd name="connsiteY10" fmla="*/ 56521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272" h="56486">
                  <a:moveTo>
                    <a:pt x="7138" y="56521"/>
                  </a:moveTo>
                  <a:lnTo>
                    <a:pt x="7138" y="32289"/>
                  </a:lnTo>
                  <a:lnTo>
                    <a:pt x="28833" y="32289"/>
                  </a:lnTo>
                  <a:lnTo>
                    <a:pt x="28833" y="26559"/>
                  </a:lnTo>
                  <a:lnTo>
                    <a:pt x="7138" y="26559"/>
                  </a:lnTo>
                  <a:lnTo>
                    <a:pt x="7138" y="5929"/>
                  </a:lnTo>
                  <a:lnTo>
                    <a:pt x="30797" y="5929"/>
                  </a:lnTo>
                  <a:lnTo>
                    <a:pt x="31289" y="35"/>
                  </a:lnTo>
                  <a:lnTo>
                    <a:pt x="16" y="35"/>
                  </a:lnTo>
                  <a:lnTo>
                    <a:pt x="16" y="56521"/>
                  </a:lnTo>
                  <a:lnTo>
                    <a:pt x="7138" y="56521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33C21D26-8F57-FFD0-51C7-54D495799BF7}"/>
                </a:ext>
              </a:extLst>
            </p:cNvPr>
            <p:cNvSpPr/>
            <p:nvPr/>
          </p:nvSpPr>
          <p:spPr>
            <a:xfrm rot="-7361">
              <a:off x="815536" y="6286699"/>
              <a:ext cx="30944" cy="40277"/>
            </a:xfrm>
            <a:custGeom>
              <a:avLst/>
              <a:gdLst>
                <a:gd name="connsiteX0" fmla="*/ 6647 w 30944"/>
                <a:gd name="connsiteY0" fmla="*/ 35 h 40277"/>
                <a:gd name="connsiteX1" fmla="*/ 16 w 30944"/>
                <a:gd name="connsiteY1" fmla="*/ 35 h 40277"/>
                <a:gd name="connsiteX2" fmla="*/ 16 w 30944"/>
                <a:gd name="connsiteY2" fmla="*/ 24348 h 40277"/>
                <a:gd name="connsiteX3" fmla="*/ 12541 w 30944"/>
                <a:gd name="connsiteY3" fmla="*/ 40312 h 40277"/>
                <a:gd name="connsiteX4" fmla="*/ 24657 w 30944"/>
                <a:gd name="connsiteY4" fmla="*/ 34909 h 40277"/>
                <a:gd name="connsiteX5" fmla="*/ 24821 w 30944"/>
                <a:gd name="connsiteY5" fmla="*/ 34909 h 40277"/>
                <a:gd name="connsiteX6" fmla="*/ 24821 w 30944"/>
                <a:gd name="connsiteY6" fmla="*/ 39329 h 40277"/>
                <a:gd name="connsiteX7" fmla="*/ 30960 w 30944"/>
                <a:gd name="connsiteY7" fmla="*/ 39329 h 40277"/>
                <a:gd name="connsiteX8" fmla="*/ 30960 w 30944"/>
                <a:gd name="connsiteY8" fmla="*/ 35 h 40277"/>
                <a:gd name="connsiteX9" fmla="*/ 24329 w 30944"/>
                <a:gd name="connsiteY9" fmla="*/ 35 h 40277"/>
                <a:gd name="connsiteX10" fmla="*/ 24329 w 30944"/>
                <a:gd name="connsiteY10" fmla="*/ 29997 h 40277"/>
                <a:gd name="connsiteX11" fmla="*/ 14260 w 30944"/>
                <a:gd name="connsiteY11" fmla="*/ 34172 h 40277"/>
                <a:gd name="connsiteX12" fmla="*/ 6647 w 30944"/>
                <a:gd name="connsiteY12" fmla="*/ 23284 h 40277"/>
                <a:gd name="connsiteX13" fmla="*/ 6647 w 30944"/>
                <a:gd name="connsiteY13" fmla="*/ 35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7" y="35"/>
                  </a:moveTo>
                  <a:lnTo>
                    <a:pt x="16" y="35"/>
                  </a:lnTo>
                  <a:lnTo>
                    <a:pt x="16" y="24348"/>
                  </a:lnTo>
                  <a:cubicBezTo>
                    <a:pt x="16" y="35318"/>
                    <a:pt x="4436" y="40312"/>
                    <a:pt x="12541" y="40312"/>
                  </a:cubicBezTo>
                  <a:cubicBezTo>
                    <a:pt x="20236" y="40312"/>
                    <a:pt x="23429" y="36382"/>
                    <a:pt x="24657" y="34909"/>
                  </a:cubicBezTo>
                  <a:lnTo>
                    <a:pt x="24821" y="34909"/>
                  </a:lnTo>
                  <a:lnTo>
                    <a:pt x="24821" y="39329"/>
                  </a:lnTo>
                  <a:lnTo>
                    <a:pt x="30960" y="39329"/>
                  </a:lnTo>
                  <a:lnTo>
                    <a:pt x="30960" y="35"/>
                  </a:lnTo>
                  <a:lnTo>
                    <a:pt x="24329" y="35"/>
                  </a:lnTo>
                  <a:lnTo>
                    <a:pt x="24329" y="29997"/>
                  </a:lnTo>
                  <a:cubicBezTo>
                    <a:pt x="22774" y="31471"/>
                    <a:pt x="19827" y="34172"/>
                    <a:pt x="14260" y="34172"/>
                  </a:cubicBezTo>
                  <a:cubicBezTo>
                    <a:pt x="8939" y="34172"/>
                    <a:pt x="6647" y="30897"/>
                    <a:pt x="6647" y="23284"/>
                  </a:cubicBezTo>
                  <a:lnTo>
                    <a:pt x="6647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4F01C27B-7CA1-668B-51CA-523D5D94C7F1}"/>
                </a:ext>
              </a:extLst>
            </p:cNvPr>
            <p:cNvSpPr/>
            <p:nvPr/>
          </p:nvSpPr>
          <p:spPr>
            <a:xfrm rot="-7361">
              <a:off x="855147" y="6275653"/>
              <a:ext cx="23249" cy="51247"/>
            </a:xfrm>
            <a:custGeom>
              <a:avLst/>
              <a:gdLst>
                <a:gd name="connsiteX0" fmla="*/ 23019 w 23249"/>
                <a:gd name="connsiteY0" fmla="*/ 11004 h 51247"/>
                <a:gd name="connsiteX1" fmla="*/ 12049 w 23249"/>
                <a:gd name="connsiteY1" fmla="*/ 11004 h 51247"/>
                <a:gd name="connsiteX2" fmla="*/ 12049 w 23249"/>
                <a:gd name="connsiteY2" fmla="*/ 35 h 51247"/>
                <a:gd name="connsiteX3" fmla="*/ 6155 w 23249"/>
                <a:gd name="connsiteY3" fmla="*/ 35 h 51247"/>
                <a:gd name="connsiteX4" fmla="*/ 5418 w 23249"/>
                <a:gd name="connsiteY4" fmla="*/ 11004 h 51247"/>
                <a:gd name="connsiteX5" fmla="*/ 15 w 23249"/>
                <a:gd name="connsiteY5" fmla="*/ 11987 h 51247"/>
                <a:gd name="connsiteX6" fmla="*/ 15 w 23249"/>
                <a:gd name="connsiteY6" fmla="*/ 16653 h 51247"/>
                <a:gd name="connsiteX7" fmla="*/ 5418 w 23249"/>
                <a:gd name="connsiteY7" fmla="*/ 16653 h 51247"/>
                <a:gd name="connsiteX8" fmla="*/ 5418 w 23249"/>
                <a:gd name="connsiteY8" fmla="*/ 37856 h 51247"/>
                <a:gd name="connsiteX9" fmla="*/ 16060 w 23249"/>
                <a:gd name="connsiteY9" fmla="*/ 51282 h 51247"/>
                <a:gd name="connsiteX10" fmla="*/ 23265 w 23249"/>
                <a:gd name="connsiteY10" fmla="*/ 49563 h 51247"/>
                <a:gd name="connsiteX11" fmla="*/ 22446 w 23249"/>
                <a:gd name="connsiteY11" fmla="*/ 44078 h 51247"/>
                <a:gd name="connsiteX12" fmla="*/ 17616 w 23249"/>
                <a:gd name="connsiteY12" fmla="*/ 45142 h 51247"/>
                <a:gd name="connsiteX13" fmla="*/ 12049 w 23249"/>
                <a:gd name="connsiteY13" fmla="*/ 36955 h 51247"/>
                <a:gd name="connsiteX14" fmla="*/ 12049 w 23249"/>
                <a:gd name="connsiteY14" fmla="*/ 16653 h 51247"/>
                <a:gd name="connsiteX15" fmla="*/ 22200 w 23249"/>
                <a:gd name="connsiteY15" fmla="*/ 16653 h 51247"/>
                <a:gd name="connsiteX16" fmla="*/ 23019 w 23249"/>
                <a:gd name="connsiteY16" fmla="*/ 11004 h 5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49" h="51247">
                  <a:moveTo>
                    <a:pt x="23019" y="11004"/>
                  </a:moveTo>
                  <a:lnTo>
                    <a:pt x="12049" y="11004"/>
                  </a:lnTo>
                  <a:lnTo>
                    <a:pt x="12049" y="35"/>
                  </a:lnTo>
                  <a:lnTo>
                    <a:pt x="6155" y="35"/>
                  </a:lnTo>
                  <a:lnTo>
                    <a:pt x="5418" y="11004"/>
                  </a:lnTo>
                  <a:lnTo>
                    <a:pt x="15" y="11987"/>
                  </a:lnTo>
                  <a:lnTo>
                    <a:pt x="15" y="16653"/>
                  </a:lnTo>
                  <a:lnTo>
                    <a:pt x="5418" y="16653"/>
                  </a:lnTo>
                  <a:lnTo>
                    <a:pt x="5418" y="37856"/>
                  </a:lnTo>
                  <a:cubicBezTo>
                    <a:pt x="5418" y="46861"/>
                    <a:pt x="8611" y="51282"/>
                    <a:pt x="16060" y="51282"/>
                  </a:cubicBezTo>
                  <a:cubicBezTo>
                    <a:pt x="20236" y="51282"/>
                    <a:pt x="22446" y="50054"/>
                    <a:pt x="23265" y="49563"/>
                  </a:cubicBezTo>
                  <a:lnTo>
                    <a:pt x="22446" y="44078"/>
                  </a:lnTo>
                  <a:cubicBezTo>
                    <a:pt x="21627" y="44487"/>
                    <a:pt x="19990" y="45142"/>
                    <a:pt x="17616" y="45142"/>
                  </a:cubicBezTo>
                  <a:cubicBezTo>
                    <a:pt x="13605" y="45142"/>
                    <a:pt x="12049" y="42932"/>
                    <a:pt x="12049" y="36955"/>
                  </a:cubicBezTo>
                  <a:lnTo>
                    <a:pt x="12049" y="16653"/>
                  </a:lnTo>
                  <a:lnTo>
                    <a:pt x="22200" y="16653"/>
                  </a:lnTo>
                  <a:lnTo>
                    <a:pt x="23019" y="1100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F4B0B6EB-8E88-0F02-33B9-4BFE93943286}"/>
                </a:ext>
              </a:extLst>
            </p:cNvPr>
            <p:cNvSpPr/>
            <p:nvPr/>
          </p:nvSpPr>
          <p:spPr>
            <a:xfrm rot="-7361">
              <a:off x="886275" y="6286548"/>
              <a:ext cx="30944" cy="40277"/>
            </a:xfrm>
            <a:custGeom>
              <a:avLst/>
              <a:gdLst>
                <a:gd name="connsiteX0" fmla="*/ 6645 w 30944"/>
                <a:gd name="connsiteY0" fmla="*/ 35 h 40277"/>
                <a:gd name="connsiteX1" fmla="*/ 14 w 30944"/>
                <a:gd name="connsiteY1" fmla="*/ 35 h 40277"/>
                <a:gd name="connsiteX2" fmla="*/ 14 w 30944"/>
                <a:gd name="connsiteY2" fmla="*/ 24348 h 40277"/>
                <a:gd name="connsiteX3" fmla="*/ 12540 w 30944"/>
                <a:gd name="connsiteY3" fmla="*/ 40312 h 40277"/>
                <a:gd name="connsiteX4" fmla="*/ 24656 w 30944"/>
                <a:gd name="connsiteY4" fmla="*/ 34909 h 40277"/>
                <a:gd name="connsiteX5" fmla="*/ 24819 w 30944"/>
                <a:gd name="connsiteY5" fmla="*/ 34909 h 40277"/>
                <a:gd name="connsiteX6" fmla="*/ 24819 w 30944"/>
                <a:gd name="connsiteY6" fmla="*/ 39329 h 40277"/>
                <a:gd name="connsiteX7" fmla="*/ 30959 w 30944"/>
                <a:gd name="connsiteY7" fmla="*/ 39329 h 40277"/>
                <a:gd name="connsiteX8" fmla="*/ 30959 w 30944"/>
                <a:gd name="connsiteY8" fmla="*/ 35 h 40277"/>
                <a:gd name="connsiteX9" fmla="*/ 24328 w 30944"/>
                <a:gd name="connsiteY9" fmla="*/ 35 h 40277"/>
                <a:gd name="connsiteX10" fmla="*/ 24328 w 30944"/>
                <a:gd name="connsiteY10" fmla="*/ 29997 h 40277"/>
                <a:gd name="connsiteX11" fmla="*/ 14259 w 30944"/>
                <a:gd name="connsiteY11" fmla="*/ 34172 h 40277"/>
                <a:gd name="connsiteX12" fmla="*/ 6645 w 30944"/>
                <a:gd name="connsiteY12" fmla="*/ 23284 h 40277"/>
                <a:gd name="connsiteX13" fmla="*/ 6645 w 30944"/>
                <a:gd name="connsiteY13" fmla="*/ 35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5" y="35"/>
                  </a:moveTo>
                  <a:lnTo>
                    <a:pt x="14" y="35"/>
                  </a:lnTo>
                  <a:lnTo>
                    <a:pt x="14" y="24348"/>
                  </a:lnTo>
                  <a:cubicBezTo>
                    <a:pt x="14" y="35318"/>
                    <a:pt x="4435" y="40312"/>
                    <a:pt x="12540" y="40312"/>
                  </a:cubicBezTo>
                  <a:cubicBezTo>
                    <a:pt x="20235" y="40312"/>
                    <a:pt x="23428" y="36382"/>
                    <a:pt x="24656" y="34909"/>
                  </a:cubicBezTo>
                  <a:lnTo>
                    <a:pt x="24819" y="34909"/>
                  </a:lnTo>
                  <a:lnTo>
                    <a:pt x="24819" y="39329"/>
                  </a:lnTo>
                  <a:lnTo>
                    <a:pt x="30959" y="39329"/>
                  </a:lnTo>
                  <a:lnTo>
                    <a:pt x="30959" y="35"/>
                  </a:lnTo>
                  <a:lnTo>
                    <a:pt x="24328" y="35"/>
                  </a:lnTo>
                  <a:lnTo>
                    <a:pt x="24328" y="29997"/>
                  </a:lnTo>
                  <a:cubicBezTo>
                    <a:pt x="22773" y="31470"/>
                    <a:pt x="19826" y="34172"/>
                    <a:pt x="14259" y="34172"/>
                  </a:cubicBezTo>
                  <a:cubicBezTo>
                    <a:pt x="8938" y="34172"/>
                    <a:pt x="6645" y="30897"/>
                    <a:pt x="6645" y="23284"/>
                  </a:cubicBezTo>
                  <a:lnTo>
                    <a:pt x="6645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6CF4A63F-9EBE-ABA2-C4AA-8F8A6F10C971}"/>
                </a:ext>
              </a:extLst>
            </p:cNvPr>
            <p:cNvSpPr/>
            <p:nvPr/>
          </p:nvSpPr>
          <p:spPr>
            <a:xfrm rot="-7361">
              <a:off x="929579" y="6285730"/>
              <a:ext cx="19893" cy="40031"/>
            </a:xfrm>
            <a:custGeom>
              <a:avLst/>
              <a:gdLst>
                <a:gd name="connsiteX0" fmla="*/ 19907 w 19893"/>
                <a:gd name="connsiteY0" fmla="*/ 608 h 40031"/>
                <a:gd name="connsiteX1" fmla="*/ 16305 w 19893"/>
                <a:gd name="connsiteY1" fmla="*/ 35 h 40031"/>
                <a:gd name="connsiteX2" fmla="*/ 6317 w 19893"/>
                <a:gd name="connsiteY2" fmla="*/ 6584 h 40031"/>
                <a:gd name="connsiteX3" fmla="*/ 6154 w 19893"/>
                <a:gd name="connsiteY3" fmla="*/ 6584 h 40031"/>
                <a:gd name="connsiteX4" fmla="*/ 6154 w 19893"/>
                <a:gd name="connsiteY4" fmla="*/ 771 h 40031"/>
                <a:gd name="connsiteX5" fmla="*/ 14 w 19893"/>
                <a:gd name="connsiteY5" fmla="*/ 771 h 40031"/>
                <a:gd name="connsiteX6" fmla="*/ 14 w 19893"/>
                <a:gd name="connsiteY6" fmla="*/ 40066 h 40031"/>
                <a:gd name="connsiteX7" fmla="*/ 6645 w 19893"/>
                <a:gd name="connsiteY7" fmla="*/ 40066 h 40031"/>
                <a:gd name="connsiteX8" fmla="*/ 6645 w 19893"/>
                <a:gd name="connsiteY8" fmla="*/ 11496 h 40031"/>
                <a:gd name="connsiteX9" fmla="*/ 15732 w 19893"/>
                <a:gd name="connsiteY9" fmla="*/ 5929 h 40031"/>
                <a:gd name="connsiteX10" fmla="*/ 19334 w 19893"/>
                <a:gd name="connsiteY10" fmla="*/ 6666 h 40031"/>
                <a:gd name="connsiteX11" fmla="*/ 19907 w 19893"/>
                <a:gd name="connsiteY11" fmla="*/ 608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907" y="608"/>
                  </a:moveTo>
                  <a:cubicBezTo>
                    <a:pt x="18924" y="280"/>
                    <a:pt x="17942" y="35"/>
                    <a:pt x="16305" y="35"/>
                  </a:cubicBezTo>
                  <a:cubicBezTo>
                    <a:pt x="10165" y="35"/>
                    <a:pt x="7545" y="3718"/>
                    <a:pt x="6317" y="6584"/>
                  </a:cubicBezTo>
                  <a:lnTo>
                    <a:pt x="6154" y="6584"/>
                  </a:lnTo>
                  <a:lnTo>
                    <a:pt x="6154" y="771"/>
                  </a:lnTo>
                  <a:lnTo>
                    <a:pt x="14" y="771"/>
                  </a:lnTo>
                  <a:lnTo>
                    <a:pt x="14" y="40066"/>
                  </a:lnTo>
                  <a:lnTo>
                    <a:pt x="6645" y="40066"/>
                  </a:lnTo>
                  <a:lnTo>
                    <a:pt x="6645" y="11496"/>
                  </a:lnTo>
                  <a:cubicBezTo>
                    <a:pt x="7791" y="9121"/>
                    <a:pt x="10492" y="5929"/>
                    <a:pt x="15732" y="5929"/>
                  </a:cubicBezTo>
                  <a:cubicBezTo>
                    <a:pt x="17860" y="5929"/>
                    <a:pt x="18843" y="6420"/>
                    <a:pt x="19334" y="6666"/>
                  </a:cubicBezTo>
                  <a:lnTo>
                    <a:pt x="19907" y="608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139B2C9B-A0A2-97FB-874A-A5A6CCF860F2}"/>
                </a:ext>
              </a:extLst>
            </p:cNvPr>
            <p:cNvSpPr/>
            <p:nvPr/>
          </p:nvSpPr>
          <p:spPr>
            <a:xfrm rot="-7361">
              <a:off x="954712" y="6285419"/>
              <a:ext cx="30862" cy="41259"/>
            </a:xfrm>
            <a:custGeom>
              <a:avLst/>
              <a:gdLst>
                <a:gd name="connsiteX0" fmla="*/ 30221 w 30862"/>
                <a:gd name="connsiteY0" fmla="*/ 14934 h 41259"/>
                <a:gd name="connsiteX1" fmla="*/ 16877 w 30862"/>
                <a:gd name="connsiteY1" fmla="*/ 35 h 41259"/>
                <a:gd name="connsiteX2" fmla="*/ 13 w 30862"/>
                <a:gd name="connsiteY2" fmla="*/ 20091 h 41259"/>
                <a:gd name="connsiteX3" fmla="*/ 17450 w 30862"/>
                <a:gd name="connsiteY3" fmla="*/ 41294 h 41259"/>
                <a:gd name="connsiteX4" fmla="*/ 30876 w 30862"/>
                <a:gd name="connsiteY4" fmla="*/ 36628 h 41259"/>
                <a:gd name="connsiteX5" fmla="*/ 28666 w 30862"/>
                <a:gd name="connsiteY5" fmla="*/ 31634 h 41259"/>
                <a:gd name="connsiteX6" fmla="*/ 18351 w 30862"/>
                <a:gd name="connsiteY6" fmla="*/ 35154 h 41259"/>
                <a:gd name="connsiteX7" fmla="*/ 6644 w 30862"/>
                <a:gd name="connsiteY7" fmla="*/ 22056 h 41259"/>
                <a:gd name="connsiteX8" fmla="*/ 29484 w 30862"/>
                <a:gd name="connsiteY8" fmla="*/ 22056 h 41259"/>
                <a:gd name="connsiteX9" fmla="*/ 30221 w 30862"/>
                <a:gd name="connsiteY9" fmla="*/ 14934 h 41259"/>
                <a:gd name="connsiteX10" fmla="*/ 16468 w 30862"/>
                <a:gd name="connsiteY10" fmla="*/ 5683 h 41259"/>
                <a:gd name="connsiteX11" fmla="*/ 24000 w 30862"/>
                <a:gd name="connsiteY11" fmla="*/ 14279 h 41259"/>
                <a:gd name="connsiteX12" fmla="*/ 23836 w 30862"/>
                <a:gd name="connsiteY12" fmla="*/ 16899 h 41259"/>
                <a:gd name="connsiteX13" fmla="*/ 6644 w 30862"/>
                <a:gd name="connsiteY13" fmla="*/ 16899 h 41259"/>
                <a:gd name="connsiteX14" fmla="*/ 16468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21" y="14934"/>
                  </a:moveTo>
                  <a:cubicBezTo>
                    <a:pt x="30221" y="5356"/>
                    <a:pt x="24982" y="35"/>
                    <a:pt x="16877" y="35"/>
                  </a:cubicBezTo>
                  <a:cubicBezTo>
                    <a:pt x="7954" y="35"/>
                    <a:pt x="13" y="6420"/>
                    <a:pt x="13" y="20091"/>
                  </a:cubicBezTo>
                  <a:cubicBezTo>
                    <a:pt x="13" y="34827"/>
                    <a:pt x="6890" y="41294"/>
                    <a:pt x="17450" y="41294"/>
                  </a:cubicBezTo>
                  <a:cubicBezTo>
                    <a:pt x="26128" y="41294"/>
                    <a:pt x="29976" y="37610"/>
                    <a:pt x="30876" y="36628"/>
                  </a:cubicBezTo>
                  <a:lnTo>
                    <a:pt x="28666" y="31634"/>
                  </a:lnTo>
                  <a:cubicBezTo>
                    <a:pt x="27602" y="32535"/>
                    <a:pt x="24327" y="35154"/>
                    <a:pt x="18351" y="35154"/>
                  </a:cubicBezTo>
                  <a:cubicBezTo>
                    <a:pt x="11311" y="35154"/>
                    <a:pt x="7135" y="30979"/>
                    <a:pt x="6644" y="22056"/>
                  </a:cubicBezTo>
                  <a:lnTo>
                    <a:pt x="29484" y="22056"/>
                  </a:lnTo>
                  <a:cubicBezTo>
                    <a:pt x="29894" y="20009"/>
                    <a:pt x="30221" y="17717"/>
                    <a:pt x="30221" y="14934"/>
                  </a:cubicBezTo>
                  <a:close/>
                  <a:moveTo>
                    <a:pt x="16468" y="5683"/>
                  </a:moveTo>
                  <a:cubicBezTo>
                    <a:pt x="21134" y="5683"/>
                    <a:pt x="24000" y="8794"/>
                    <a:pt x="24000" y="14279"/>
                  </a:cubicBezTo>
                  <a:cubicBezTo>
                    <a:pt x="24000" y="15098"/>
                    <a:pt x="24000" y="15916"/>
                    <a:pt x="23836" y="16899"/>
                  </a:cubicBezTo>
                  <a:lnTo>
                    <a:pt x="6644" y="16899"/>
                  </a:lnTo>
                  <a:cubicBezTo>
                    <a:pt x="7135" y="9695"/>
                    <a:pt x="10983" y="5683"/>
                    <a:pt x="16468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2" name="Freihandform: Form 111">
              <a:extLst>
                <a:ext uri="{FF2B5EF4-FFF2-40B4-BE49-F238E27FC236}">
                  <a16:creationId xmlns:a16="http://schemas.microsoft.com/office/drawing/2014/main" id="{EC076B0D-6E62-6216-3190-4510767D008A}"/>
                </a:ext>
              </a:extLst>
            </p:cNvPr>
            <p:cNvSpPr/>
            <p:nvPr/>
          </p:nvSpPr>
          <p:spPr>
            <a:xfrm rot="-7361">
              <a:off x="1012337" y="6285291"/>
              <a:ext cx="34874" cy="41259"/>
            </a:xfrm>
            <a:custGeom>
              <a:avLst/>
              <a:gdLst>
                <a:gd name="connsiteX0" fmla="*/ 34886 w 34874"/>
                <a:gd name="connsiteY0" fmla="*/ 20583 h 41259"/>
                <a:gd name="connsiteX1" fmla="*/ 17940 w 34874"/>
                <a:gd name="connsiteY1" fmla="*/ 35 h 41259"/>
                <a:gd name="connsiteX2" fmla="*/ 12 w 34874"/>
                <a:gd name="connsiteY2" fmla="*/ 20583 h 41259"/>
                <a:gd name="connsiteX3" fmla="*/ 16958 w 34874"/>
                <a:gd name="connsiteY3" fmla="*/ 41294 h 41259"/>
                <a:gd name="connsiteX4" fmla="*/ 34886 w 34874"/>
                <a:gd name="connsiteY4" fmla="*/ 20583 h 41259"/>
                <a:gd name="connsiteX5" fmla="*/ 28010 w 34874"/>
                <a:gd name="connsiteY5" fmla="*/ 20583 h 41259"/>
                <a:gd name="connsiteX6" fmla="*/ 17449 w 34874"/>
                <a:gd name="connsiteY6" fmla="*/ 35154 h 41259"/>
                <a:gd name="connsiteX7" fmla="*/ 6889 w 34874"/>
                <a:gd name="connsiteY7" fmla="*/ 20583 h 41259"/>
                <a:gd name="connsiteX8" fmla="*/ 17449 w 34874"/>
                <a:gd name="connsiteY8" fmla="*/ 5929 h 41259"/>
                <a:gd name="connsiteX9" fmla="*/ 28010 w 34874"/>
                <a:gd name="connsiteY9" fmla="*/ 205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874" h="41259">
                  <a:moveTo>
                    <a:pt x="34886" y="20583"/>
                  </a:moveTo>
                  <a:cubicBezTo>
                    <a:pt x="34886" y="6420"/>
                    <a:pt x="27600" y="35"/>
                    <a:pt x="17940" y="35"/>
                  </a:cubicBezTo>
                  <a:cubicBezTo>
                    <a:pt x="8526" y="35"/>
                    <a:pt x="12" y="6420"/>
                    <a:pt x="12" y="20583"/>
                  </a:cubicBezTo>
                  <a:cubicBezTo>
                    <a:pt x="12" y="34745"/>
                    <a:pt x="7298" y="41294"/>
                    <a:pt x="16958" y="41294"/>
                  </a:cubicBezTo>
                  <a:cubicBezTo>
                    <a:pt x="26373" y="41294"/>
                    <a:pt x="34886" y="34745"/>
                    <a:pt x="34886" y="20583"/>
                  </a:cubicBezTo>
                  <a:close/>
                  <a:moveTo>
                    <a:pt x="28010" y="20583"/>
                  </a:moveTo>
                  <a:cubicBezTo>
                    <a:pt x="28010" y="30488"/>
                    <a:pt x="23753" y="35154"/>
                    <a:pt x="17449" y="35154"/>
                  </a:cubicBezTo>
                  <a:cubicBezTo>
                    <a:pt x="11309" y="35154"/>
                    <a:pt x="6889" y="30488"/>
                    <a:pt x="6889" y="20583"/>
                  </a:cubicBezTo>
                  <a:cubicBezTo>
                    <a:pt x="6889" y="10595"/>
                    <a:pt x="11309" y="5929"/>
                    <a:pt x="17449" y="5929"/>
                  </a:cubicBezTo>
                  <a:cubicBezTo>
                    <a:pt x="23589" y="5929"/>
                    <a:pt x="28010" y="10595"/>
                    <a:pt x="28010" y="205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3" name="Freihandform: Form 112">
              <a:extLst>
                <a:ext uri="{FF2B5EF4-FFF2-40B4-BE49-F238E27FC236}">
                  <a16:creationId xmlns:a16="http://schemas.microsoft.com/office/drawing/2014/main" id="{C34B750F-0F52-95CB-1E57-02317E2B53C0}"/>
                </a:ext>
              </a:extLst>
            </p:cNvPr>
            <p:cNvSpPr/>
            <p:nvPr/>
          </p:nvSpPr>
          <p:spPr>
            <a:xfrm rot="-7361">
              <a:off x="1053903" y="6266386"/>
              <a:ext cx="23331" cy="59106"/>
            </a:xfrm>
            <a:custGeom>
              <a:avLst/>
              <a:gdLst>
                <a:gd name="connsiteX0" fmla="*/ 22279 w 23331"/>
                <a:gd name="connsiteY0" fmla="*/ 19846 h 59106"/>
                <a:gd name="connsiteX1" fmla="*/ 12046 w 23331"/>
                <a:gd name="connsiteY1" fmla="*/ 19846 h 59106"/>
                <a:gd name="connsiteX2" fmla="*/ 12046 w 23331"/>
                <a:gd name="connsiteY2" fmla="*/ 13297 h 59106"/>
                <a:gd name="connsiteX3" fmla="*/ 17858 w 23331"/>
                <a:gd name="connsiteY3" fmla="*/ 5929 h 59106"/>
                <a:gd name="connsiteX4" fmla="*/ 22197 w 23331"/>
                <a:gd name="connsiteY4" fmla="*/ 6911 h 59106"/>
                <a:gd name="connsiteX5" fmla="*/ 23343 w 23331"/>
                <a:gd name="connsiteY5" fmla="*/ 1263 h 59106"/>
                <a:gd name="connsiteX6" fmla="*/ 17449 w 23331"/>
                <a:gd name="connsiteY6" fmla="*/ 35 h 59106"/>
                <a:gd name="connsiteX7" fmla="*/ 5415 w 23331"/>
                <a:gd name="connsiteY7" fmla="*/ 13215 h 59106"/>
                <a:gd name="connsiteX8" fmla="*/ 5415 w 23331"/>
                <a:gd name="connsiteY8" fmla="*/ 19846 h 59106"/>
                <a:gd name="connsiteX9" fmla="*/ 12 w 23331"/>
                <a:gd name="connsiteY9" fmla="*/ 20828 h 59106"/>
                <a:gd name="connsiteX10" fmla="*/ 12 w 23331"/>
                <a:gd name="connsiteY10" fmla="*/ 25495 h 59106"/>
                <a:gd name="connsiteX11" fmla="*/ 5415 w 23331"/>
                <a:gd name="connsiteY11" fmla="*/ 25495 h 59106"/>
                <a:gd name="connsiteX12" fmla="*/ 5415 w 23331"/>
                <a:gd name="connsiteY12" fmla="*/ 59141 h 59106"/>
                <a:gd name="connsiteX13" fmla="*/ 12046 w 23331"/>
                <a:gd name="connsiteY13" fmla="*/ 59141 h 59106"/>
                <a:gd name="connsiteX14" fmla="*/ 12046 w 23331"/>
                <a:gd name="connsiteY14" fmla="*/ 25495 h 59106"/>
                <a:gd name="connsiteX15" fmla="*/ 21460 w 23331"/>
                <a:gd name="connsiteY15" fmla="*/ 25495 h 59106"/>
                <a:gd name="connsiteX16" fmla="*/ 22279 w 23331"/>
                <a:gd name="connsiteY16" fmla="*/ 19846 h 59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331" h="59106">
                  <a:moveTo>
                    <a:pt x="22279" y="19846"/>
                  </a:moveTo>
                  <a:lnTo>
                    <a:pt x="12046" y="19846"/>
                  </a:lnTo>
                  <a:lnTo>
                    <a:pt x="12046" y="13297"/>
                  </a:lnTo>
                  <a:cubicBezTo>
                    <a:pt x="12046" y="7894"/>
                    <a:pt x="14010" y="5929"/>
                    <a:pt x="17858" y="5929"/>
                  </a:cubicBezTo>
                  <a:cubicBezTo>
                    <a:pt x="19905" y="5929"/>
                    <a:pt x="21378" y="6584"/>
                    <a:pt x="22197" y="6911"/>
                  </a:cubicBezTo>
                  <a:lnTo>
                    <a:pt x="23343" y="1263"/>
                  </a:lnTo>
                  <a:cubicBezTo>
                    <a:pt x="22442" y="853"/>
                    <a:pt x="20641" y="35"/>
                    <a:pt x="17449" y="35"/>
                  </a:cubicBezTo>
                  <a:cubicBezTo>
                    <a:pt x="9835" y="35"/>
                    <a:pt x="5415" y="4455"/>
                    <a:pt x="5415" y="13215"/>
                  </a:cubicBezTo>
                  <a:lnTo>
                    <a:pt x="5415" y="19846"/>
                  </a:lnTo>
                  <a:lnTo>
                    <a:pt x="12" y="20828"/>
                  </a:lnTo>
                  <a:lnTo>
                    <a:pt x="12" y="25495"/>
                  </a:lnTo>
                  <a:lnTo>
                    <a:pt x="5415" y="25495"/>
                  </a:lnTo>
                  <a:lnTo>
                    <a:pt x="5415" y="59141"/>
                  </a:lnTo>
                  <a:lnTo>
                    <a:pt x="12046" y="59141"/>
                  </a:lnTo>
                  <a:lnTo>
                    <a:pt x="12046" y="25495"/>
                  </a:lnTo>
                  <a:lnTo>
                    <a:pt x="21460" y="25495"/>
                  </a:lnTo>
                  <a:lnTo>
                    <a:pt x="22279" y="19846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4" name="Freihandform: Form 113">
              <a:extLst>
                <a:ext uri="{FF2B5EF4-FFF2-40B4-BE49-F238E27FC236}">
                  <a16:creationId xmlns:a16="http://schemas.microsoft.com/office/drawing/2014/main" id="{35F1E608-7A15-53CC-C8A8-C72BD5066CEF}"/>
                </a:ext>
              </a:extLst>
            </p:cNvPr>
            <p:cNvSpPr/>
            <p:nvPr/>
          </p:nvSpPr>
          <p:spPr>
            <a:xfrm rot="-7361">
              <a:off x="1101468" y="6267893"/>
              <a:ext cx="49527" cy="58451"/>
            </a:xfrm>
            <a:custGeom>
              <a:avLst/>
              <a:gdLst>
                <a:gd name="connsiteX0" fmla="*/ 49539 w 49527"/>
                <a:gd name="connsiteY0" fmla="*/ 29260 h 58451"/>
                <a:gd name="connsiteX1" fmla="*/ 25061 w 49527"/>
                <a:gd name="connsiteY1" fmla="*/ 35 h 58451"/>
                <a:gd name="connsiteX2" fmla="*/ 11 w 49527"/>
                <a:gd name="connsiteY2" fmla="*/ 29260 h 58451"/>
                <a:gd name="connsiteX3" fmla="*/ 24570 w 49527"/>
                <a:gd name="connsiteY3" fmla="*/ 58486 h 58451"/>
                <a:gd name="connsiteX4" fmla="*/ 49539 w 49527"/>
                <a:gd name="connsiteY4" fmla="*/ 29260 h 58451"/>
                <a:gd name="connsiteX5" fmla="*/ 41925 w 49527"/>
                <a:gd name="connsiteY5" fmla="*/ 29260 h 58451"/>
                <a:gd name="connsiteX6" fmla="*/ 24815 w 49527"/>
                <a:gd name="connsiteY6" fmla="*/ 52100 h 58451"/>
                <a:gd name="connsiteX7" fmla="*/ 7624 w 49527"/>
                <a:gd name="connsiteY7" fmla="*/ 29260 h 58451"/>
                <a:gd name="connsiteX8" fmla="*/ 24815 w 49527"/>
                <a:gd name="connsiteY8" fmla="*/ 6174 h 58451"/>
                <a:gd name="connsiteX9" fmla="*/ 41925 w 49527"/>
                <a:gd name="connsiteY9" fmla="*/ 29260 h 5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27" h="58451">
                  <a:moveTo>
                    <a:pt x="49539" y="29260"/>
                  </a:moveTo>
                  <a:cubicBezTo>
                    <a:pt x="49539" y="10104"/>
                    <a:pt x="39551" y="35"/>
                    <a:pt x="25061" y="35"/>
                  </a:cubicBezTo>
                  <a:cubicBezTo>
                    <a:pt x="10489" y="35"/>
                    <a:pt x="11" y="10104"/>
                    <a:pt x="11" y="29260"/>
                  </a:cubicBezTo>
                  <a:cubicBezTo>
                    <a:pt x="11" y="48417"/>
                    <a:pt x="9998" y="58486"/>
                    <a:pt x="24570" y="58486"/>
                  </a:cubicBezTo>
                  <a:cubicBezTo>
                    <a:pt x="39060" y="58486"/>
                    <a:pt x="49539" y="48417"/>
                    <a:pt x="49539" y="29260"/>
                  </a:cubicBezTo>
                  <a:close/>
                  <a:moveTo>
                    <a:pt x="41925" y="29260"/>
                  </a:moveTo>
                  <a:cubicBezTo>
                    <a:pt x="41925" y="43996"/>
                    <a:pt x="35376" y="52100"/>
                    <a:pt x="24815" y="52100"/>
                  </a:cubicBezTo>
                  <a:cubicBezTo>
                    <a:pt x="14173" y="52100"/>
                    <a:pt x="7624" y="43996"/>
                    <a:pt x="7624" y="29260"/>
                  </a:cubicBezTo>
                  <a:cubicBezTo>
                    <a:pt x="7624" y="14115"/>
                    <a:pt x="14173" y="6174"/>
                    <a:pt x="24815" y="6174"/>
                  </a:cubicBezTo>
                  <a:cubicBezTo>
                    <a:pt x="35376" y="6174"/>
                    <a:pt x="41925" y="14115"/>
                    <a:pt x="41925" y="29260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5" name="Freihandform: Form 114">
              <a:extLst>
                <a:ext uri="{FF2B5EF4-FFF2-40B4-BE49-F238E27FC236}">
                  <a16:creationId xmlns:a16="http://schemas.microsoft.com/office/drawing/2014/main" id="{2D08DEF2-A821-C678-489D-AF1C5FDABB48}"/>
                </a:ext>
              </a:extLst>
            </p:cNvPr>
            <p:cNvSpPr/>
            <p:nvPr/>
          </p:nvSpPr>
          <p:spPr>
            <a:xfrm rot="-7361">
              <a:off x="1161740" y="6285958"/>
              <a:ext cx="30944" cy="40277"/>
            </a:xfrm>
            <a:custGeom>
              <a:avLst/>
              <a:gdLst>
                <a:gd name="connsiteX0" fmla="*/ 6641 w 30944"/>
                <a:gd name="connsiteY0" fmla="*/ 34 h 40277"/>
                <a:gd name="connsiteX1" fmla="*/ 10 w 30944"/>
                <a:gd name="connsiteY1" fmla="*/ 34 h 40277"/>
                <a:gd name="connsiteX2" fmla="*/ 10 w 30944"/>
                <a:gd name="connsiteY2" fmla="*/ 24348 h 40277"/>
                <a:gd name="connsiteX3" fmla="*/ 12535 w 30944"/>
                <a:gd name="connsiteY3" fmla="*/ 40312 h 40277"/>
                <a:gd name="connsiteX4" fmla="*/ 24651 w 30944"/>
                <a:gd name="connsiteY4" fmla="*/ 34909 h 40277"/>
                <a:gd name="connsiteX5" fmla="*/ 24815 w 30944"/>
                <a:gd name="connsiteY5" fmla="*/ 34909 h 40277"/>
                <a:gd name="connsiteX6" fmla="*/ 24815 w 30944"/>
                <a:gd name="connsiteY6" fmla="*/ 39329 h 40277"/>
                <a:gd name="connsiteX7" fmla="*/ 30954 w 30944"/>
                <a:gd name="connsiteY7" fmla="*/ 39329 h 40277"/>
                <a:gd name="connsiteX8" fmla="*/ 30954 w 30944"/>
                <a:gd name="connsiteY8" fmla="*/ 34 h 40277"/>
                <a:gd name="connsiteX9" fmla="*/ 24323 w 30944"/>
                <a:gd name="connsiteY9" fmla="*/ 34 h 40277"/>
                <a:gd name="connsiteX10" fmla="*/ 24323 w 30944"/>
                <a:gd name="connsiteY10" fmla="*/ 29997 h 40277"/>
                <a:gd name="connsiteX11" fmla="*/ 14254 w 30944"/>
                <a:gd name="connsiteY11" fmla="*/ 34172 h 40277"/>
                <a:gd name="connsiteX12" fmla="*/ 6641 w 30944"/>
                <a:gd name="connsiteY12" fmla="*/ 23284 h 40277"/>
                <a:gd name="connsiteX13" fmla="*/ 6641 w 30944"/>
                <a:gd name="connsiteY13" fmla="*/ 34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1" y="34"/>
                  </a:moveTo>
                  <a:lnTo>
                    <a:pt x="10" y="34"/>
                  </a:lnTo>
                  <a:lnTo>
                    <a:pt x="10" y="24348"/>
                  </a:lnTo>
                  <a:cubicBezTo>
                    <a:pt x="10" y="35318"/>
                    <a:pt x="4430" y="40312"/>
                    <a:pt x="12535" y="40312"/>
                  </a:cubicBezTo>
                  <a:cubicBezTo>
                    <a:pt x="20230" y="40312"/>
                    <a:pt x="23423" y="36382"/>
                    <a:pt x="24651" y="34909"/>
                  </a:cubicBezTo>
                  <a:lnTo>
                    <a:pt x="24815" y="34909"/>
                  </a:lnTo>
                  <a:lnTo>
                    <a:pt x="24815" y="39329"/>
                  </a:lnTo>
                  <a:lnTo>
                    <a:pt x="30954" y="39329"/>
                  </a:lnTo>
                  <a:lnTo>
                    <a:pt x="30954" y="34"/>
                  </a:lnTo>
                  <a:lnTo>
                    <a:pt x="24323" y="34"/>
                  </a:lnTo>
                  <a:lnTo>
                    <a:pt x="24323" y="29997"/>
                  </a:lnTo>
                  <a:cubicBezTo>
                    <a:pt x="22768" y="31470"/>
                    <a:pt x="19821" y="34172"/>
                    <a:pt x="14254" y="34172"/>
                  </a:cubicBezTo>
                  <a:cubicBezTo>
                    <a:pt x="8933" y="34172"/>
                    <a:pt x="6641" y="30897"/>
                    <a:pt x="6641" y="23284"/>
                  </a:cubicBezTo>
                  <a:lnTo>
                    <a:pt x="6641" y="3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6" name="Freihandform: Form 115">
              <a:extLst>
                <a:ext uri="{FF2B5EF4-FFF2-40B4-BE49-F238E27FC236}">
                  <a16:creationId xmlns:a16="http://schemas.microsoft.com/office/drawing/2014/main" id="{9E2681DC-1DBA-48F9-2067-8C741597ED48}"/>
                </a:ext>
              </a:extLst>
            </p:cNvPr>
            <p:cNvSpPr/>
            <p:nvPr/>
          </p:nvSpPr>
          <p:spPr>
            <a:xfrm rot="-7361">
              <a:off x="1205044" y="6285140"/>
              <a:ext cx="19893" cy="40031"/>
            </a:xfrm>
            <a:custGeom>
              <a:avLst/>
              <a:gdLst>
                <a:gd name="connsiteX0" fmla="*/ 19902 w 19893"/>
                <a:gd name="connsiteY0" fmla="*/ 608 h 40031"/>
                <a:gd name="connsiteX1" fmla="*/ 16300 w 19893"/>
                <a:gd name="connsiteY1" fmla="*/ 34 h 40031"/>
                <a:gd name="connsiteX2" fmla="*/ 6313 w 19893"/>
                <a:gd name="connsiteY2" fmla="*/ 6584 h 40031"/>
                <a:gd name="connsiteX3" fmla="*/ 6149 w 19893"/>
                <a:gd name="connsiteY3" fmla="*/ 6584 h 40031"/>
                <a:gd name="connsiteX4" fmla="*/ 6149 w 19893"/>
                <a:gd name="connsiteY4" fmla="*/ 771 h 40031"/>
                <a:gd name="connsiteX5" fmla="*/ 9 w 19893"/>
                <a:gd name="connsiteY5" fmla="*/ 771 h 40031"/>
                <a:gd name="connsiteX6" fmla="*/ 9 w 19893"/>
                <a:gd name="connsiteY6" fmla="*/ 40066 h 40031"/>
                <a:gd name="connsiteX7" fmla="*/ 6640 w 19893"/>
                <a:gd name="connsiteY7" fmla="*/ 40066 h 40031"/>
                <a:gd name="connsiteX8" fmla="*/ 6640 w 19893"/>
                <a:gd name="connsiteY8" fmla="*/ 11495 h 40031"/>
                <a:gd name="connsiteX9" fmla="*/ 15727 w 19893"/>
                <a:gd name="connsiteY9" fmla="*/ 5929 h 40031"/>
                <a:gd name="connsiteX10" fmla="*/ 19329 w 19893"/>
                <a:gd name="connsiteY10" fmla="*/ 6665 h 40031"/>
                <a:gd name="connsiteX11" fmla="*/ 19902 w 19893"/>
                <a:gd name="connsiteY11" fmla="*/ 608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902" y="608"/>
                  </a:moveTo>
                  <a:cubicBezTo>
                    <a:pt x="18920" y="280"/>
                    <a:pt x="17937" y="34"/>
                    <a:pt x="16300" y="34"/>
                  </a:cubicBezTo>
                  <a:cubicBezTo>
                    <a:pt x="10160" y="34"/>
                    <a:pt x="7541" y="3718"/>
                    <a:pt x="6313" y="6584"/>
                  </a:cubicBezTo>
                  <a:lnTo>
                    <a:pt x="6149" y="6584"/>
                  </a:lnTo>
                  <a:lnTo>
                    <a:pt x="6149" y="771"/>
                  </a:lnTo>
                  <a:lnTo>
                    <a:pt x="9" y="771"/>
                  </a:lnTo>
                  <a:lnTo>
                    <a:pt x="9" y="40066"/>
                  </a:lnTo>
                  <a:lnTo>
                    <a:pt x="6640" y="40066"/>
                  </a:lnTo>
                  <a:lnTo>
                    <a:pt x="6640" y="11495"/>
                  </a:lnTo>
                  <a:cubicBezTo>
                    <a:pt x="7786" y="9121"/>
                    <a:pt x="10488" y="5929"/>
                    <a:pt x="15727" y="5929"/>
                  </a:cubicBezTo>
                  <a:cubicBezTo>
                    <a:pt x="17855" y="5929"/>
                    <a:pt x="18838" y="6420"/>
                    <a:pt x="19329" y="6665"/>
                  </a:cubicBezTo>
                  <a:lnTo>
                    <a:pt x="19902" y="608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7" name="Freihandform: Form 116">
              <a:extLst>
                <a:ext uri="{FF2B5EF4-FFF2-40B4-BE49-F238E27FC236}">
                  <a16:creationId xmlns:a16="http://schemas.microsoft.com/office/drawing/2014/main" id="{58D3421E-C525-6324-78D1-3F7536694FC7}"/>
                </a:ext>
              </a:extLst>
            </p:cNvPr>
            <p:cNvSpPr/>
            <p:nvPr/>
          </p:nvSpPr>
          <p:spPr>
            <a:xfrm rot="-7361">
              <a:off x="1253163" y="6268568"/>
              <a:ext cx="32991" cy="56486"/>
            </a:xfrm>
            <a:custGeom>
              <a:avLst/>
              <a:gdLst>
                <a:gd name="connsiteX0" fmla="*/ 31280 w 32991"/>
                <a:gd name="connsiteY0" fmla="*/ 35 h 56486"/>
                <a:gd name="connsiteX1" fmla="*/ 8 w 32991"/>
                <a:gd name="connsiteY1" fmla="*/ 35 h 56486"/>
                <a:gd name="connsiteX2" fmla="*/ 8 w 32991"/>
                <a:gd name="connsiteY2" fmla="*/ 56521 h 56486"/>
                <a:gd name="connsiteX3" fmla="*/ 32508 w 32991"/>
                <a:gd name="connsiteY3" fmla="*/ 56521 h 56486"/>
                <a:gd name="connsiteX4" fmla="*/ 32999 w 32991"/>
                <a:gd name="connsiteY4" fmla="*/ 50381 h 56486"/>
                <a:gd name="connsiteX5" fmla="*/ 7130 w 32991"/>
                <a:gd name="connsiteY5" fmla="*/ 50381 h 56486"/>
                <a:gd name="connsiteX6" fmla="*/ 7130 w 32991"/>
                <a:gd name="connsiteY6" fmla="*/ 30898 h 56486"/>
                <a:gd name="connsiteX7" fmla="*/ 28824 w 32991"/>
                <a:gd name="connsiteY7" fmla="*/ 30898 h 56486"/>
                <a:gd name="connsiteX8" fmla="*/ 28824 w 32991"/>
                <a:gd name="connsiteY8" fmla="*/ 25167 h 56486"/>
                <a:gd name="connsiteX9" fmla="*/ 7130 w 32991"/>
                <a:gd name="connsiteY9" fmla="*/ 25167 h 56486"/>
                <a:gd name="connsiteX10" fmla="*/ 7130 w 32991"/>
                <a:gd name="connsiteY10" fmla="*/ 5929 h 56486"/>
                <a:gd name="connsiteX11" fmla="*/ 30789 w 32991"/>
                <a:gd name="connsiteY11" fmla="*/ 5929 h 56486"/>
                <a:gd name="connsiteX12" fmla="*/ 31280 w 32991"/>
                <a:gd name="connsiteY12" fmla="*/ 35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991" h="56486">
                  <a:moveTo>
                    <a:pt x="31280" y="35"/>
                  </a:moveTo>
                  <a:lnTo>
                    <a:pt x="8" y="35"/>
                  </a:lnTo>
                  <a:lnTo>
                    <a:pt x="8" y="56521"/>
                  </a:lnTo>
                  <a:lnTo>
                    <a:pt x="32508" y="56521"/>
                  </a:lnTo>
                  <a:lnTo>
                    <a:pt x="32999" y="50381"/>
                  </a:lnTo>
                  <a:lnTo>
                    <a:pt x="7130" y="50381"/>
                  </a:lnTo>
                  <a:lnTo>
                    <a:pt x="7130" y="30898"/>
                  </a:lnTo>
                  <a:lnTo>
                    <a:pt x="28824" y="30898"/>
                  </a:lnTo>
                  <a:lnTo>
                    <a:pt x="28824" y="25167"/>
                  </a:lnTo>
                  <a:lnTo>
                    <a:pt x="7130" y="25167"/>
                  </a:lnTo>
                  <a:lnTo>
                    <a:pt x="7130" y="5929"/>
                  </a:lnTo>
                  <a:lnTo>
                    <a:pt x="30789" y="5929"/>
                  </a:lnTo>
                  <a:lnTo>
                    <a:pt x="31280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8" name="Freihandform: Form 117">
              <a:extLst>
                <a:ext uri="{FF2B5EF4-FFF2-40B4-BE49-F238E27FC236}">
                  <a16:creationId xmlns:a16="http://schemas.microsoft.com/office/drawing/2014/main" id="{0B1D0D4E-B21F-AC7A-9022-AC868F4CD957}"/>
                </a:ext>
              </a:extLst>
            </p:cNvPr>
            <p:cNvSpPr/>
            <p:nvPr/>
          </p:nvSpPr>
          <p:spPr>
            <a:xfrm rot="-7361">
              <a:off x="1295995" y="6284687"/>
              <a:ext cx="31435" cy="40277"/>
            </a:xfrm>
            <a:custGeom>
              <a:avLst/>
              <a:gdLst>
                <a:gd name="connsiteX0" fmla="*/ 31443 w 31435"/>
                <a:gd name="connsiteY0" fmla="*/ 40312 h 40277"/>
                <a:gd name="connsiteX1" fmla="*/ 31443 w 31435"/>
                <a:gd name="connsiteY1" fmla="*/ 15998 h 40277"/>
                <a:gd name="connsiteX2" fmla="*/ 18509 w 31435"/>
                <a:gd name="connsiteY2" fmla="*/ 34 h 40277"/>
                <a:gd name="connsiteX3" fmla="*/ 6311 w 31435"/>
                <a:gd name="connsiteY3" fmla="*/ 5438 h 40277"/>
                <a:gd name="connsiteX4" fmla="*/ 6147 w 31435"/>
                <a:gd name="connsiteY4" fmla="*/ 5438 h 40277"/>
                <a:gd name="connsiteX5" fmla="*/ 6147 w 31435"/>
                <a:gd name="connsiteY5" fmla="*/ 1017 h 40277"/>
                <a:gd name="connsiteX6" fmla="*/ 7 w 31435"/>
                <a:gd name="connsiteY6" fmla="*/ 1017 h 40277"/>
                <a:gd name="connsiteX7" fmla="*/ 7 w 31435"/>
                <a:gd name="connsiteY7" fmla="*/ 40312 h 40277"/>
                <a:gd name="connsiteX8" fmla="*/ 6638 w 31435"/>
                <a:gd name="connsiteY8" fmla="*/ 40312 h 40277"/>
                <a:gd name="connsiteX9" fmla="*/ 6638 w 31435"/>
                <a:gd name="connsiteY9" fmla="*/ 10186 h 40277"/>
                <a:gd name="connsiteX10" fmla="*/ 16953 w 31435"/>
                <a:gd name="connsiteY10" fmla="*/ 5929 h 40277"/>
                <a:gd name="connsiteX11" fmla="*/ 24812 w 31435"/>
                <a:gd name="connsiteY11" fmla="*/ 17062 h 40277"/>
                <a:gd name="connsiteX12" fmla="*/ 24812 w 31435"/>
                <a:gd name="connsiteY12" fmla="*/ 40312 h 40277"/>
                <a:gd name="connsiteX13" fmla="*/ 31443 w 31435"/>
                <a:gd name="connsiteY13" fmla="*/ 40312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35" h="40277">
                  <a:moveTo>
                    <a:pt x="31443" y="40312"/>
                  </a:moveTo>
                  <a:lnTo>
                    <a:pt x="31443" y="15998"/>
                  </a:lnTo>
                  <a:cubicBezTo>
                    <a:pt x="31443" y="5274"/>
                    <a:pt x="26859" y="34"/>
                    <a:pt x="18509" y="34"/>
                  </a:cubicBezTo>
                  <a:cubicBezTo>
                    <a:pt x="11714" y="34"/>
                    <a:pt x="7866" y="3718"/>
                    <a:pt x="6311" y="5438"/>
                  </a:cubicBezTo>
                  <a:lnTo>
                    <a:pt x="6147" y="5438"/>
                  </a:lnTo>
                  <a:lnTo>
                    <a:pt x="6147" y="1017"/>
                  </a:lnTo>
                  <a:lnTo>
                    <a:pt x="7" y="1017"/>
                  </a:lnTo>
                  <a:lnTo>
                    <a:pt x="7" y="40312"/>
                  </a:lnTo>
                  <a:lnTo>
                    <a:pt x="6638" y="40312"/>
                  </a:lnTo>
                  <a:lnTo>
                    <a:pt x="6638" y="10186"/>
                  </a:lnTo>
                  <a:cubicBezTo>
                    <a:pt x="8439" y="8548"/>
                    <a:pt x="11632" y="5929"/>
                    <a:pt x="16953" y="5929"/>
                  </a:cubicBezTo>
                  <a:cubicBezTo>
                    <a:pt x="22520" y="5929"/>
                    <a:pt x="24812" y="9531"/>
                    <a:pt x="24812" y="17062"/>
                  </a:cubicBezTo>
                  <a:lnTo>
                    <a:pt x="24812" y="40312"/>
                  </a:lnTo>
                  <a:lnTo>
                    <a:pt x="31443" y="40312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9" name="Freihandform: Form 118">
              <a:extLst>
                <a:ext uri="{FF2B5EF4-FFF2-40B4-BE49-F238E27FC236}">
                  <a16:creationId xmlns:a16="http://schemas.microsoft.com/office/drawing/2014/main" id="{100A0026-5838-86A2-C96D-E0B1547C90CA}"/>
                </a:ext>
              </a:extLst>
            </p:cNvPr>
            <p:cNvSpPr/>
            <p:nvPr/>
          </p:nvSpPr>
          <p:spPr>
            <a:xfrm rot="-7361">
              <a:off x="1337502" y="6284599"/>
              <a:ext cx="30862" cy="41259"/>
            </a:xfrm>
            <a:custGeom>
              <a:avLst/>
              <a:gdLst>
                <a:gd name="connsiteX0" fmla="*/ 30215 w 30862"/>
                <a:gd name="connsiteY0" fmla="*/ 14934 h 41259"/>
                <a:gd name="connsiteX1" fmla="*/ 16871 w 30862"/>
                <a:gd name="connsiteY1" fmla="*/ 34 h 41259"/>
                <a:gd name="connsiteX2" fmla="*/ 7 w 30862"/>
                <a:gd name="connsiteY2" fmla="*/ 20091 h 41259"/>
                <a:gd name="connsiteX3" fmla="*/ 17444 w 30862"/>
                <a:gd name="connsiteY3" fmla="*/ 41294 h 41259"/>
                <a:gd name="connsiteX4" fmla="*/ 30869 w 30862"/>
                <a:gd name="connsiteY4" fmla="*/ 36628 h 41259"/>
                <a:gd name="connsiteX5" fmla="*/ 28659 w 30862"/>
                <a:gd name="connsiteY5" fmla="*/ 31634 h 41259"/>
                <a:gd name="connsiteX6" fmla="*/ 18344 w 30862"/>
                <a:gd name="connsiteY6" fmla="*/ 35154 h 41259"/>
                <a:gd name="connsiteX7" fmla="*/ 6638 w 30862"/>
                <a:gd name="connsiteY7" fmla="*/ 22056 h 41259"/>
                <a:gd name="connsiteX8" fmla="*/ 29478 w 30862"/>
                <a:gd name="connsiteY8" fmla="*/ 22056 h 41259"/>
                <a:gd name="connsiteX9" fmla="*/ 30215 w 30862"/>
                <a:gd name="connsiteY9" fmla="*/ 14934 h 41259"/>
                <a:gd name="connsiteX10" fmla="*/ 16461 w 30862"/>
                <a:gd name="connsiteY10" fmla="*/ 5683 h 41259"/>
                <a:gd name="connsiteX11" fmla="*/ 23993 w 30862"/>
                <a:gd name="connsiteY11" fmla="*/ 14279 h 41259"/>
                <a:gd name="connsiteX12" fmla="*/ 23829 w 30862"/>
                <a:gd name="connsiteY12" fmla="*/ 16899 h 41259"/>
                <a:gd name="connsiteX13" fmla="*/ 6638 w 30862"/>
                <a:gd name="connsiteY13" fmla="*/ 16899 h 41259"/>
                <a:gd name="connsiteX14" fmla="*/ 16461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15" y="14934"/>
                  </a:moveTo>
                  <a:cubicBezTo>
                    <a:pt x="30215" y="5356"/>
                    <a:pt x="24975" y="34"/>
                    <a:pt x="16871" y="34"/>
                  </a:cubicBezTo>
                  <a:cubicBezTo>
                    <a:pt x="7948" y="34"/>
                    <a:pt x="7" y="6420"/>
                    <a:pt x="7" y="20091"/>
                  </a:cubicBezTo>
                  <a:cubicBezTo>
                    <a:pt x="7" y="34827"/>
                    <a:pt x="6883" y="41294"/>
                    <a:pt x="17444" y="41294"/>
                  </a:cubicBezTo>
                  <a:cubicBezTo>
                    <a:pt x="26121" y="41294"/>
                    <a:pt x="29969" y="37610"/>
                    <a:pt x="30869" y="36628"/>
                  </a:cubicBezTo>
                  <a:lnTo>
                    <a:pt x="28659" y="31634"/>
                  </a:lnTo>
                  <a:cubicBezTo>
                    <a:pt x="27595" y="32535"/>
                    <a:pt x="24320" y="35154"/>
                    <a:pt x="18344" y="35154"/>
                  </a:cubicBezTo>
                  <a:cubicBezTo>
                    <a:pt x="11304" y="35154"/>
                    <a:pt x="7129" y="30979"/>
                    <a:pt x="6638" y="22056"/>
                  </a:cubicBezTo>
                  <a:lnTo>
                    <a:pt x="29478" y="22056"/>
                  </a:lnTo>
                  <a:cubicBezTo>
                    <a:pt x="29887" y="20009"/>
                    <a:pt x="30215" y="17717"/>
                    <a:pt x="30215" y="14934"/>
                  </a:cubicBezTo>
                  <a:close/>
                  <a:moveTo>
                    <a:pt x="16461" y="5683"/>
                  </a:moveTo>
                  <a:cubicBezTo>
                    <a:pt x="21128" y="5683"/>
                    <a:pt x="23993" y="8794"/>
                    <a:pt x="23993" y="14279"/>
                  </a:cubicBezTo>
                  <a:cubicBezTo>
                    <a:pt x="23993" y="15098"/>
                    <a:pt x="23993" y="15916"/>
                    <a:pt x="23829" y="16899"/>
                  </a:cubicBezTo>
                  <a:lnTo>
                    <a:pt x="6638" y="16899"/>
                  </a:lnTo>
                  <a:cubicBezTo>
                    <a:pt x="7129" y="9694"/>
                    <a:pt x="10976" y="5683"/>
                    <a:pt x="16461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0" name="Freihandform: Form 119">
              <a:extLst>
                <a:ext uri="{FF2B5EF4-FFF2-40B4-BE49-F238E27FC236}">
                  <a16:creationId xmlns:a16="http://schemas.microsoft.com/office/drawing/2014/main" id="{ADC77C08-5A41-FCBD-B091-C7D3039FDCFF}"/>
                </a:ext>
              </a:extLst>
            </p:cNvPr>
            <p:cNvSpPr/>
            <p:nvPr/>
          </p:nvSpPr>
          <p:spPr>
            <a:xfrm rot="-7361">
              <a:off x="1378433" y="6284769"/>
              <a:ext cx="19893" cy="40031"/>
            </a:xfrm>
            <a:custGeom>
              <a:avLst/>
              <a:gdLst>
                <a:gd name="connsiteX0" fmla="*/ 19899 w 19893"/>
                <a:gd name="connsiteY0" fmla="*/ 607 h 40031"/>
                <a:gd name="connsiteX1" fmla="*/ 16297 w 19893"/>
                <a:gd name="connsiteY1" fmla="*/ 34 h 40031"/>
                <a:gd name="connsiteX2" fmla="*/ 6310 w 19893"/>
                <a:gd name="connsiteY2" fmla="*/ 6584 h 40031"/>
                <a:gd name="connsiteX3" fmla="*/ 6146 w 19893"/>
                <a:gd name="connsiteY3" fmla="*/ 6584 h 40031"/>
                <a:gd name="connsiteX4" fmla="*/ 6146 w 19893"/>
                <a:gd name="connsiteY4" fmla="*/ 771 h 40031"/>
                <a:gd name="connsiteX5" fmla="*/ 6 w 19893"/>
                <a:gd name="connsiteY5" fmla="*/ 771 h 40031"/>
                <a:gd name="connsiteX6" fmla="*/ 6 w 19893"/>
                <a:gd name="connsiteY6" fmla="*/ 40066 h 40031"/>
                <a:gd name="connsiteX7" fmla="*/ 6637 w 19893"/>
                <a:gd name="connsiteY7" fmla="*/ 40066 h 40031"/>
                <a:gd name="connsiteX8" fmla="*/ 6637 w 19893"/>
                <a:gd name="connsiteY8" fmla="*/ 11495 h 40031"/>
                <a:gd name="connsiteX9" fmla="*/ 15724 w 19893"/>
                <a:gd name="connsiteY9" fmla="*/ 5929 h 40031"/>
                <a:gd name="connsiteX10" fmla="*/ 19326 w 19893"/>
                <a:gd name="connsiteY10" fmla="*/ 6665 h 40031"/>
                <a:gd name="connsiteX11" fmla="*/ 19899 w 19893"/>
                <a:gd name="connsiteY11" fmla="*/ 607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899" y="607"/>
                  </a:moveTo>
                  <a:cubicBezTo>
                    <a:pt x="18917" y="280"/>
                    <a:pt x="17934" y="34"/>
                    <a:pt x="16297" y="34"/>
                  </a:cubicBezTo>
                  <a:cubicBezTo>
                    <a:pt x="10157" y="34"/>
                    <a:pt x="7538" y="3718"/>
                    <a:pt x="6310" y="6584"/>
                  </a:cubicBezTo>
                  <a:lnTo>
                    <a:pt x="6146" y="6584"/>
                  </a:lnTo>
                  <a:lnTo>
                    <a:pt x="6146" y="771"/>
                  </a:lnTo>
                  <a:lnTo>
                    <a:pt x="6" y="771"/>
                  </a:lnTo>
                  <a:lnTo>
                    <a:pt x="6" y="40066"/>
                  </a:lnTo>
                  <a:lnTo>
                    <a:pt x="6637" y="40066"/>
                  </a:lnTo>
                  <a:lnTo>
                    <a:pt x="6637" y="11495"/>
                  </a:lnTo>
                  <a:cubicBezTo>
                    <a:pt x="7783" y="9121"/>
                    <a:pt x="10485" y="5929"/>
                    <a:pt x="15724" y="5929"/>
                  </a:cubicBezTo>
                  <a:cubicBezTo>
                    <a:pt x="17852" y="5929"/>
                    <a:pt x="18835" y="6420"/>
                    <a:pt x="19326" y="6665"/>
                  </a:cubicBezTo>
                  <a:lnTo>
                    <a:pt x="19899" y="607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1" name="Freihandform: Form 120">
              <a:extLst>
                <a:ext uri="{FF2B5EF4-FFF2-40B4-BE49-F238E27FC236}">
                  <a16:creationId xmlns:a16="http://schemas.microsoft.com/office/drawing/2014/main" id="{5D41F35B-DAA7-F205-606B-FFC95D530F28}"/>
                </a:ext>
              </a:extLst>
            </p:cNvPr>
            <p:cNvSpPr/>
            <p:nvPr/>
          </p:nvSpPr>
          <p:spPr>
            <a:xfrm rot="-7361">
              <a:off x="1402274" y="6284454"/>
              <a:ext cx="36839" cy="57632"/>
            </a:xfrm>
            <a:custGeom>
              <a:avLst/>
              <a:gdLst>
                <a:gd name="connsiteX0" fmla="*/ 35535 w 36839"/>
                <a:gd name="connsiteY0" fmla="*/ 43341 h 57632"/>
                <a:gd name="connsiteX1" fmla="*/ 22518 w 36839"/>
                <a:gd name="connsiteY1" fmla="*/ 32944 h 57632"/>
                <a:gd name="connsiteX2" fmla="*/ 14495 w 36839"/>
                <a:gd name="connsiteY2" fmla="*/ 32944 h 57632"/>
                <a:gd name="connsiteX3" fmla="*/ 10320 w 36839"/>
                <a:gd name="connsiteY3" fmla="*/ 30160 h 57632"/>
                <a:gd name="connsiteX4" fmla="*/ 13595 w 36839"/>
                <a:gd name="connsiteY4" fmla="*/ 26313 h 57632"/>
                <a:gd name="connsiteX5" fmla="*/ 16870 w 36839"/>
                <a:gd name="connsiteY5" fmla="*/ 26558 h 57632"/>
                <a:gd name="connsiteX6" fmla="*/ 32260 w 36839"/>
                <a:gd name="connsiteY6" fmla="*/ 13296 h 57632"/>
                <a:gd name="connsiteX7" fmla="*/ 30050 w 36839"/>
                <a:gd name="connsiteY7" fmla="*/ 6174 h 57632"/>
                <a:gd name="connsiteX8" fmla="*/ 36026 w 36839"/>
                <a:gd name="connsiteY8" fmla="*/ 6174 h 57632"/>
                <a:gd name="connsiteX9" fmla="*/ 36845 w 36839"/>
                <a:gd name="connsiteY9" fmla="*/ 1017 h 57632"/>
                <a:gd name="connsiteX10" fmla="*/ 23255 w 36839"/>
                <a:gd name="connsiteY10" fmla="*/ 1017 h 57632"/>
                <a:gd name="connsiteX11" fmla="*/ 17361 w 36839"/>
                <a:gd name="connsiteY11" fmla="*/ 34 h 57632"/>
                <a:gd name="connsiteX12" fmla="*/ 2461 w 36839"/>
                <a:gd name="connsiteY12" fmla="*/ 13296 h 57632"/>
                <a:gd name="connsiteX13" fmla="*/ 9092 w 36839"/>
                <a:gd name="connsiteY13" fmla="*/ 24921 h 57632"/>
                <a:gd name="connsiteX14" fmla="*/ 9092 w 36839"/>
                <a:gd name="connsiteY14" fmla="*/ 25085 h 57632"/>
                <a:gd name="connsiteX15" fmla="*/ 4426 w 36839"/>
                <a:gd name="connsiteY15" fmla="*/ 31634 h 57632"/>
                <a:gd name="connsiteX16" fmla="*/ 6882 w 36839"/>
                <a:gd name="connsiteY16" fmla="*/ 37201 h 57632"/>
                <a:gd name="connsiteX17" fmla="*/ 6882 w 36839"/>
                <a:gd name="connsiteY17" fmla="*/ 37364 h 57632"/>
                <a:gd name="connsiteX18" fmla="*/ 6 w 36839"/>
                <a:gd name="connsiteY18" fmla="*/ 47025 h 57632"/>
                <a:gd name="connsiteX19" fmla="*/ 14741 w 36839"/>
                <a:gd name="connsiteY19" fmla="*/ 57667 h 57632"/>
                <a:gd name="connsiteX20" fmla="*/ 35535 w 36839"/>
                <a:gd name="connsiteY20" fmla="*/ 43341 h 57632"/>
                <a:gd name="connsiteX21" fmla="*/ 25793 w 36839"/>
                <a:gd name="connsiteY21" fmla="*/ 13296 h 57632"/>
                <a:gd name="connsiteX22" fmla="*/ 17279 w 36839"/>
                <a:gd name="connsiteY22" fmla="*/ 21073 h 57632"/>
                <a:gd name="connsiteX23" fmla="*/ 8929 w 36839"/>
                <a:gd name="connsiteY23" fmla="*/ 13296 h 57632"/>
                <a:gd name="connsiteX24" fmla="*/ 17443 w 36839"/>
                <a:gd name="connsiteY24" fmla="*/ 5519 h 57632"/>
                <a:gd name="connsiteX25" fmla="*/ 25793 w 36839"/>
                <a:gd name="connsiteY25" fmla="*/ 13296 h 57632"/>
                <a:gd name="connsiteX26" fmla="*/ 6391 w 36839"/>
                <a:gd name="connsiteY26" fmla="*/ 45715 h 57632"/>
                <a:gd name="connsiteX27" fmla="*/ 10484 w 36839"/>
                <a:gd name="connsiteY27" fmla="*/ 38756 h 57632"/>
                <a:gd name="connsiteX28" fmla="*/ 13840 w 36839"/>
                <a:gd name="connsiteY28" fmla="*/ 39084 h 57632"/>
                <a:gd name="connsiteX29" fmla="*/ 22518 w 36839"/>
                <a:gd name="connsiteY29" fmla="*/ 39084 h 57632"/>
                <a:gd name="connsiteX30" fmla="*/ 28904 w 36839"/>
                <a:gd name="connsiteY30" fmla="*/ 44323 h 57632"/>
                <a:gd name="connsiteX31" fmla="*/ 15232 w 36839"/>
                <a:gd name="connsiteY31" fmla="*/ 52018 h 57632"/>
                <a:gd name="connsiteX32" fmla="*/ 6391 w 36839"/>
                <a:gd name="connsiteY32" fmla="*/ 45715 h 5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839" h="57632">
                  <a:moveTo>
                    <a:pt x="35535" y="43341"/>
                  </a:moveTo>
                  <a:cubicBezTo>
                    <a:pt x="35535" y="36382"/>
                    <a:pt x="30786" y="32944"/>
                    <a:pt x="22518" y="32944"/>
                  </a:cubicBezTo>
                  <a:lnTo>
                    <a:pt x="14495" y="32944"/>
                  </a:lnTo>
                  <a:cubicBezTo>
                    <a:pt x="11548" y="32944"/>
                    <a:pt x="10320" y="31798"/>
                    <a:pt x="10320" y="30160"/>
                  </a:cubicBezTo>
                  <a:cubicBezTo>
                    <a:pt x="10320" y="28032"/>
                    <a:pt x="12285" y="26886"/>
                    <a:pt x="13595" y="26313"/>
                  </a:cubicBezTo>
                  <a:cubicBezTo>
                    <a:pt x="14659" y="26477"/>
                    <a:pt x="15723" y="26558"/>
                    <a:pt x="16870" y="26558"/>
                  </a:cubicBezTo>
                  <a:cubicBezTo>
                    <a:pt x="25629" y="26558"/>
                    <a:pt x="32260" y="21647"/>
                    <a:pt x="32260" y="13296"/>
                  </a:cubicBezTo>
                  <a:cubicBezTo>
                    <a:pt x="32260" y="10595"/>
                    <a:pt x="31441" y="8221"/>
                    <a:pt x="30050" y="6174"/>
                  </a:cubicBezTo>
                  <a:lnTo>
                    <a:pt x="36026" y="6174"/>
                  </a:lnTo>
                  <a:lnTo>
                    <a:pt x="36845" y="1017"/>
                  </a:lnTo>
                  <a:lnTo>
                    <a:pt x="23255" y="1017"/>
                  </a:lnTo>
                  <a:cubicBezTo>
                    <a:pt x="21454" y="362"/>
                    <a:pt x="19489" y="34"/>
                    <a:pt x="17361" y="34"/>
                  </a:cubicBezTo>
                  <a:cubicBezTo>
                    <a:pt x="9092" y="34"/>
                    <a:pt x="2461" y="4455"/>
                    <a:pt x="2461" y="13296"/>
                  </a:cubicBezTo>
                  <a:cubicBezTo>
                    <a:pt x="2461" y="19109"/>
                    <a:pt x="5081" y="22956"/>
                    <a:pt x="9092" y="24921"/>
                  </a:cubicBezTo>
                  <a:lnTo>
                    <a:pt x="9092" y="25085"/>
                  </a:lnTo>
                  <a:cubicBezTo>
                    <a:pt x="8028" y="25576"/>
                    <a:pt x="4426" y="27541"/>
                    <a:pt x="4426" y="31634"/>
                  </a:cubicBezTo>
                  <a:cubicBezTo>
                    <a:pt x="4426" y="33844"/>
                    <a:pt x="5163" y="35809"/>
                    <a:pt x="6882" y="37201"/>
                  </a:cubicBezTo>
                  <a:lnTo>
                    <a:pt x="6882" y="37364"/>
                  </a:lnTo>
                  <a:cubicBezTo>
                    <a:pt x="4508" y="38592"/>
                    <a:pt x="6" y="41048"/>
                    <a:pt x="6" y="47025"/>
                  </a:cubicBezTo>
                  <a:cubicBezTo>
                    <a:pt x="6" y="54065"/>
                    <a:pt x="5408" y="57667"/>
                    <a:pt x="14741" y="57667"/>
                  </a:cubicBezTo>
                  <a:cubicBezTo>
                    <a:pt x="28412" y="57667"/>
                    <a:pt x="35535" y="50790"/>
                    <a:pt x="35535" y="43341"/>
                  </a:cubicBezTo>
                  <a:close/>
                  <a:moveTo>
                    <a:pt x="25793" y="13296"/>
                  </a:moveTo>
                  <a:cubicBezTo>
                    <a:pt x="25793" y="18945"/>
                    <a:pt x="21781" y="21073"/>
                    <a:pt x="17279" y="21073"/>
                  </a:cubicBezTo>
                  <a:cubicBezTo>
                    <a:pt x="12940" y="21073"/>
                    <a:pt x="8929" y="18945"/>
                    <a:pt x="8929" y="13296"/>
                  </a:cubicBezTo>
                  <a:cubicBezTo>
                    <a:pt x="8929" y="7648"/>
                    <a:pt x="12940" y="5519"/>
                    <a:pt x="17443" y="5519"/>
                  </a:cubicBezTo>
                  <a:cubicBezTo>
                    <a:pt x="21781" y="5519"/>
                    <a:pt x="25793" y="7648"/>
                    <a:pt x="25793" y="13296"/>
                  </a:cubicBezTo>
                  <a:close/>
                  <a:moveTo>
                    <a:pt x="6391" y="45715"/>
                  </a:moveTo>
                  <a:cubicBezTo>
                    <a:pt x="6391" y="42031"/>
                    <a:pt x="8519" y="39984"/>
                    <a:pt x="10484" y="38756"/>
                  </a:cubicBezTo>
                  <a:cubicBezTo>
                    <a:pt x="11466" y="39002"/>
                    <a:pt x="12613" y="39084"/>
                    <a:pt x="13840" y="39084"/>
                  </a:cubicBezTo>
                  <a:lnTo>
                    <a:pt x="22518" y="39084"/>
                  </a:lnTo>
                  <a:cubicBezTo>
                    <a:pt x="26939" y="39084"/>
                    <a:pt x="28904" y="40557"/>
                    <a:pt x="28904" y="44323"/>
                  </a:cubicBezTo>
                  <a:cubicBezTo>
                    <a:pt x="28904" y="48334"/>
                    <a:pt x="24810" y="52018"/>
                    <a:pt x="15232" y="52018"/>
                  </a:cubicBezTo>
                  <a:cubicBezTo>
                    <a:pt x="9338" y="52018"/>
                    <a:pt x="6391" y="50135"/>
                    <a:pt x="6391" y="45715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2" name="Freihandform: Form 121">
              <a:extLst>
                <a:ext uri="{FF2B5EF4-FFF2-40B4-BE49-F238E27FC236}">
                  <a16:creationId xmlns:a16="http://schemas.microsoft.com/office/drawing/2014/main" id="{B48144F8-84BC-29C4-BB7B-A4AA556C0C25}"/>
                </a:ext>
              </a:extLst>
            </p:cNvPr>
            <p:cNvSpPr/>
            <p:nvPr/>
          </p:nvSpPr>
          <p:spPr>
            <a:xfrm rot="-7361">
              <a:off x="1442715" y="6285353"/>
              <a:ext cx="33891" cy="56158"/>
            </a:xfrm>
            <a:custGeom>
              <a:avLst/>
              <a:gdLst>
                <a:gd name="connsiteX0" fmla="*/ 33897 w 33891"/>
                <a:gd name="connsiteY0" fmla="*/ 34 h 56158"/>
                <a:gd name="connsiteX1" fmla="*/ 27429 w 33891"/>
                <a:gd name="connsiteY1" fmla="*/ 34 h 56158"/>
                <a:gd name="connsiteX2" fmla="*/ 17769 w 33891"/>
                <a:gd name="connsiteY2" fmla="*/ 30815 h 56158"/>
                <a:gd name="connsiteX3" fmla="*/ 17606 w 33891"/>
                <a:gd name="connsiteY3" fmla="*/ 30815 h 56158"/>
                <a:gd name="connsiteX4" fmla="*/ 7127 w 33891"/>
                <a:gd name="connsiteY4" fmla="*/ 34 h 56158"/>
                <a:gd name="connsiteX5" fmla="*/ 5 w 33891"/>
                <a:gd name="connsiteY5" fmla="*/ 34 h 56158"/>
                <a:gd name="connsiteX6" fmla="*/ 14413 w 33891"/>
                <a:gd name="connsiteY6" fmla="*/ 39247 h 56158"/>
                <a:gd name="connsiteX7" fmla="*/ 13594 w 33891"/>
                <a:gd name="connsiteY7" fmla="*/ 41621 h 56158"/>
                <a:gd name="connsiteX8" fmla="*/ 3607 w 33891"/>
                <a:gd name="connsiteY8" fmla="*/ 50299 h 56158"/>
                <a:gd name="connsiteX9" fmla="*/ 578 w 33891"/>
                <a:gd name="connsiteY9" fmla="*/ 49726 h 56158"/>
                <a:gd name="connsiteX10" fmla="*/ 578 w 33891"/>
                <a:gd name="connsiteY10" fmla="*/ 55456 h 56158"/>
                <a:gd name="connsiteX11" fmla="*/ 4016 w 33891"/>
                <a:gd name="connsiteY11" fmla="*/ 56193 h 56158"/>
                <a:gd name="connsiteX12" fmla="*/ 19325 w 33891"/>
                <a:gd name="connsiteY12" fmla="*/ 41785 h 56158"/>
                <a:gd name="connsiteX13" fmla="*/ 33897 w 33891"/>
                <a:gd name="connsiteY13" fmla="*/ 34 h 56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891" h="56158">
                  <a:moveTo>
                    <a:pt x="33897" y="34"/>
                  </a:moveTo>
                  <a:lnTo>
                    <a:pt x="27429" y="34"/>
                  </a:lnTo>
                  <a:lnTo>
                    <a:pt x="17769" y="30815"/>
                  </a:lnTo>
                  <a:lnTo>
                    <a:pt x="17606" y="30815"/>
                  </a:lnTo>
                  <a:lnTo>
                    <a:pt x="7127" y="34"/>
                  </a:lnTo>
                  <a:lnTo>
                    <a:pt x="5" y="34"/>
                  </a:lnTo>
                  <a:lnTo>
                    <a:pt x="14413" y="39247"/>
                  </a:lnTo>
                  <a:lnTo>
                    <a:pt x="13594" y="41621"/>
                  </a:lnTo>
                  <a:cubicBezTo>
                    <a:pt x="11466" y="47843"/>
                    <a:pt x="9010" y="50299"/>
                    <a:pt x="3607" y="50299"/>
                  </a:cubicBezTo>
                  <a:cubicBezTo>
                    <a:pt x="2133" y="50299"/>
                    <a:pt x="905" y="49890"/>
                    <a:pt x="578" y="49726"/>
                  </a:cubicBezTo>
                  <a:lnTo>
                    <a:pt x="578" y="55456"/>
                  </a:lnTo>
                  <a:cubicBezTo>
                    <a:pt x="824" y="55620"/>
                    <a:pt x="1970" y="56193"/>
                    <a:pt x="4016" y="56193"/>
                  </a:cubicBezTo>
                  <a:cubicBezTo>
                    <a:pt x="12366" y="56193"/>
                    <a:pt x="16132" y="50872"/>
                    <a:pt x="19325" y="41785"/>
                  </a:cubicBezTo>
                  <a:lnTo>
                    <a:pt x="33897" y="3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9228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1582FF9-79B9-4E01-B3BC-5549E6C7D4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C83B200-8C0E-441C-9433-6755186C00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6225" y="1965325"/>
            <a:ext cx="7493000" cy="3362325"/>
          </a:xfrm>
        </p:spPr>
        <p:txBody>
          <a:bodyPr/>
          <a:lstStyle>
            <a:lvl1pPr marL="228600" indent="-228600">
              <a:lnSpc>
                <a:spcPts val="3800"/>
              </a:lnSpc>
              <a:defRPr sz="2800"/>
            </a:lvl1pPr>
          </a:lstStyle>
          <a:p>
            <a:pPr lvl="0"/>
            <a:r>
              <a:rPr lang="de-DE" dirty="0" err="1"/>
              <a:t>Agendapunkt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6C154D-71C5-4011-B0D8-38881F5DC2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err="1"/>
              <a:t>Agendatitel</a:t>
            </a:r>
            <a:r>
              <a:rPr lang="de-DE" dirty="0"/>
              <a:t> bearbeiten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01211" y="6180499"/>
            <a:ext cx="6101586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9081C71-2807-4EFB-A24D-EA01EC2BC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573864"/>
            <a:ext cx="6434137" cy="25655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 i="1"/>
            </a:lvl1pPr>
          </a:lstStyle>
          <a:p>
            <a:pPr lvl="0"/>
            <a:r>
              <a:rPr lang="de-DE" dirty="0"/>
              <a:t>Präsentationstitel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3EE1002-BE1B-4885-93AE-47F8730E43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21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4" userDrawn="1">
          <p15:clr>
            <a:srgbClr val="FBAE40"/>
          </p15:clr>
        </p15:guide>
        <p15:guide id="2" orient="horz" pos="129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1582FF9-79B9-4E01-B3BC-5549E6C7D4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C83B200-8C0E-441C-9433-6755186C00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1188" y="1965325"/>
            <a:ext cx="10968037" cy="336232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>
              <a:defRPr/>
            </a:lvl2pPr>
            <a:lvl3pPr marL="914400">
              <a:defRPr/>
            </a:lvl3pPr>
            <a:lvl4pPr marL="1371600">
              <a:defRPr/>
            </a:lvl4pPr>
            <a:lvl5pPr marL="1821600">
              <a:defRPr/>
            </a:lvl5pPr>
          </a:lstStyle>
          <a:p>
            <a:pPr lvl="0"/>
            <a:r>
              <a:rPr lang="de-DE" dirty="0"/>
              <a:t>Fließtext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6C154D-71C5-4011-B0D8-38881F5DC2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bearbeiten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01211" y="6180499"/>
            <a:ext cx="6101586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9081C71-2807-4EFB-A24D-EA01EC2BC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573864"/>
            <a:ext cx="6434137" cy="25655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 i="1"/>
            </a:lvl1pPr>
          </a:lstStyle>
          <a:p>
            <a:pPr lvl="0"/>
            <a:r>
              <a:rPr lang="de-DE" dirty="0"/>
              <a:t>Kapitelbezeichnung bearbeiten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1C05610-D74F-8C98-550C-8FB36A2E6D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97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1582FF9-79B9-4E01-B3BC-5549E6C7D4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C83B200-8C0E-441C-9433-6755186C00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1188" y="1965325"/>
            <a:ext cx="10968037" cy="3362325"/>
          </a:xfr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de-DE" dirty="0"/>
              <a:t>Aufzählung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6C154D-71C5-4011-B0D8-38881F5DC2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bearbeiten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01211" y="6180499"/>
            <a:ext cx="6101586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9081C71-2807-4EFB-A24D-EA01EC2BC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573864"/>
            <a:ext cx="6434137" cy="25655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 i="1"/>
            </a:lvl1pPr>
          </a:lstStyle>
          <a:p>
            <a:pPr lvl="0"/>
            <a:r>
              <a:rPr lang="de-DE" dirty="0"/>
              <a:t>Kapitelbezeichnung bearbeiten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4DBB628A-91C4-E783-A204-F3EED2E69B5A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06755383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E9A1D100-E7C7-FE9E-BA1E-8B91DF5F94D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39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6D21B435-7EA2-421B-9332-834A82C310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2FC46A5-956D-4C75-8633-4B32BD7070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116888" cy="6858000"/>
          </a:xfrm>
          <a:pattFill prst="ltUpDiag">
            <a:fgClr>
              <a:schemeClr val="accent2"/>
            </a:fgClr>
            <a:bgClr>
              <a:schemeClr val="bg1"/>
            </a:bgClr>
          </a:pattFill>
        </p:spPr>
        <p:txBody>
          <a:bodyPr tIns="2556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einfügen</a:t>
            </a:r>
            <a:endParaRPr lang="en-GB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C83B200-8C0E-441C-9433-6755186C00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24900" y="543454"/>
            <a:ext cx="2854325" cy="5394501"/>
          </a:xfrm>
        </p:spPr>
        <p:txBody>
          <a:bodyPr/>
          <a:lstStyle>
            <a:lvl1pPr marL="0" indent="0">
              <a:lnSpc>
                <a:spcPts val="2600"/>
              </a:lnSpc>
              <a:buNone/>
              <a:defRPr sz="1800"/>
            </a:lvl1pPr>
          </a:lstStyle>
          <a:p>
            <a:pPr lvl="0"/>
            <a:r>
              <a:rPr lang="de-DE" dirty="0"/>
              <a:t>Bildbeschreibung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24899" y="6180499"/>
            <a:ext cx="2477897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SmartArt-Platzhalter 4">
            <a:extLst>
              <a:ext uri="{FF2B5EF4-FFF2-40B4-BE49-F238E27FC236}">
                <a16:creationId xmlns:a16="http://schemas.microsoft.com/office/drawing/2014/main" id="{AC5E4078-BEB9-4D19-802B-3BFD269D32FC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0" y="5486400"/>
            <a:ext cx="5010148" cy="1371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32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6D21B435-7EA2-421B-9332-834A82C310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2FC46A5-956D-4C75-8633-4B32BD7070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116888" cy="6858000"/>
          </a:xfrm>
          <a:pattFill prst="ltUpDiag">
            <a:fgClr>
              <a:schemeClr val="accent2"/>
            </a:fgClr>
            <a:bgClr>
              <a:schemeClr val="bg1"/>
            </a:bgClr>
          </a:pattFill>
        </p:spPr>
        <p:txBody>
          <a:bodyPr tIns="2556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einfügen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24899" y="6180499"/>
            <a:ext cx="2477897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318F5A61-D876-46A3-99E5-E4DDEDBE2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24900" y="543454"/>
            <a:ext cx="2854325" cy="5394501"/>
          </a:xfrm>
        </p:spPr>
        <p:txBody>
          <a:bodyPr/>
          <a:lstStyle>
            <a:lvl1pPr marL="230400" indent="-230400">
              <a:lnSpc>
                <a:spcPts val="2600"/>
              </a:lnSpc>
              <a:buFontTx/>
              <a:buBlip>
                <a:blip r:embed="rId2"/>
              </a:buBlip>
              <a:defRPr sz="1800"/>
            </a:lvl1pPr>
          </a:lstStyle>
          <a:p>
            <a:pPr lvl="0"/>
            <a:r>
              <a:rPr lang="de-DE" dirty="0"/>
              <a:t>Bildbeschreibung bearbeiten</a:t>
            </a:r>
          </a:p>
        </p:txBody>
      </p:sp>
      <p:sp>
        <p:nvSpPr>
          <p:cNvPr id="10" name="SmartArt-Platzhalter 4">
            <a:extLst>
              <a:ext uri="{FF2B5EF4-FFF2-40B4-BE49-F238E27FC236}">
                <a16:creationId xmlns:a16="http://schemas.microsoft.com/office/drawing/2014/main" id="{14D31586-12C6-4FD5-884E-85C14BDC11FE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0" y="5486400"/>
            <a:ext cx="5010148" cy="137160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91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2FC46A5-956D-4C75-8633-4B32BD7070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7998"/>
          </a:xfrm>
          <a:pattFill prst="ltUpDiag">
            <a:fgClr>
              <a:schemeClr val="accent2"/>
            </a:fgClr>
            <a:bgClr>
              <a:schemeClr val="bg1"/>
            </a:bgClr>
          </a:pattFill>
        </p:spPr>
        <p:txBody>
          <a:bodyPr tIns="2556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einfügen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EA3D7-BBC6-4498-A044-3A7218953D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01211" y="6180499"/>
            <a:ext cx="6101586" cy="2632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92790D-AC2D-4370-879F-249BCE23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7" name="SmartArt-Platzhalter 4">
            <a:extLst>
              <a:ext uri="{FF2B5EF4-FFF2-40B4-BE49-F238E27FC236}">
                <a16:creationId xmlns:a16="http://schemas.microsoft.com/office/drawing/2014/main" id="{86B7B459-510B-4171-83D2-E5E8F00DF496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0" y="5486400"/>
            <a:ext cx="5010148" cy="1371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0973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eltrenner P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B4DD701-73A6-4A36-88D3-FAB7D70727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10"/>
            <a:ext cx="12191998" cy="68531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8D8CE9-8E69-481B-83A3-83940C53C0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9203" y="1709124"/>
            <a:ext cx="7490022" cy="1381125"/>
          </a:xfrm>
        </p:spPr>
        <p:txBody>
          <a:bodyPr anchor="t"/>
          <a:lstStyle>
            <a:lvl1pPr algn="l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Kapitel-Headline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AF3EF3B-BCB9-4E5B-A0F6-EFDB947717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9875" y="1101433"/>
            <a:ext cx="7490022" cy="494101"/>
          </a:xfrm>
        </p:spPr>
        <p:txBody>
          <a:bodyPr/>
          <a:lstStyle>
            <a:lvl1pPr marL="0" indent="0" algn="l">
              <a:buNone/>
              <a:defRPr sz="20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Kapitel-Nummer bearbeiten</a:t>
            </a:r>
            <a:endParaRPr lang="en-GB" dirty="0"/>
          </a:p>
        </p:txBody>
      </p:sp>
      <p:pic>
        <p:nvPicPr>
          <p:cNvPr id="126" name="Grafik 125">
            <a:extLst>
              <a:ext uri="{FF2B5EF4-FFF2-40B4-BE49-F238E27FC236}">
                <a16:creationId xmlns:a16="http://schemas.microsoft.com/office/drawing/2014/main" id="{3A2F81DA-0F67-B9D9-AC84-639A30870E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  <p:sp>
        <p:nvSpPr>
          <p:cNvPr id="127" name="Freihandform: Form 126">
            <a:extLst>
              <a:ext uri="{FF2B5EF4-FFF2-40B4-BE49-F238E27FC236}">
                <a16:creationId xmlns:a16="http://schemas.microsoft.com/office/drawing/2014/main" id="{86F98014-F726-BDC5-0D98-A72751D5E4F1}"/>
              </a:ext>
            </a:extLst>
          </p:cNvPr>
          <p:cNvSpPr/>
          <p:nvPr userDrawn="1"/>
        </p:nvSpPr>
        <p:spPr>
          <a:xfrm>
            <a:off x="-1" y="5485840"/>
            <a:ext cx="4043493" cy="1380534"/>
          </a:xfrm>
          <a:custGeom>
            <a:avLst/>
            <a:gdLst>
              <a:gd name="connsiteX0" fmla="*/ 4086654 w 5003501"/>
              <a:gd name="connsiteY0" fmla="*/ -576 h 1371009"/>
              <a:gd name="connsiteX1" fmla="*/ 0 w 5003501"/>
              <a:gd name="connsiteY1" fmla="*/ -576 h 1371009"/>
              <a:gd name="connsiteX2" fmla="*/ 0 w 5003501"/>
              <a:gd name="connsiteY2" fmla="*/ 1370433 h 1371009"/>
              <a:gd name="connsiteX3" fmla="*/ 5003502 w 5003501"/>
              <a:gd name="connsiteY3" fmla="*/ 1370433 h 1371009"/>
              <a:gd name="connsiteX4" fmla="*/ 4086654 w 5003501"/>
              <a:gd name="connsiteY4" fmla="*/ -576 h 1371009"/>
              <a:gd name="connsiteX0" fmla="*/ 4086654 w 4108152"/>
              <a:gd name="connsiteY0" fmla="*/ 0 h 1371009"/>
              <a:gd name="connsiteX1" fmla="*/ 0 w 4108152"/>
              <a:gd name="connsiteY1" fmla="*/ 0 h 1371009"/>
              <a:gd name="connsiteX2" fmla="*/ 0 w 4108152"/>
              <a:gd name="connsiteY2" fmla="*/ 1371009 h 1371009"/>
              <a:gd name="connsiteX3" fmla="*/ 4108152 w 4108152"/>
              <a:gd name="connsiteY3" fmla="*/ 1351959 h 1371009"/>
              <a:gd name="connsiteX4" fmla="*/ 4086654 w 4108152"/>
              <a:gd name="connsiteY4" fmla="*/ 0 h 1371009"/>
              <a:gd name="connsiteX0" fmla="*/ 4086654 w 4089102"/>
              <a:gd name="connsiteY0" fmla="*/ 0 h 1390059"/>
              <a:gd name="connsiteX1" fmla="*/ 0 w 4089102"/>
              <a:gd name="connsiteY1" fmla="*/ 0 h 1390059"/>
              <a:gd name="connsiteX2" fmla="*/ 0 w 4089102"/>
              <a:gd name="connsiteY2" fmla="*/ 1371009 h 1390059"/>
              <a:gd name="connsiteX3" fmla="*/ 4089102 w 4089102"/>
              <a:gd name="connsiteY3" fmla="*/ 1390059 h 1390059"/>
              <a:gd name="connsiteX4" fmla="*/ 4086654 w 4089102"/>
              <a:gd name="connsiteY4" fmla="*/ 0 h 1390059"/>
              <a:gd name="connsiteX0" fmla="*/ 4086654 w 4089102"/>
              <a:gd name="connsiteY0" fmla="*/ 0 h 1380534"/>
              <a:gd name="connsiteX1" fmla="*/ 0 w 4089102"/>
              <a:gd name="connsiteY1" fmla="*/ 0 h 1380534"/>
              <a:gd name="connsiteX2" fmla="*/ 0 w 4089102"/>
              <a:gd name="connsiteY2" fmla="*/ 1371009 h 1380534"/>
              <a:gd name="connsiteX3" fmla="*/ 4089102 w 4089102"/>
              <a:gd name="connsiteY3" fmla="*/ 1380534 h 1380534"/>
              <a:gd name="connsiteX4" fmla="*/ 4086654 w 4089102"/>
              <a:gd name="connsiteY4" fmla="*/ 0 h 138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9102" h="1380534">
                <a:moveTo>
                  <a:pt x="4086654" y="0"/>
                </a:moveTo>
                <a:lnTo>
                  <a:pt x="0" y="0"/>
                </a:lnTo>
                <a:lnTo>
                  <a:pt x="0" y="1371009"/>
                </a:lnTo>
                <a:lnTo>
                  <a:pt x="4089102" y="1380534"/>
                </a:lnTo>
                <a:lnTo>
                  <a:pt x="4086654" y="0"/>
                </a:lnTo>
                <a:close/>
              </a:path>
            </a:pathLst>
          </a:custGeom>
          <a:solidFill>
            <a:srgbClr val="FFFFFF"/>
          </a:solidFill>
          <a:ln w="954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8" name="Freihandform: Form 127">
            <a:extLst>
              <a:ext uri="{FF2B5EF4-FFF2-40B4-BE49-F238E27FC236}">
                <a16:creationId xmlns:a16="http://schemas.microsoft.com/office/drawing/2014/main" id="{1B8E3C1F-33A5-24F1-C203-901AB210ECA8}"/>
              </a:ext>
            </a:extLst>
          </p:cNvPr>
          <p:cNvSpPr/>
          <p:nvPr userDrawn="1"/>
        </p:nvSpPr>
        <p:spPr>
          <a:xfrm>
            <a:off x="2622107" y="5980367"/>
            <a:ext cx="860865" cy="369050"/>
          </a:xfrm>
          <a:custGeom>
            <a:avLst/>
            <a:gdLst>
              <a:gd name="connsiteX0" fmla="*/ 648275 w 860865"/>
              <a:gd name="connsiteY0" fmla="*/ 301005 h 369050"/>
              <a:gd name="connsiteX1" fmla="*/ 645205 w 860865"/>
              <a:gd name="connsiteY1" fmla="*/ 291736 h 369050"/>
              <a:gd name="connsiteX2" fmla="*/ 637985 w 860865"/>
              <a:gd name="connsiteY2" fmla="*/ 288978 h 369050"/>
              <a:gd name="connsiteX3" fmla="*/ 630470 w 860865"/>
              <a:gd name="connsiteY3" fmla="*/ 291736 h 369050"/>
              <a:gd name="connsiteX4" fmla="*/ 627332 w 860865"/>
              <a:gd name="connsiteY4" fmla="*/ 301005 h 369050"/>
              <a:gd name="connsiteX5" fmla="*/ 630470 w 860865"/>
              <a:gd name="connsiteY5" fmla="*/ 310283 h 369050"/>
              <a:gd name="connsiteX6" fmla="*/ 637732 w 860865"/>
              <a:gd name="connsiteY6" fmla="*/ 313041 h 369050"/>
              <a:gd name="connsiteX7" fmla="*/ 645205 w 860865"/>
              <a:gd name="connsiteY7" fmla="*/ 310283 h 369050"/>
              <a:gd name="connsiteX8" fmla="*/ 648275 w 860865"/>
              <a:gd name="connsiteY8" fmla="*/ 301005 h 369050"/>
              <a:gd name="connsiteX9" fmla="*/ 634856 w 860865"/>
              <a:gd name="connsiteY9" fmla="*/ 340597 h 369050"/>
              <a:gd name="connsiteX10" fmla="*/ 630217 w 860865"/>
              <a:gd name="connsiteY10" fmla="*/ 340234 h 369050"/>
              <a:gd name="connsiteX11" fmla="*/ 628024 w 860865"/>
              <a:gd name="connsiteY11" fmla="*/ 341727 h 369050"/>
              <a:gd name="connsiteX12" fmla="*/ 626084 w 860865"/>
              <a:gd name="connsiteY12" fmla="*/ 343861 h 369050"/>
              <a:gd name="connsiteX13" fmla="*/ 624633 w 860865"/>
              <a:gd name="connsiteY13" fmla="*/ 346805 h 369050"/>
              <a:gd name="connsiteX14" fmla="*/ 624076 w 860865"/>
              <a:gd name="connsiteY14" fmla="*/ 350752 h 369050"/>
              <a:gd name="connsiteX15" fmla="*/ 634729 w 860865"/>
              <a:gd name="connsiteY15" fmla="*/ 360409 h 369050"/>
              <a:gd name="connsiteX16" fmla="*/ 648275 w 860865"/>
              <a:gd name="connsiteY16" fmla="*/ 356825 h 369050"/>
              <a:gd name="connsiteX17" fmla="*/ 652652 w 860865"/>
              <a:gd name="connsiteY17" fmla="*/ 348626 h 369050"/>
              <a:gd name="connsiteX18" fmla="*/ 649877 w 860865"/>
              <a:gd name="connsiteY18" fmla="*/ 342410 h 369050"/>
              <a:gd name="connsiteX19" fmla="*/ 642489 w 860865"/>
              <a:gd name="connsiteY19" fmla="*/ 340597 h 369050"/>
              <a:gd name="connsiteX20" fmla="*/ 634856 w 860865"/>
              <a:gd name="connsiteY20" fmla="*/ 340597 h 369050"/>
              <a:gd name="connsiteX21" fmla="*/ 662791 w 860865"/>
              <a:gd name="connsiteY21" fmla="*/ 290226 h 369050"/>
              <a:gd name="connsiteX22" fmla="*/ 655275 w 860865"/>
              <a:gd name="connsiteY22" fmla="*/ 290226 h 369050"/>
              <a:gd name="connsiteX23" fmla="*/ 658160 w 860865"/>
              <a:gd name="connsiteY23" fmla="*/ 301005 h 369050"/>
              <a:gd name="connsiteX24" fmla="*/ 656600 w 860865"/>
              <a:gd name="connsiteY24" fmla="*/ 309600 h 369050"/>
              <a:gd name="connsiteX25" fmla="*/ 652222 w 860865"/>
              <a:gd name="connsiteY25" fmla="*/ 316044 h 369050"/>
              <a:gd name="connsiteX26" fmla="*/ 645567 w 860865"/>
              <a:gd name="connsiteY26" fmla="*/ 320059 h 369050"/>
              <a:gd name="connsiteX27" fmla="*/ 637361 w 860865"/>
              <a:gd name="connsiteY27" fmla="*/ 321451 h 369050"/>
              <a:gd name="connsiteX28" fmla="*/ 635724 w 860865"/>
              <a:gd name="connsiteY28" fmla="*/ 321451 h 369050"/>
              <a:gd name="connsiteX29" fmla="*/ 634113 w 860865"/>
              <a:gd name="connsiteY29" fmla="*/ 321307 h 369050"/>
              <a:gd name="connsiteX30" fmla="*/ 630967 w 860865"/>
              <a:gd name="connsiteY30" fmla="*/ 323331 h 369050"/>
              <a:gd name="connsiteX31" fmla="*/ 629348 w 860865"/>
              <a:gd name="connsiteY31" fmla="*/ 326941 h 369050"/>
              <a:gd name="connsiteX32" fmla="*/ 630782 w 860865"/>
              <a:gd name="connsiteY32" fmla="*/ 330037 h 369050"/>
              <a:gd name="connsiteX33" fmla="*/ 635480 w 860865"/>
              <a:gd name="connsiteY33" fmla="*/ 331209 h 369050"/>
              <a:gd name="connsiteX34" fmla="*/ 643113 w 860865"/>
              <a:gd name="connsiteY34" fmla="*/ 331209 h 369050"/>
              <a:gd name="connsiteX35" fmla="*/ 651016 w 860865"/>
              <a:gd name="connsiteY35" fmla="*/ 332103 h 369050"/>
              <a:gd name="connsiteX36" fmla="*/ 657359 w 860865"/>
              <a:gd name="connsiteY36" fmla="*/ 334904 h 369050"/>
              <a:gd name="connsiteX37" fmla="*/ 661542 w 860865"/>
              <a:gd name="connsiteY37" fmla="*/ 339846 h 369050"/>
              <a:gd name="connsiteX38" fmla="*/ 663069 w 860865"/>
              <a:gd name="connsiteY38" fmla="*/ 347117 h 369050"/>
              <a:gd name="connsiteX39" fmla="*/ 661002 w 860865"/>
              <a:gd name="connsiteY39" fmla="*/ 356024 h 369050"/>
              <a:gd name="connsiteX40" fmla="*/ 655157 w 860865"/>
              <a:gd name="connsiteY40" fmla="*/ 362923 h 369050"/>
              <a:gd name="connsiteX41" fmla="*/ 646006 w 860865"/>
              <a:gd name="connsiteY41" fmla="*/ 367427 h 369050"/>
              <a:gd name="connsiteX42" fmla="*/ 633987 w 860865"/>
              <a:gd name="connsiteY42" fmla="*/ 369055 h 369050"/>
              <a:gd name="connsiteX43" fmla="*/ 619311 w 860865"/>
              <a:gd name="connsiteY43" fmla="*/ 364846 h 369050"/>
              <a:gd name="connsiteX44" fmla="*/ 614301 w 860865"/>
              <a:gd name="connsiteY44" fmla="*/ 352768 h 369050"/>
              <a:gd name="connsiteX45" fmla="*/ 615482 w 860865"/>
              <a:gd name="connsiteY45" fmla="*/ 346940 h 369050"/>
              <a:gd name="connsiteX46" fmla="*/ 618307 w 860865"/>
              <a:gd name="connsiteY46" fmla="*/ 342672 h 369050"/>
              <a:gd name="connsiteX47" fmla="*/ 621630 w 860865"/>
              <a:gd name="connsiteY47" fmla="*/ 339787 h 369050"/>
              <a:gd name="connsiteX48" fmla="*/ 624312 w 860865"/>
              <a:gd name="connsiteY48" fmla="*/ 338109 h 369050"/>
              <a:gd name="connsiteX49" fmla="*/ 624312 w 860865"/>
              <a:gd name="connsiteY49" fmla="*/ 337839 h 369050"/>
              <a:gd name="connsiteX50" fmla="*/ 620441 w 860865"/>
              <a:gd name="connsiteY50" fmla="*/ 329446 h 369050"/>
              <a:gd name="connsiteX51" fmla="*/ 621386 w 860865"/>
              <a:gd name="connsiteY51" fmla="*/ 325314 h 369050"/>
              <a:gd name="connsiteX52" fmla="*/ 623511 w 860865"/>
              <a:gd name="connsiteY52" fmla="*/ 322437 h 369050"/>
              <a:gd name="connsiteX53" fmla="*/ 625890 w 860865"/>
              <a:gd name="connsiteY53" fmla="*/ 320616 h 369050"/>
              <a:gd name="connsiteX54" fmla="*/ 627695 w 860865"/>
              <a:gd name="connsiteY54" fmla="*/ 319688 h 369050"/>
              <a:gd name="connsiteX55" fmla="*/ 627695 w 860865"/>
              <a:gd name="connsiteY55" fmla="*/ 319435 h 369050"/>
              <a:gd name="connsiteX56" fmla="*/ 620247 w 860865"/>
              <a:gd name="connsiteY56" fmla="*/ 312738 h 369050"/>
              <a:gd name="connsiteX57" fmla="*/ 617438 w 860865"/>
              <a:gd name="connsiteY57" fmla="*/ 301005 h 369050"/>
              <a:gd name="connsiteX58" fmla="*/ 619066 w 860865"/>
              <a:gd name="connsiteY58" fmla="*/ 292174 h 369050"/>
              <a:gd name="connsiteX59" fmla="*/ 623444 w 860865"/>
              <a:gd name="connsiteY59" fmla="*/ 285840 h 369050"/>
              <a:gd name="connsiteX60" fmla="*/ 629904 w 860865"/>
              <a:gd name="connsiteY60" fmla="*/ 282087 h 369050"/>
              <a:gd name="connsiteX61" fmla="*/ 637841 w 860865"/>
              <a:gd name="connsiteY61" fmla="*/ 280822 h 369050"/>
              <a:gd name="connsiteX62" fmla="*/ 645871 w 860865"/>
              <a:gd name="connsiteY62" fmla="*/ 282323 h 369050"/>
              <a:gd name="connsiteX63" fmla="*/ 664182 w 860865"/>
              <a:gd name="connsiteY63" fmla="*/ 282323 h 369050"/>
              <a:gd name="connsiteX64" fmla="*/ 662791 w 860865"/>
              <a:gd name="connsiteY64" fmla="*/ 290226 h 369050"/>
              <a:gd name="connsiteX65" fmla="*/ 594378 w 860865"/>
              <a:gd name="connsiteY65" fmla="*/ 342478 h 369050"/>
              <a:gd name="connsiteX66" fmla="*/ 594378 w 860865"/>
              <a:gd name="connsiteY66" fmla="*/ 303755 h 369050"/>
              <a:gd name="connsiteX67" fmla="*/ 591806 w 860865"/>
              <a:gd name="connsiteY67" fmla="*/ 292790 h 369050"/>
              <a:gd name="connsiteX68" fmla="*/ 583979 w 860865"/>
              <a:gd name="connsiteY68" fmla="*/ 289475 h 369050"/>
              <a:gd name="connsiteX69" fmla="*/ 576447 w 860865"/>
              <a:gd name="connsiteY69" fmla="*/ 291736 h 369050"/>
              <a:gd name="connsiteX70" fmla="*/ 571681 w 860865"/>
              <a:gd name="connsiteY70" fmla="*/ 296122 h 369050"/>
              <a:gd name="connsiteX71" fmla="*/ 571681 w 860865"/>
              <a:gd name="connsiteY71" fmla="*/ 342478 h 369050"/>
              <a:gd name="connsiteX72" fmla="*/ 561526 w 860865"/>
              <a:gd name="connsiteY72" fmla="*/ 342478 h 369050"/>
              <a:gd name="connsiteX73" fmla="*/ 561526 w 860865"/>
              <a:gd name="connsiteY73" fmla="*/ 282323 h 369050"/>
              <a:gd name="connsiteX74" fmla="*/ 570804 w 860865"/>
              <a:gd name="connsiteY74" fmla="*/ 282323 h 369050"/>
              <a:gd name="connsiteX75" fmla="*/ 570804 w 860865"/>
              <a:gd name="connsiteY75" fmla="*/ 289104 h 369050"/>
              <a:gd name="connsiteX76" fmla="*/ 571066 w 860865"/>
              <a:gd name="connsiteY76" fmla="*/ 289104 h 369050"/>
              <a:gd name="connsiteX77" fmla="*/ 572702 w 860865"/>
              <a:gd name="connsiteY77" fmla="*/ 286911 h 369050"/>
              <a:gd name="connsiteX78" fmla="*/ 575958 w 860865"/>
              <a:gd name="connsiteY78" fmla="*/ 284153 h 369050"/>
              <a:gd name="connsiteX79" fmla="*/ 580715 w 860865"/>
              <a:gd name="connsiteY79" fmla="*/ 281834 h 369050"/>
              <a:gd name="connsiteX80" fmla="*/ 586981 w 860865"/>
              <a:gd name="connsiteY80" fmla="*/ 280822 h 369050"/>
              <a:gd name="connsiteX81" fmla="*/ 594252 w 860865"/>
              <a:gd name="connsiteY81" fmla="*/ 282011 h 369050"/>
              <a:gd name="connsiteX82" fmla="*/ 599777 w 860865"/>
              <a:gd name="connsiteY82" fmla="*/ 285840 h 369050"/>
              <a:gd name="connsiteX83" fmla="*/ 603277 w 860865"/>
              <a:gd name="connsiteY83" fmla="*/ 292681 h 369050"/>
              <a:gd name="connsiteX84" fmla="*/ 604517 w 860865"/>
              <a:gd name="connsiteY84" fmla="*/ 303030 h 369050"/>
              <a:gd name="connsiteX85" fmla="*/ 604517 w 860865"/>
              <a:gd name="connsiteY85" fmla="*/ 342478 h 369050"/>
              <a:gd name="connsiteX86" fmla="*/ 594378 w 860865"/>
              <a:gd name="connsiteY86" fmla="*/ 342478 h 369050"/>
              <a:gd name="connsiteX87" fmla="*/ 546007 w 860865"/>
              <a:gd name="connsiteY87" fmla="*/ 342478 h 369050"/>
              <a:gd name="connsiteX88" fmla="*/ 536737 w 860865"/>
              <a:gd name="connsiteY88" fmla="*/ 342478 h 369050"/>
              <a:gd name="connsiteX89" fmla="*/ 536737 w 860865"/>
              <a:gd name="connsiteY89" fmla="*/ 335722 h 369050"/>
              <a:gd name="connsiteX90" fmla="*/ 536467 w 860865"/>
              <a:gd name="connsiteY90" fmla="*/ 335722 h 369050"/>
              <a:gd name="connsiteX91" fmla="*/ 534848 w 860865"/>
              <a:gd name="connsiteY91" fmla="*/ 337898 h 369050"/>
              <a:gd name="connsiteX92" fmla="*/ 531643 w 860865"/>
              <a:gd name="connsiteY92" fmla="*/ 340656 h 369050"/>
              <a:gd name="connsiteX93" fmla="*/ 526936 w 860865"/>
              <a:gd name="connsiteY93" fmla="*/ 342984 h 369050"/>
              <a:gd name="connsiteX94" fmla="*/ 520804 w 860865"/>
              <a:gd name="connsiteY94" fmla="*/ 343996 h 369050"/>
              <a:gd name="connsiteX95" fmla="*/ 513593 w 860865"/>
              <a:gd name="connsiteY95" fmla="*/ 342790 h 369050"/>
              <a:gd name="connsiteX96" fmla="*/ 508144 w 860865"/>
              <a:gd name="connsiteY96" fmla="*/ 338969 h 369050"/>
              <a:gd name="connsiteX97" fmla="*/ 504695 w 860865"/>
              <a:gd name="connsiteY97" fmla="*/ 332162 h 369050"/>
              <a:gd name="connsiteX98" fmla="*/ 503514 w 860865"/>
              <a:gd name="connsiteY98" fmla="*/ 321822 h 369050"/>
              <a:gd name="connsiteX99" fmla="*/ 503514 w 860865"/>
              <a:gd name="connsiteY99" fmla="*/ 282323 h 369050"/>
              <a:gd name="connsiteX100" fmla="*/ 513652 w 860865"/>
              <a:gd name="connsiteY100" fmla="*/ 282323 h 369050"/>
              <a:gd name="connsiteX101" fmla="*/ 513652 w 860865"/>
              <a:gd name="connsiteY101" fmla="*/ 321063 h 369050"/>
              <a:gd name="connsiteX102" fmla="*/ 516098 w 860865"/>
              <a:gd name="connsiteY102" fmla="*/ 331766 h 369050"/>
              <a:gd name="connsiteX103" fmla="*/ 523681 w 860865"/>
              <a:gd name="connsiteY103" fmla="*/ 334963 h 369050"/>
              <a:gd name="connsiteX104" fmla="*/ 531078 w 860865"/>
              <a:gd name="connsiteY104" fmla="*/ 332770 h 369050"/>
              <a:gd name="connsiteX105" fmla="*/ 535843 w 860865"/>
              <a:gd name="connsiteY105" fmla="*/ 328460 h 369050"/>
              <a:gd name="connsiteX106" fmla="*/ 535843 w 860865"/>
              <a:gd name="connsiteY106" fmla="*/ 282323 h 369050"/>
              <a:gd name="connsiteX107" fmla="*/ 546007 w 860865"/>
              <a:gd name="connsiteY107" fmla="*/ 282323 h 369050"/>
              <a:gd name="connsiteX108" fmla="*/ 546007 w 860865"/>
              <a:gd name="connsiteY108" fmla="*/ 342478 h 369050"/>
              <a:gd name="connsiteX109" fmla="*/ 478565 w 860865"/>
              <a:gd name="connsiteY109" fmla="*/ 342478 h 369050"/>
              <a:gd name="connsiteX110" fmla="*/ 478565 w 860865"/>
              <a:gd name="connsiteY110" fmla="*/ 303755 h 369050"/>
              <a:gd name="connsiteX111" fmla="*/ 476009 w 860865"/>
              <a:gd name="connsiteY111" fmla="*/ 292790 h 369050"/>
              <a:gd name="connsiteX112" fmla="*/ 468165 w 860865"/>
              <a:gd name="connsiteY112" fmla="*/ 289475 h 369050"/>
              <a:gd name="connsiteX113" fmla="*/ 460641 w 860865"/>
              <a:gd name="connsiteY113" fmla="*/ 291736 h 369050"/>
              <a:gd name="connsiteX114" fmla="*/ 455884 w 860865"/>
              <a:gd name="connsiteY114" fmla="*/ 296122 h 369050"/>
              <a:gd name="connsiteX115" fmla="*/ 455884 w 860865"/>
              <a:gd name="connsiteY115" fmla="*/ 342478 h 369050"/>
              <a:gd name="connsiteX116" fmla="*/ 445738 w 860865"/>
              <a:gd name="connsiteY116" fmla="*/ 342478 h 369050"/>
              <a:gd name="connsiteX117" fmla="*/ 445738 w 860865"/>
              <a:gd name="connsiteY117" fmla="*/ 253882 h 369050"/>
              <a:gd name="connsiteX118" fmla="*/ 455884 w 860865"/>
              <a:gd name="connsiteY118" fmla="*/ 252760 h 369050"/>
              <a:gd name="connsiteX119" fmla="*/ 455884 w 860865"/>
              <a:gd name="connsiteY119" fmla="*/ 288472 h 369050"/>
              <a:gd name="connsiteX120" fmla="*/ 456137 w 860865"/>
              <a:gd name="connsiteY120" fmla="*/ 288472 h 369050"/>
              <a:gd name="connsiteX121" fmla="*/ 457714 w 860865"/>
              <a:gd name="connsiteY121" fmla="*/ 286464 h 369050"/>
              <a:gd name="connsiteX122" fmla="*/ 460641 w 860865"/>
              <a:gd name="connsiteY122" fmla="*/ 283968 h 369050"/>
              <a:gd name="connsiteX123" fmla="*/ 465221 w 860865"/>
              <a:gd name="connsiteY123" fmla="*/ 281766 h 369050"/>
              <a:gd name="connsiteX124" fmla="*/ 471564 w 860865"/>
              <a:gd name="connsiteY124" fmla="*/ 280822 h 369050"/>
              <a:gd name="connsiteX125" fmla="*/ 484081 w 860865"/>
              <a:gd name="connsiteY125" fmla="*/ 285967 h 369050"/>
              <a:gd name="connsiteX126" fmla="*/ 488728 w 860865"/>
              <a:gd name="connsiteY126" fmla="*/ 303030 h 369050"/>
              <a:gd name="connsiteX127" fmla="*/ 488728 w 860865"/>
              <a:gd name="connsiteY127" fmla="*/ 342478 h 369050"/>
              <a:gd name="connsiteX128" fmla="*/ 478565 w 860865"/>
              <a:gd name="connsiteY128" fmla="*/ 342478 h 369050"/>
              <a:gd name="connsiteX129" fmla="*/ 430825 w 860865"/>
              <a:gd name="connsiteY129" fmla="*/ 293996 h 369050"/>
              <a:gd name="connsiteX130" fmla="*/ 429636 w 860865"/>
              <a:gd name="connsiteY130" fmla="*/ 292849 h 369050"/>
              <a:gd name="connsiteX131" fmla="*/ 427561 w 860865"/>
              <a:gd name="connsiteY131" fmla="*/ 291356 h 369050"/>
              <a:gd name="connsiteX132" fmla="*/ 424542 w 860865"/>
              <a:gd name="connsiteY132" fmla="*/ 290041 h 369050"/>
              <a:gd name="connsiteX133" fmla="*/ 420552 w 860865"/>
              <a:gd name="connsiteY133" fmla="*/ 289475 h 369050"/>
              <a:gd name="connsiteX134" fmla="*/ 414479 w 860865"/>
              <a:gd name="connsiteY134" fmla="*/ 290665 h 369050"/>
              <a:gd name="connsiteX135" fmla="*/ 409579 w 860865"/>
              <a:gd name="connsiteY135" fmla="*/ 294486 h 369050"/>
              <a:gd name="connsiteX136" fmla="*/ 406315 w 860865"/>
              <a:gd name="connsiteY136" fmla="*/ 301317 h 369050"/>
              <a:gd name="connsiteX137" fmla="*/ 405142 w 860865"/>
              <a:gd name="connsiteY137" fmla="*/ 311532 h 369050"/>
              <a:gd name="connsiteX138" fmla="*/ 406205 w 860865"/>
              <a:gd name="connsiteY138" fmla="*/ 322682 h 369050"/>
              <a:gd name="connsiteX139" fmla="*/ 409140 w 860865"/>
              <a:gd name="connsiteY139" fmla="*/ 329910 h 369050"/>
              <a:gd name="connsiteX140" fmla="*/ 413712 w 860865"/>
              <a:gd name="connsiteY140" fmla="*/ 333773 h 369050"/>
              <a:gd name="connsiteX141" fmla="*/ 419658 w 860865"/>
              <a:gd name="connsiteY141" fmla="*/ 334963 h 369050"/>
              <a:gd name="connsiteX142" fmla="*/ 426743 w 860865"/>
              <a:gd name="connsiteY142" fmla="*/ 333343 h 369050"/>
              <a:gd name="connsiteX143" fmla="*/ 430193 w 860865"/>
              <a:gd name="connsiteY143" fmla="*/ 330703 h 369050"/>
              <a:gd name="connsiteX144" fmla="*/ 434326 w 860865"/>
              <a:gd name="connsiteY144" fmla="*/ 337738 h 369050"/>
              <a:gd name="connsiteX145" fmla="*/ 432512 w 860865"/>
              <a:gd name="connsiteY145" fmla="*/ 339551 h 369050"/>
              <a:gd name="connsiteX146" fmla="*/ 429434 w 860865"/>
              <a:gd name="connsiteY146" fmla="*/ 341601 h 369050"/>
              <a:gd name="connsiteX147" fmla="*/ 424871 w 860865"/>
              <a:gd name="connsiteY147" fmla="*/ 343296 h 369050"/>
              <a:gd name="connsiteX148" fmla="*/ 418671 w 860865"/>
              <a:gd name="connsiteY148" fmla="*/ 343996 h 369050"/>
              <a:gd name="connsiteX149" fmla="*/ 409275 w 860865"/>
              <a:gd name="connsiteY149" fmla="*/ 342360 h 369050"/>
              <a:gd name="connsiteX150" fmla="*/ 401617 w 860865"/>
              <a:gd name="connsiteY150" fmla="*/ 336978 h 369050"/>
              <a:gd name="connsiteX151" fmla="*/ 396497 w 860865"/>
              <a:gd name="connsiteY151" fmla="*/ 327220 h 369050"/>
              <a:gd name="connsiteX152" fmla="*/ 394599 w 860865"/>
              <a:gd name="connsiteY152" fmla="*/ 312308 h 369050"/>
              <a:gd name="connsiteX153" fmla="*/ 396851 w 860865"/>
              <a:gd name="connsiteY153" fmla="*/ 297623 h 369050"/>
              <a:gd name="connsiteX154" fmla="*/ 402747 w 860865"/>
              <a:gd name="connsiteY154" fmla="*/ 287907 h 369050"/>
              <a:gd name="connsiteX155" fmla="*/ 410819 w 860865"/>
              <a:gd name="connsiteY155" fmla="*/ 282525 h 369050"/>
              <a:gd name="connsiteX156" fmla="*/ 419785 w 860865"/>
              <a:gd name="connsiteY156" fmla="*/ 280822 h 369050"/>
              <a:gd name="connsiteX157" fmla="*/ 425748 w 860865"/>
              <a:gd name="connsiteY157" fmla="*/ 281454 h 369050"/>
              <a:gd name="connsiteX158" fmla="*/ 430134 w 860865"/>
              <a:gd name="connsiteY158" fmla="*/ 283023 h 369050"/>
              <a:gd name="connsiteX159" fmla="*/ 433136 w 860865"/>
              <a:gd name="connsiteY159" fmla="*/ 285022 h 369050"/>
              <a:gd name="connsiteX160" fmla="*/ 435085 w 860865"/>
              <a:gd name="connsiteY160" fmla="*/ 286852 h 369050"/>
              <a:gd name="connsiteX161" fmla="*/ 430825 w 860865"/>
              <a:gd name="connsiteY161" fmla="*/ 293996 h 369050"/>
              <a:gd name="connsiteX162" fmla="*/ 379451 w 860865"/>
              <a:gd name="connsiteY162" fmla="*/ 294486 h 369050"/>
              <a:gd name="connsiteX163" fmla="*/ 375807 w 860865"/>
              <a:gd name="connsiteY163" fmla="*/ 291415 h 369050"/>
              <a:gd name="connsiteX164" fmla="*/ 368925 w 860865"/>
              <a:gd name="connsiteY164" fmla="*/ 289475 h 369050"/>
              <a:gd name="connsiteX165" fmla="*/ 362759 w 860865"/>
              <a:gd name="connsiteY165" fmla="*/ 291356 h 369050"/>
              <a:gd name="connsiteX166" fmla="*/ 360634 w 860865"/>
              <a:gd name="connsiteY166" fmla="*/ 295860 h 369050"/>
              <a:gd name="connsiteX167" fmla="*/ 362590 w 860865"/>
              <a:gd name="connsiteY167" fmla="*/ 301444 h 369050"/>
              <a:gd name="connsiteX168" fmla="*/ 368537 w 860865"/>
              <a:gd name="connsiteY168" fmla="*/ 306142 h 369050"/>
              <a:gd name="connsiteX169" fmla="*/ 372290 w 860865"/>
              <a:gd name="connsiteY169" fmla="*/ 308411 h 369050"/>
              <a:gd name="connsiteX170" fmla="*/ 381964 w 860865"/>
              <a:gd name="connsiteY170" fmla="*/ 316230 h 369050"/>
              <a:gd name="connsiteX171" fmla="*/ 385465 w 860865"/>
              <a:gd name="connsiteY171" fmla="*/ 327068 h 369050"/>
              <a:gd name="connsiteX172" fmla="*/ 380497 w 860865"/>
              <a:gd name="connsiteY172" fmla="*/ 339112 h 369050"/>
              <a:gd name="connsiteX173" fmla="*/ 366276 w 860865"/>
              <a:gd name="connsiteY173" fmla="*/ 343996 h 369050"/>
              <a:gd name="connsiteX174" fmla="*/ 359900 w 860865"/>
              <a:gd name="connsiteY174" fmla="*/ 343237 h 369050"/>
              <a:gd name="connsiteX175" fmla="*/ 355075 w 860865"/>
              <a:gd name="connsiteY175" fmla="*/ 341482 h 369050"/>
              <a:gd name="connsiteX176" fmla="*/ 351617 w 860865"/>
              <a:gd name="connsiteY176" fmla="*/ 339281 h 369050"/>
              <a:gd name="connsiteX177" fmla="*/ 349365 w 860865"/>
              <a:gd name="connsiteY177" fmla="*/ 337096 h 369050"/>
              <a:gd name="connsiteX178" fmla="*/ 354257 w 860865"/>
              <a:gd name="connsiteY178" fmla="*/ 329075 h 369050"/>
              <a:gd name="connsiteX179" fmla="*/ 356071 w 860865"/>
              <a:gd name="connsiteY179" fmla="*/ 330813 h 369050"/>
              <a:gd name="connsiteX180" fmla="*/ 358643 w 860865"/>
              <a:gd name="connsiteY180" fmla="*/ 332770 h 369050"/>
              <a:gd name="connsiteX181" fmla="*/ 362017 w 860865"/>
              <a:gd name="connsiteY181" fmla="*/ 334338 h 369050"/>
              <a:gd name="connsiteX182" fmla="*/ 366394 w 860865"/>
              <a:gd name="connsiteY182" fmla="*/ 334963 h 369050"/>
              <a:gd name="connsiteX183" fmla="*/ 373302 w 860865"/>
              <a:gd name="connsiteY183" fmla="*/ 332955 h 369050"/>
              <a:gd name="connsiteX184" fmla="*/ 375672 w 860865"/>
              <a:gd name="connsiteY184" fmla="*/ 328072 h 369050"/>
              <a:gd name="connsiteX185" fmla="*/ 375116 w 860865"/>
              <a:gd name="connsiteY185" fmla="*/ 324377 h 369050"/>
              <a:gd name="connsiteX186" fmla="*/ 373429 w 860865"/>
              <a:gd name="connsiteY186" fmla="*/ 321569 h 369050"/>
              <a:gd name="connsiteX187" fmla="*/ 370671 w 860865"/>
              <a:gd name="connsiteY187" fmla="*/ 319190 h 369050"/>
              <a:gd name="connsiteX188" fmla="*/ 366900 w 860865"/>
              <a:gd name="connsiteY188" fmla="*/ 316685 h 369050"/>
              <a:gd name="connsiteX189" fmla="*/ 363147 w 860865"/>
              <a:gd name="connsiteY189" fmla="*/ 314298 h 369050"/>
              <a:gd name="connsiteX190" fmla="*/ 354316 w 860865"/>
              <a:gd name="connsiteY190" fmla="*/ 306648 h 369050"/>
              <a:gd name="connsiteX191" fmla="*/ 351128 w 860865"/>
              <a:gd name="connsiteY191" fmla="*/ 296366 h 369050"/>
              <a:gd name="connsiteX192" fmla="*/ 352444 w 860865"/>
              <a:gd name="connsiteY192" fmla="*/ 290159 h 369050"/>
              <a:gd name="connsiteX193" fmla="*/ 356130 w 860865"/>
              <a:gd name="connsiteY193" fmla="*/ 285275 h 369050"/>
              <a:gd name="connsiteX194" fmla="*/ 361705 w 860865"/>
              <a:gd name="connsiteY194" fmla="*/ 282011 h 369050"/>
              <a:gd name="connsiteX195" fmla="*/ 368537 w 860865"/>
              <a:gd name="connsiteY195" fmla="*/ 280822 h 369050"/>
              <a:gd name="connsiteX196" fmla="*/ 374551 w 860865"/>
              <a:gd name="connsiteY196" fmla="*/ 281522 h 369050"/>
              <a:gd name="connsiteX197" fmla="*/ 378877 w 860865"/>
              <a:gd name="connsiteY197" fmla="*/ 283276 h 369050"/>
              <a:gd name="connsiteX198" fmla="*/ 381897 w 860865"/>
              <a:gd name="connsiteY198" fmla="*/ 285410 h 369050"/>
              <a:gd name="connsiteX199" fmla="*/ 383828 w 860865"/>
              <a:gd name="connsiteY199" fmla="*/ 287223 h 369050"/>
              <a:gd name="connsiteX200" fmla="*/ 379451 w 860865"/>
              <a:gd name="connsiteY200" fmla="*/ 294486 h 369050"/>
              <a:gd name="connsiteX201" fmla="*/ 343984 w 860865"/>
              <a:gd name="connsiteY201" fmla="*/ 291230 h 369050"/>
              <a:gd name="connsiteX202" fmla="*/ 342348 w 860865"/>
              <a:gd name="connsiteY202" fmla="*/ 290597 h 369050"/>
              <a:gd name="connsiteX203" fmla="*/ 338957 w 860865"/>
              <a:gd name="connsiteY203" fmla="*/ 290226 h 369050"/>
              <a:gd name="connsiteX204" fmla="*/ 331509 w 860865"/>
              <a:gd name="connsiteY204" fmla="*/ 292790 h 369050"/>
              <a:gd name="connsiteX205" fmla="*/ 327688 w 860865"/>
              <a:gd name="connsiteY205" fmla="*/ 298365 h 369050"/>
              <a:gd name="connsiteX206" fmla="*/ 327688 w 860865"/>
              <a:gd name="connsiteY206" fmla="*/ 342478 h 369050"/>
              <a:gd name="connsiteX207" fmla="*/ 317533 w 860865"/>
              <a:gd name="connsiteY207" fmla="*/ 342478 h 369050"/>
              <a:gd name="connsiteX208" fmla="*/ 317533 w 860865"/>
              <a:gd name="connsiteY208" fmla="*/ 282323 h 369050"/>
              <a:gd name="connsiteX209" fmla="*/ 326803 w 860865"/>
              <a:gd name="connsiteY209" fmla="*/ 282323 h 369050"/>
              <a:gd name="connsiteX210" fmla="*/ 326803 w 860865"/>
              <a:gd name="connsiteY210" fmla="*/ 290488 h 369050"/>
              <a:gd name="connsiteX211" fmla="*/ 327056 w 860865"/>
              <a:gd name="connsiteY211" fmla="*/ 290488 h 369050"/>
              <a:gd name="connsiteX212" fmla="*/ 328684 w 860865"/>
              <a:gd name="connsiteY212" fmla="*/ 287038 h 369050"/>
              <a:gd name="connsiteX213" fmla="*/ 331180 w 860865"/>
              <a:gd name="connsiteY213" fmla="*/ 284035 h 369050"/>
              <a:gd name="connsiteX214" fmla="*/ 334757 w 860865"/>
              <a:gd name="connsiteY214" fmla="*/ 281952 h 369050"/>
              <a:gd name="connsiteX215" fmla="*/ 339724 w 860865"/>
              <a:gd name="connsiteY215" fmla="*/ 281201 h 369050"/>
              <a:gd name="connsiteX216" fmla="*/ 343174 w 860865"/>
              <a:gd name="connsiteY216" fmla="*/ 281589 h 369050"/>
              <a:gd name="connsiteX217" fmla="*/ 345224 w 860865"/>
              <a:gd name="connsiteY217" fmla="*/ 282196 h 369050"/>
              <a:gd name="connsiteX218" fmla="*/ 343984 w 860865"/>
              <a:gd name="connsiteY218" fmla="*/ 291230 h 369050"/>
              <a:gd name="connsiteX219" fmla="*/ 294212 w 860865"/>
              <a:gd name="connsiteY219" fmla="*/ 312417 h 369050"/>
              <a:gd name="connsiteX220" fmla="*/ 290712 w 860865"/>
              <a:gd name="connsiteY220" fmla="*/ 294933 h 369050"/>
              <a:gd name="connsiteX221" fmla="*/ 280945 w 860865"/>
              <a:gd name="connsiteY221" fmla="*/ 289475 h 369050"/>
              <a:gd name="connsiteX222" fmla="*/ 271220 w 860865"/>
              <a:gd name="connsiteY222" fmla="*/ 294933 h 369050"/>
              <a:gd name="connsiteX223" fmla="*/ 267778 w 860865"/>
              <a:gd name="connsiteY223" fmla="*/ 312417 h 369050"/>
              <a:gd name="connsiteX224" fmla="*/ 271287 w 860865"/>
              <a:gd name="connsiteY224" fmla="*/ 329699 h 369050"/>
              <a:gd name="connsiteX225" fmla="*/ 281071 w 860865"/>
              <a:gd name="connsiteY225" fmla="*/ 334963 h 369050"/>
              <a:gd name="connsiteX226" fmla="*/ 290771 w 860865"/>
              <a:gd name="connsiteY226" fmla="*/ 329699 h 369050"/>
              <a:gd name="connsiteX227" fmla="*/ 294212 w 860865"/>
              <a:gd name="connsiteY227" fmla="*/ 312417 h 369050"/>
              <a:gd name="connsiteX228" fmla="*/ 257252 w 860865"/>
              <a:gd name="connsiteY228" fmla="*/ 312417 h 369050"/>
              <a:gd name="connsiteX229" fmla="*/ 259201 w 860865"/>
              <a:gd name="connsiteY229" fmla="*/ 298121 h 369050"/>
              <a:gd name="connsiteX230" fmla="*/ 264455 w 860865"/>
              <a:gd name="connsiteY230" fmla="*/ 288295 h 369050"/>
              <a:gd name="connsiteX231" fmla="*/ 272114 w 860865"/>
              <a:gd name="connsiteY231" fmla="*/ 282652 h 369050"/>
              <a:gd name="connsiteX232" fmla="*/ 281316 w 860865"/>
              <a:gd name="connsiteY232" fmla="*/ 280822 h 369050"/>
              <a:gd name="connsiteX233" fmla="*/ 290594 w 860865"/>
              <a:gd name="connsiteY233" fmla="*/ 282652 h 369050"/>
              <a:gd name="connsiteX234" fmla="*/ 297982 w 860865"/>
              <a:gd name="connsiteY234" fmla="*/ 288295 h 369050"/>
              <a:gd name="connsiteX235" fmla="*/ 302933 w 860865"/>
              <a:gd name="connsiteY235" fmla="*/ 298121 h 369050"/>
              <a:gd name="connsiteX236" fmla="*/ 304747 w 860865"/>
              <a:gd name="connsiteY236" fmla="*/ 312417 h 369050"/>
              <a:gd name="connsiteX237" fmla="*/ 302874 w 860865"/>
              <a:gd name="connsiteY237" fmla="*/ 326832 h 369050"/>
              <a:gd name="connsiteX238" fmla="*/ 297670 w 860865"/>
              <a:gd name="connsiteY238" fmla="*/ 336658 h 369050"/>
              <a:gd name="connsiteX239" fmla="*/ 289961 w 860865"/>
              <a:gd name="connsiteY239" fmla="*/ 342242 h 369050"/>
              <a:gd name="connsiteX240" fmla="*/ 280692 w 860865"/>
              <a:gd name="connsiteY240" fmla="*/ 343996 h 369050"/>
              <a:gd name="connsiteX241" fmla="*/ 271414 w 860865"/>
              <a:gd name="connsiteY241" fmla="*/ 342242 h 369050"/>
              <a:gd name="connsiteX242" fmla="*/ 264017 w 860865"/>
              <a:gd name="connsiteY242" fmla="*/ 336658 h 369050"/>
              <a:gd name="connsiteX243" fmla="*/ 259066 w 860865"/>
              <a:gd name="connsiteY243" fmla="*/ 326891 h 369050"/>
              <a:gd name="connsiteX244" fmla="*/ 257252 w 860865"/>
              <a:gd name="connsiteY244" fmla="*/ 312417 h 369050"/>
              <a:gd name="connsiteX245" fmla="*/ 207118 w 860865"/>
              <a:gd name="connsiteY245" fmla="*/ 342478 h 369050"/>
              <a:gd name="connsiteX246" fmla="*/ 207118 w 860865"/>
              <a:gd name="connsiteY246" fmla="*/ 256007 h 369050"/>
              <a:gd name="connsiteX247" fmla="*/ 249602 w 860865"/>
              <a:gd name="connsiteY247" fmla="*/ 256007 h 369050"/>
              <a:gd name="connsiteX248" fmla="*/ 248860 w 860865"/>
              <a:gd name="connsiteY248" fmla="*/ 264653 h 369050"/>
              <a:gd name="connsiteX249" fmla="*/ 218015 w 860865"/>
              <a:gd name="connsiteY249" fmla="*/ 264653 h 369050"/>
              <a:gd name="connsiteX250" fmla="*/ 218015 w 860865"/>
              <a:gd name="connsiteY250" fmla="*/ 296628 h 369050"/>
              <a:gd name="connsiteX251" fmla="*/ 246473 w 860865"/>
              <a:gd name="connsiteY251" fmla="*/ 296628 h 369050"/>
              <a:gd name="connsiteX252" fmla="*/ 246473 w 860865"/>
              <a:gd name="connsiteY252" fmla="*/ 305273 h 369050"/>
              <a:gd name="connsiteX253" fmla="*/ 218015 w 860865"/>
              <a:gd name="connsiteY253" fmla="*/ 305273 h 369050"/>
              <a:gd name="connsiteX254" fmla="*/ 218015 w 860865"/>
              <a:gd name="connsiteY254" fmla="*/ 342478 h 369050"/>
              <a:gd name="connsiteX255" fmla="*/ 207118 w 860865"/>
              <a:gd name="connsiteY255" fmla="*/ 342478 h 369050"/>
              <a:gd name="connsiteX256" fmla="*/ 141447 w 860865"/>
              <a:gd name="connsiteY256" fmla="*/ 334963 h 369050"/>
              <a:gd name="connsiteX257" fmla="*/ 145706 w 860865"/>
              <a:gd name="connsiteY257" fmla="*/ 334338 h 369050"/>
              <a:gd name="connsiteX258" fmla="*/ 148970 w 860865"/>
              <a:gd name="connsiteY258" fmla="*/ 332770 h 369050"/>
              <a:gd name="connsiteX259" fmla="*/ 151290 w 860865"/>
              <a:gd name="connsiteY259" fmla="*/ 330813 h 369050"/>
              <a:gd name="connsiteX260" fmla="*/ 152724 w 860865"/>
              <a:gd name="connsiteY260" fmla="*/ 329075 h 369050"/>
              <a:gd name="connsiteX261" fmla="*/ 152724 w 860865"/>
              <a:gd name="connsiteY261" fmla="*/ 291980 h 369050"/>
              <a:gd name="connsiteX262" fmla="*/ 149527 w 860865"/>
              <a:gd name="connsiteY262" fmla="*/ 290488 h 369050"/>
              <a:gd name="connsiteX263" fmla="*/ 144955 w 860865"/>
              <a:gd name="connsiteY263" fmla="*/ 289863 h 369050"/>
              <a:gd name="connsiteX264" fmla="*/ 138377 w 860865"/>
              <a:gd name="connsiteY264" fmla="*/ 291044 h 369050"/>
              <a:gd name="connsiteX265" fmla="*/ 133046 w 860865"/>
              <a:gd name="connsiteY265" fmla="*/ 294983 h 369050"/>
              <a:gd name="connsiteX266" fmla="*/ 129478 w 860865"/>
              <a:gd name="connsiteY266" fmla="*/ 302136 h 369050"/>
              <a:gd name="connsiteX267" fmla="*/ 128162 w 860865"/>
              <a:gd name="connsiteY267" fmla="*/ 312915 h 369050"/>
              <a:gd name="connsiteX268" fmla="*/ 129234 w 860865"/>
              <a:gd name="connsiteY268" fmla="*/ 323399 h 369050"/>
              <a:gd name="connsiteX269" fmla="*/ 132177 w 860865"/>
              <a:gd name="connsiteY269" fmla="*/ 330138 h 369050"/>
              <a:gd name="connsiteX270" fmla="*/ 136437 w 860865"/>
              <a:gd name="connsiteY270" fmla="*/ 333832 h 369050"/>
              <a:gd name="connsiteX271" fmla="*/ 141447 w 860865"/>
              <a:gd name="connsiteY271" fmla="*/ 334963 h 369050"/>
              <a:gd name="connsiteX272" fmla="*/ 117636 w 860865"/>
              <a:gd name="connsiteY272" fmla="*/ 313294 h 369050"/>
              <a:gd name="connsiteX273" fmla="*/ 120023 w 860865"/>
              <a:gd name="connsiteY273" fmla="*/ 298003 h 369050"/>
              <a:gd name="connsiteX274" fmla="*/ 126163 w 860865"/>
              <a:gd name="connsiteY274" fmla="*/ 288109 h 369050"/>
              <a:gd name="connsiteX275" fmla="*/ 134682 w 860865"/>
              <a:gd name="connsiteY275" fmla="*/ 282778 h 369050"/>
              <a:gd name="connsiteX276" fmla="*/ 144213 w 860865"/>
              <a:gd name="connsiteY276" fmla="*/ 281201 h 369050"/>
              <a:gd name="connsiteX277" fmla="*/ 149215 w 860865"/>
              <a:gd name="connsiteY277" fmla="*/ 281648 h 369050"/>
              <a:gd name="connsiteX278" fmla="*/ 152724 w 860865"/>
              <a:gd name="connsiteY278" fmla="*/ 282719 h 369050"/>
              <a:gd name="connsiteX279" fmla="*/ 152724 w 860865"/>
              <a:gd name="connsiteY279" fmla="*/ 253882 h 369050"/>
              <a:gd name="connsiteX280" fmla="*/ 162879 w 860865"/>
              <a:gd name="connsiteY280" fmla="*/ 252760 h 369050"/>
              <a:gd name="connsiteX281" fmla="*/ 162879 w 860865"/>
              <a:gd name="connsiteY281" fmla="*/ 342478 h 369050"/>
              <a:gd name="connsiteX282" fmla="*/ 153601 w 860865"/>
              <a:gd name="connsiteY282" fmla="*/ 342478 h 369050"/>
              <a:gd name="connsiteX283" fmla="*/ 153601 w 860865"/>
              <a:gd name="connsiteY283" fmla="*/ 336093 h 369050"/>
              <a:gd name="connsiteX284" fmla="*/ 153348 w 860865"/>
              <a:gd name="connsiteY284" fmla="*/ 336093 h 369050"/>
              <a:gd name="connsiteX285" fmla="*/ 151981 w 860865"/>
              <a:gd name="connsiteY285" fmla="*/ 338176 h 369050"/>
              <a:gd name="connsiteX286" fmla="*/ 149215 w 860865"/>
              <a:gd name="connsiteY286" fmla="*/ 340799 h 369050"/>
              <a:gd name="connsiteX287" fmla="*/ 144829 w 860865"/>
              <a:gd name="connsiteY287" fmla="*/ 343060 h 369050"/>
              <a:gd name="connsiteX288" fmla="*/ 138689 w 860865"/>
              <a:gd name="connsiteY288" fmla="*/ 343996 h 369050"/>
              <a:gd name="connsiteX289" fmla="*/ 130600 w 860865"/>
              <a:gd name="connsiteY289" fmla="*/ 342292 h 369050"/>
              <a:gd name="connsiteX290" fmla="*/ 123903 w 860865"/>
              <a:gd name="connsiteY290" fmla="*/ 336911 h 369050"/>
              <a:gd name="connsiteX291" fmla="*/ 119331 w 860865"/>
              <a:gd name="connsiteY291" fmla="*/ 327388 h 369050"/>
              <a:gd name="connsiteX292" fmla="*/ 117636 w 860865"/>
              <a:gd name="connsiteY292" fmla="*/ 313294 h 369050"/>
              <a:gd name="connsiteX293" fmla="*/ 95082 w 860865"/>
              <a:gd name="connsiteY293" fmla="*/ 342478 h 369050"/>
              <a:gd name="connsiteX294" fmla="*/ 95082 w 860865"/>
              <a:gd name="connsiteY294" fmla="*/ 303755 h 369050"/>
              <a:gd name="connsiteX295" fmla="*/ 92510 w 860865"/>
              <a:gd name="connsiteY295" fmla="*/ 292790 h 369050"/>
              <a:gd name="connsiteX296" fmla="*/ 84674 w 860865"/>
              <a:gd name="connsiteY296" fmla="*/ 289475 h 369050"/>
              <a:gd name="connsiteX297" fmla="*/ 77159 w 860865"/>
              <a:gd name="connsiteY297" fmla="*/ 291736 h 369050"/>
              <a:gd name="connsiteX298" fmla="*/ 72402 w 860865"/>
              <a:gd name="connsiteY298" fmla="*/ 296122 h 369050"/>
              <a:gd name="connsiteX299" fmla="*/ 72402 w 860865"/>
              <a:gd name="connsiteY299" fmla="*/ 342478 h 369050"/>
              <a:gd name="connsiteX300" fmla="*/ 62247 w 860865"/>
              <a:gd name="connsiteY300" fmla="*/ 342478 h 369050"/>
              <a:gd name="connsiteX301" fmla="*/ 62247 w 860865"/>
              <a:gd name="connsiteY301" fmla="*/ 282323 h 369050"/>
              <a:gd name="connsiteX302" fmla="*/ 71516 w 860865"/>
              <a:gd name="connsiteY302" fmla="*/ 282323 h 369050"/>
              <a:gd name="connsiteX303" fmla="*/ 71516 w 860865"/>
              <a:gd name="connsiteY303" fmla="*/ 289104 h 369050"/>
              <a:gd name="connsiteX304" fmla="*/ 71769 w 860865"/>
              <a:gd name="connsiteY304" fmla="*/ 289104 h 369050"/>
              <a:gd name="connsiteX305" fmla="*/ 73397 w 860865"/>
              <a:gd name="connsiteY305" fmla="*/ 286911 h 369050"/>
              <a:gd name="connsiteX306" fmla="*/ 76653 w 860865"/>
              <a:gd name="connsiteY306" fmla="*/ 284153 h 369050"/>
              <a:gd name="connsiteX307" fmla="*/ 81427 w 860865"/>
              <a:gd name="connsiteY307" fmla="*/ 281834 h 369050"/>
              <a:gd name="connsiteX308" fmla="*/ 87677 w 860865"/>
              <a:gd name="connsiteY308" fmla="*/ 280822 h 369050"/>
              <a:gd name="connsiteX309" fmla="*/ 94956 w 860865"/>
              <a:gd name="connsiteY309" fmla="*/ 282011 h 369050"/>
              <a:gd name="connsiteX310" fmla="*/ 100464 w 860865"/>
              <a:gd name="connsiteY310" fmla="*/ 285840 h 369050"/>
              <a:gd name="connsiteX311" fmla="*/ 103972 w 860865"/>
              <a:gd name="connsiteY311" fmla="*/ 292681 h 369050"/>
              <a:gd name="connsiteX312" fmla="*/ 105237 w 860865"/>
              <a:gd name="connsiteY312" fmla="*/ 303030 h 369050"/>
              <a:gd name="connsiteX313" fmla="*/ 105237 w 860865"/>
              <a:gd name="connsiteY313" fmla="*/ 342478 h 369050"/>
              <a:gd name="connsiteX314" fmla="*/ 95082 w 860865"/>
              <a:gd name="connsiteY314" fmla="*/ 342478 h 369050"/>
              <a:gd name="connsiteX315" fmla="*/ 46702 w 860865"/>
              <a:gd name="connsiteY315" fmla="*/ 342478 h 369050"/>
              <a:gd name="connsiteX316" fmla="*/ 37424 w 860865"/>
              <a:gd name="connsiteY316" fmla="*/ 342478 h 369050"/>
              <a:gd name="connsiteX317" fmla="*/ 37424 w 860865"/>
              <a:gd name="connsiteY317" fmla="*/ 335722 h 369050"/>
              <a:gd name="connsiteX318" fmla="*/ 37180 w 860865"/>
              <a:gd name="connsiteY318" fmla="*/ 335722 h 369050"/>
              <a:gd name="connsiteX319" fmla="*/ 35552 w 860865"/>
              <a:gd name="connsiteY319" fmla="*/ 337898 h 369050"/>
              <a:gd name="connsiteX320" fmla="*/ 32355 w 860865"/>
              <a:gd name="connsiteY320" fmla="*/ 340656 h 369050"/>
              <a:gd name="connsiteX321" fmla="*/ 27657 w 860865"/>
              <a:gd name="connsiteY321" fmla="*/ 342984 h 369050"/>
              <a:gd name="connsiteX322" fmla="*/ 21517 w 860865"/>
              <a:gd name="connsiteY322" fmla="*/ 343996 h 369050"/>
              <a:gd name="connsiteX323" fmla="*/ 14305 w 860865"/>
              <a:gd name="connsiteY323" fmla="*/ 342790 h 369050"/>
              <a:gd name="connsiteX324" fmla="*/ 8865 w 860865"/>
              <a:gd name="connsiteY324" fmla="*/ 338969 h 369050"/>
              <a:gd name="connsiteX325" fmla="*/ 5415 w 860865"/>
              <a:gd name="connsiteY325" fmla="*/ 332162 h 369050"/>
              <a:gd name="connsiteX326" fmla="*/ 4218 w 860865"/>
              <a:gd name="connsiteY326" fmla="*/ 321822 h 369050"/>
              <a:gd name="connsiteX327" fmla="*/ 4218 w 860865"/>
              <a:gd name="connsiteY327" fmla="*/ 282323 h 369050"/>
              <a:gd name="connsiteX328" fmla="*/ 14373 w 860865"/>
              <a:gd name="connsiteY328" fmla="*/ 282323 h 369050"/>
              <a:gd name="connsiteX329" fmla="*/ 14373 w 860865"/>
              <a:gd name="connsiteY329" fmla="*/ 321063 h 369050"/>
              <a:gd name="connsiteX330" fmla="*/ 16810 w 860865"/>
              <a:gd name="connsiteY330" fmla="*/ 331766 h 369050"/>
              <a:gd name="connsiteX331" fmla="*/ 24401 w 860865"/>
              <a:gd name="connsiteY331" fmla="*/ 334963 h 369050"/>
              <a:gd name="connsiteX332" fmla="*/ 31790 w 860865"/>
              <a:gd name="connsiteY332" fmla="*/ 332770 h 369050"/>
              <a:gd name="connsiteX333" fmla="*/ 36547 w 860865"/>
              <a:gd name="connsiteY333" fmla="*/ 328460 h 369050"/>
              <a:gd name="connsiteX334" fmla="*/ 36547 w 860865"/>
              <a:gd name="connsiteY334" fmla="*/ 282323 h 369050"/>
              <a:gd name="connsiteX335" fmla="*/ 46702 w 860865"/>
              <a:gd name="connsiteY335" fmla="*/ 282323 h 369050"/>
              <a:gd name="connsiteX336" fmla="*/ 46702 w 860865"/>
              <a:gd name="connsiteY336" fmla="*/ 342478 h 369050"/>
              <a:gd name="connsiteX337" fmla="*/ 477569 w 860865"/>
              <a:gd name="connsiteY337" fmla="*/ 174623 h 369050"/>
              <a:gd name="connsiteX338" fmla="*/ 474491 w 860865"/>
              <a:gd name="connsiteY338" fmla="*/ 165354 h 369050"/>
              <a:gd name="connsiteX339" fmla="*/ 467288 w 860865"/>
              <a:gd name="connsiteY339" fmla="*/ 162604 h 369050"/>
              <a:gd name="connsiteX340" fmla="*/ 459773 w 860865"/>
              <a:gd name="connsiteY340" fmla="*/ 165354 h 369050"/>
              <a:gd name="connsiteX341" fmla="*/ 456635 w 860865"/>
              <a:gd name="connsiteY341" fmla="*/ 174623 h 369050"/>
              <a:gd name="connsiteX342" fmla="*/ 459773 w 860865"/>
              <a:gd name="connsiteY342" fmla="*/ 183901 h 369050"/>
              <a:gd name="connsiteX343" fmla="*/ 467043 w 860865"/>
              <a:gd name="connsiteY343" fmla="*/ 186659 h 369050"/>
              <a:gd name="connsiteX344" fmla="*/ 474491 w 860865"/>
              <a:gd name="connsiteY344" fmla="*/ 183901 h 369050"/>
              <a:gd name="connsiteX345" fmla="*/ 477569 w 860865"/>
              <a:gd name="connsiteY345" fmla="*/ 174623 h 369050"/>
              <a:gd name="connsiteX346" fmla="*/ 464158 w 860865"/>
              <a:gd name="connsiteY346" fmla="*/ 214223 h 369050"/>
              <a:gd name="connsiteX347" fmla="*/ 459519 w 860865"/>
              <a:gd name="connsiteY347" fmla="*/ 213852 h 369050"/>
              <a:gd name="connsiteX348" fmla="*/ 457335 w 860865"/>
              <a:gd name="connsiteY348" fmla="*/ 215353 h 369050"/>
              <a:gd name="connsiteX349" fmla="*/ 455378 w 860865"/>
              <a:gd name="connsiteY349" fmla="*/ 217487 h 369050"/>
              <a:gd name="connsiteX350" fmla="*/ 453944 w 860865"/>
              <a:gd name="connsiteY350" fmla="*/ 220431 h 369050"/>
              <a:gd name="connsiteX351" fmla="*/ 453388 w 860865"/>
              <a:gd name="connsiteY351" fmla="*/ 224378 h 369050"/>
              <a:gd name="connsiteX352" fmla="*/ 464032 w 860865"/>
              <a:gd name="connsiteY352" fmla="*/ 234027 h 369050"/>
              <a:gd name="connsiteX353" fmla="*/ 477569 w 860865"/>
              <a:gd name="connsiteY353" fmla="*/ 230468 h 369050"/>
              <a:gd name="connsiteX354" fmla="*/ 481947 w 860865"/>
              <a:gd name="connsiteY354" fmla="*/ 222253 h 369050"/>
              <a:gd name="connsiteX355" fmla="*/ 479197 w 860865"/>
              <a:gd name="connsiteY355" fmla="*/ 216053 h 369050"/>
              <a:gd name="connsiteX356" fmla="*/ 471800 w 860865"/>
              <a:gd name="connsiteY356" fmla="*/ 214223 h 369050"/>
              <a:gd name="connsiteX357" fmla="*/ 464158 w 860865"/>
              <a:gd name="connsiteY357" fmla="*/ 214223 h 369050"/>
              <a:gd name="connsiteX358" fmla="*/ 492102 w 860865"/>
              <a:gd name="connsiteY358" fmla="*/ 163852 h 369050"/>
              <a:gd name="connsiteX359" fmla="*/ 484578 w 860865"/>
              <a:gd name="connsiteY359" fmla="*/ 163852 h 369050"/>
              <a:gd name="connsiteX360" fmla="*/ 487471 w 860865"/>
              <a:gd name="connsiteY360" fmla="*/ 174623 h 369050"/>
              <a:gd name="connsiteX361" fmla="*/ 485911 w 860865"/>
              <a:gd name="connsiteY361" fmla="*/ 183209 h 369050"/>
              <a:gd name="connsiteX362" fmla="*/ 481525 w 860865"/>
              <a:gd name="connsiteY362" fmla="*/ 189670 h 369050"/>
              <a:gd name="connsiteX363" fmla="*/ 474879 w 860865"/>
              <a:gd name="connsiteY363" fmla="*/ 193685 h 369050"/>
              <a:gd name="connsiteX364" fmla="*/ 466680 w 860865"/>
              <a:gd name="connsiteY364" fmla="*/ 195060 h 369050"/>
              <a:gd name="connsiteX365" fmla="*/ 465027 w 860865"/>
              <a:gd name="connsiteY365" fmla="*/ 195060 h 369050"/>
              <a:gd name="connsiteX366" fmla="*/ 463416 w 860865"/>
              <a:gd name="connsiteY366" fmla="*/ 194925 h 369050"/>
              <a:gd name="connsiteX367" fmla="*/ 460262 w 860865"/>
              <a:gd name="connsiteY367" fmla="*/ 196932 h 369050"/>
              <a:gd name="connsiteX368" fmla="*/ 458651 w 860865"/>
              <a:gd name="connsiteY368" fmla="*/ 200576 h 369050"/>
              <a:gd name="connsiteX369" fmla="*/ 460085 w 860865"/>
              <a:gd name="connsiteY369" fmla="*/ 203646 h 369050"/>
              <a:gd name="connsiteX370" fmla="*/ 464791 w 860865"/>
              <a:gd name="connsiteY370" fmla="*/ 204835 h 369050"/>
              <a:gd name="connsiteX371" fmla="*/ 472433 w 860865"/>
              <a:gd name="connsiteY371" fmla="*/ 204835 h 369050"/>
              <a:gd name="connsiteX372" fmla="*/ 480327 w 860865"/>
              <a:gd name="connsiteY372" fmla="*/ 205704 h 369050"/>
              <a:gd name="connsiteX373" fmla="*/ 486645 w 860865"/>
              <a:gd name="connsiteY373" fmla="*/ 208521 h 369050"/>
              <a:gd name="connsiteX374" fmla="*/ 490862 w 860865"/>
              <a:gd name="connsiteY374" fmla="*/ 213472 h 369050"/>
              <a:gd name="connsiteX375" fmla="*/ 492363 w 860865"/>
              <a:gd name="connsiteY375" fmla="*/ 220751 h 369050"/>
              <a:gd name="connsiteX376" fmla="*/ 490288 w 860865"/>
              <a:gd name="connsiteY376" fmla="*/ 229650 h 369050"/>
              <a:gd name="connsiteX377" fmla="*/ 484452 w 860865"/>
              <a:gd name="connsiteY377" fmla="*/ 236532 h 369050"/>
              <a:gd name="connsiteX378" fmla="*/ 475317 w 860865"/>
              <a:gd name="connsiteY378" fmla="*/ 241053 h 369050"/>
              <a:gd name="connsiteX379" fmla="*/ 463281 w 860865"/>
              <a:gd name="connsiteY379" fmla="*/ 242689 h 369050"/>
              <a:gd name="connsiteX380" fmla="*/ 448622 w 860865"/>
              <a:gd name="connsiteY380" fmla="*/ 238481 h 369050"/>
              <a:gd name="connsiteX381" fmla="*/ 443612 w 860865"/>
              <a:gd name="connsiteY381" fmla="*/ 226385 h 369050"/>
              <a:gd name="connsiteX382" fmla="*/ 444793 w 860865"/>
              <a:gd name="connsiteY382" fmla="*/ 220557 h 369050"/>
              <a:gd name="connsiteX383" fmla="*/ 447627 w 860865"/>
              <a:gd name="connsiteY383" fmla="*/ 216298 h 369050"/>
              <a:gd name="connsiteX384" fmla="*/ 450933 w 860865"/>
              <a:gd name="connsiteY384" fmla="*/ 213413 h 369050"/>
              <a:gd name="connsiteX385" fmla="*/ 453641 w 860865"/>
              <a:gd name="connsiteY385" fmla="*/ 211735 h 369050"/>
              <a:gd name="connsiteX386" fmla="*/ 453641 w 860865"/>
              <a:gd name="connsiteY386" fmla="*/ 211473 h 369050"/>
              <a:gd name="connsiteX387" fmla="*/ 449752 w 860865"/>
              <a:gd name="connsiteY387" fmla="*/ 203073 h 369050"/>
              <a:gd name="connsiteX388" fmla="*/ 450689 w 860865"/>
              <a:gd name="connsiteY388" fmla="*/ 198940 h 369050"/>
              <a:gd name="connsiteX389" fmla="*/ 452806 w 860865"/>
              <a:gd name="connsiteY389" fmla="*/ 196055 h 369050"/>
              <a:gd name="connsiteX390" fmla="*/ 455201 w 860865"/>
              <a:gd name="connsiteY390" fmla="*/ 194242 h 369050"/>
              <a:gd name="connsiteX391" fmla="*/ 457023 w 860865"/>
              <a:gd name="connsiteY391" fmla="*/ 193297 h 369050"/>
              <a:gd name="connsiteX392" fmla="*/ 457023 w 860865"/>
              <a:gd name="connsiteY392" fmla="*/ 193052 h 369050"/>
              <a:gd name="connsiteX393" fmla="*/ 449567 w 860865"/>
              <a:gd name="connsiteY393" fmla="*/ 186347 h 369050"/>
              <a:gd name="connsiteX394" fmla="*/ 446724 w 860865"/>
              <a:gd name="connsiteY394" fmla="*/ 174623 h 369050"/>
              <a:gd name="connsiteX395" fmla="*/ 448369 w 860865"/>
              <a:gd name="connsiteY395" fmla="*/ 165792 h 369050"/>
              <a:gd name="connsiteX396" fmla="*/ 452747 w 860865"/>
              <a:gd name="connsiteY396" fmla="*/ 159458 h 369050"/>
              <a:gd name="connsiteX397" fmla="*/ 459216 w 860865"/>
              <a:gd name="connsiteY397" fmla="*/ 155696 h 369050"/>
              <a:gd name="connsiteX398" fmla="*/ 467178 w 860865"/>
              <a:gd name="connsiteY398" fmla="*/ 154448 h 369050"/>
              <a:gd name="connsiteX399" fmla="*/ 475182 w 860865"/>
              <a:gd name="connsiteY399" fmla="*/ 155958 h 369050"/>
              <a:gd name="connsiteX400" fmla="*/ 493502 w 860865"/>
              <a:gd name="connsiteY400" fmla="*/ 155958 h 369050"/>
              <a:gd name="connsiteX401" fmla="*/ 492102 w 860865"/>
              <a:gd name="connsiteY401" fmla="*/ 163852 h 369050"/>
              <a:gd name="connsiteX402" fmla="*/ 423681 w 860865"/>
              <a:gd name="connsiteY402" fmla="*/ 216112 h 369050"/>
              <a:gd name="connsiteX403" fmla="*/ 423681 w 860865"/>
              <a:gd name="connsiteY403" fmla="*/ 177390 h 369050"/>
              <a:gd name="connsiteX404" fmla="*/ 421092 w 860865"/>
              <a:gd name="connsiteY404" fmla="*/ 166416 h 369050"/>
              <a:gd name="connsiteX405" fmla="*/ 413290 w 860865"/>
              <a:gd name="connsiteY405" fmla="*/ 163102 h 369050"/>
              <a:gd name="connsiteX406" fmla="*/ 405775 w 860865"/>
              <a:gd name="connsiteY406" fmla="*/ 165354 h 369050"/>
              <a:gd name="connsiteX407" fmla="*/ 401001 w 860865"/>
              <a:gd name="connsiteY407" fmla="*/ 169748 h 369050"/>
              <a:gd name="connsiteX408" fmla="*/ 401001 w 860865"/>
              <a:gd name="connsiteY408" fmla="*/ 216112 h 369050"/>
              <a:gd name="connsiteX409" fmla="*/ 390846 w 860865"/>
              <a:gd name="connsiteY409" fmla="*/ 216112 h 369050"/>
              <a:gd name="connsiteX410" fmla="*/ 390846 w 860865"/>
              <a:gd name="connsiteY410" fmla="*/ 155958 h 369050"/>
              <a:gd name="connsiteX411" fmla="*/ 400115 w 860865"/>
              <a:gd name="connsiteY411" fmla="*/ 155958 h 369050"/>
              <a:gd name="connsiteX412" fmla="*/ 400115 w 860865"/>
              <a:gd name="connsiteY412" fmla="*/ 162730 h 369050"/>
              <a:gd name="connsiteX413" fmla="*/ 400377 w 860865"/>
              <a:gd name="connsiteY413" fmla="*/ 162730 h 369050"/>
              <a:gd name="connsiteX414" fmla="*/ 401996 w 860865"/>
              <a:gd name="connsiteY414" fmla="*/ 160529 h 369050"/>
              <a:gd name="connsiteX415" fmla="*/ 405269 w 860865"/>
              <a:gd name="connsiteY415" fmla="*/ 157771 h 369050"/>
              <a:gd name="connsiteX416" fmla="*/ 410026 w 860865"/>
              <a:gd name="connsiteY416" fmla="*/ 155452 h 369050"/>
              <a:gd name="connsiteX417" fmla="*/ 416284 w 860865"/>
              <a:gd name="connsiteY417" fmla="*/ 154448 h 369050"/>
              <a:gd name="connsiteX418" fmla="*/ 423563 w 860865"/>
              <a:gd name="connsiteY418" fmla="*/ 155637 h 369050"/>
              <a:gd name="connsiteX419" fmla="*/ 429063 w 860865"/>
              <a:gd name="connsiteY419" fmla="*/ 159458 h 369050"/>
              <a:gd name="connsiteX420" fmla="*/ 432580 w 860865"/>
              <a:gd name="connsiteY420" fmla="*/ 166290 h 369050"/>
              <a:gd name="connsiteX421" fmla="*/ 433828 w 860865"/>
              <a:gd name="connsiteY421" fmla="*/ 176631 h 369050"/>
              <a:gd name="connsiteX422" fmla="*/ 433828 w 860865"/>
              <a:gd name="connsiteY422" fmla="*/ 216112 h 369050"/>
              <a:gd name="connsiteX423" fmla="*/ 423681 w 860865"/>
              <a:gd name="connsiteY423" fmla="*/ 216112 h 369050"/>
              <a:gd name="connsiteX424" fmla="*/ 375310 w 860865"/>
              <a:gd name="connsiteY424" fmla="*/ 216112 h 369050"/>
              <a:gd name="connsiteX425" fmla="*/ 366032 w 860865"/>
              <a:gd name="connsiteY425" fmla="*/ 216112 h 369050"/>
              <a:gd name="connsiteX426" fmla="*/ 366032 w 860865"/>
              <a:gd name="connsiteY426" fmla="*/ 209348 h 369050"/>
              <a:gd name="connsiteX427" fmla="*/ 365779 w 860865"/>
              <a:gd name="connsiteY427" fmla="*/ 209348 h 369050"/>
              <a:gd name="connsiteX428" fmla="*/ 364151 w 860865"/>
              <a:gd name="connsiteY428" fmla="*/ 211541 h 369050"/>
              <a:gd name="connsiteX429" fmla="*/ 360954 w 860865"/>
              <a:gd name="connsiteY429" fmla="*/ 214299 h 369050"/>
              <a:gd name="connsiteX430" fmla="*/ 356248 w 860865"/>
              <a:gd name="connsiteY430" fmla="*/ 216610 h 369050"/>
              <a:gd name="connsiteX431" fmla="*/ 350107 w 860865"/>
              <a:gd name="connsiteY431" fmla="*/ 217614 h 369050"/>
              <a:gd name="connsiteX432" fmla="*/ 342921 w 860865"/>
              <a:gd name="connsiteY432" fmla="*/ 216416 h 369050"/>
              <a:gd name="connsiteX433" fmla="*/ 337464 w 860865"/>
              <a:gd name="connsiteY433" fmla="*/ 212595 h 369050"/>
              <a:gd name="connsiteX434" fmla="*/ 334014 w 860865"/>
              <a:gd name="connsiteY434" fmla="*/ 205772 h 369050"/>
              <a:gd name="connsiteX435" fmla="*/ 332825 w 860865"/>
              <a:gd name="connsiteY435" fmla="*/ 195439 h 369050"/>
              <a:gd name="connsiteX436" fmla="*/ 332825 w 860865"/>
              <a:gd name="connsiteY436" fmla="*/ 155958 h 369050"/>
              <a:gd name="connsiteX437" fmla="*/ 342980 w 860865"/>
              <a:gd name="connsiteY437" fmla="*/ 155958 h 369050"/>
              <a:gd name="connsiteX438" fmla="*/ 342980 w 860865"/>
              <a:gd name="connsiteY438" fmla="*/ 194680 h 369050"/>
              <a:gd name="connsiteX439" fmla="*/ 345418 w 860865"/>
              <a:gd name="connsiteY439" fmla="*/ 205392 h 369050"/>
              <a:gd name="connsiteX440" fmla="*/ 353000 w 860865"/>
              <a:gd name="connsiteY440" fmla="*/ 208589 h 369050"/>
              <a:gd name="connsiteX441" fmla="*/ 360397 w 860865"/>
              <a:gd name="connsiteY441" fmla="*/ 206396 h 369050"/>
              <a:gd name="connsiteX442" fmla="*/ 365146 w 860865"/>
              <a:gd name="connsiteY442" fmla="*/ 202069 h 369050"/>
              <a:gd name="connsiteX443" fmla="*/ 365146 w 860865"/>
              <a:gd name="connsiteY443" fmla="*/ 155958 h 369050"/>
              <a:gd name="connsiteX444" fmla="*/ 375310 w 860865"/>
              <a:gd name="connsiteY444" fmla="*/ 155958 h 369050"/>
              <a:gd name="connsiteX445" fmla="*/ 375310 w 860865"/>
              <a:gd name="connsiteY445" fmla="*/ 216112 h 369050"/>
              <a:gd name="connsiteX446" fmla="*/ 296228 w 860865"/>
              <a:gd name="connsiteY446" fmla="*/ 208589 h 369050"/>
              <a:gd name="connsiteX447" fmla="*/ 300487 w 860865"/>
              <a:gd name="connsiteY447" fmla="*/ 207965 h 369050"/>
              <a:gd name="connsiteX448" fmla="*/ 303751 w 860865"/>
              <a:gd name="connsiteY448" fmla="*/ 206396 h 369050"/>
              <a:gd name="connsiteX449" fmla="*/ 306071 w 860865"/>
              <a:gd name="connsiteY449" fmla="*/ 204447 h 369050"/>
              <a:gd name="connsiteX450" fmla="*/ 307513 w 860865"/>
              <a:gd name="connsiteY450" fmla="*/ 202701 h 369050"/>
              <a:gd name="connsiteX451" fmla="*/ 307513 w 860865"/>
              <a:gd name="connsiteY451" fmla="*/ 165598 h 369050"/>
              <a:gd name="connsiteX452" fmla="*/ 304317 w 860865"/>
              <a:gd name="connsiteY452" fmla="*/ 164097 h 369050"/>
              <a:gd name="connsiteX453" fmla="*/ 299745 w 860865"/>
              <a:gd name="connsiteY453" fmla="*/ 163481 h 369050"/>
              <a:gd name="connsiteX454" fmla="*/ 293166 w 860865"/>
              <a:gd name="connsiteY454" fmla="*/ 164662 h 369050"/>
              <a:gd name="connsiteX455" fmla="*/ 287836 w 860865"/>
              <a:gd name="connsiteY455" fmla="*/ 168618 h 369050"/>
              <a:gd name="connsiteX456" fmla="*/ 284268 w 860865"/>
              <a:gd name="connsiteY456" fmla="*/ 175753 h 369050"/>
              <a:gd name="connsiteX457" fmla="*/ 282944 w 860865"/>
              <a:gd name="connsiteY457" fmla="*/ 186533 h 369050"/>
              <a:gd name="connsiteX458" fmla="*/ 284006 w 860865"/>
              <a:gd name="connsiteY458" fmla="*/ 197000 h 369050"/>
              <a:gd name="connsiteX459" fmla="*/ 286958 w 860865"/>
              <a:gd name="connsiteY459" fmla="*/ 203764 h 369050"/>
              <a:gd name="connsiteX460" fmla="*/ 291209 w 860865"/>
              <a:gd name="connsiteY460" fmla="*/ 207459 h 369050"/>
              <a:gd name="connsiteX461" fmla="*/ 296228 w 860865"/>
              <a:gd name="connsiteY461" fmla="*/ 208589 h 369050"/>
              <a:gd name="connsiteX462" fmla="*/ 272417 w 860865"/>
              <a:gd name="connsiteY462" fmla="*/ 186904 h 369050"/>
              <a:gd name="connsiteX463" fmla="*/ 274796 w 860865"/>
              <a:gd name="connsiteY463" fmla="*/ 171612 h 369050"/>
              <a:gd name="connsiteX464" fmla="*/ 280945 w 860865"/>
              <a:gd name="connsiteY464" fmla="*/ 161718 h 369050"/>
              <a:gd name="connsiteX465" fmla="*/ 289455 w 860865"/>
              <a:gd name="connsiteY465" fmla="*/ 156388 h 369050"/>
              <a:gd name="connsiteX466" fmla="*/ 298986 w 860865"/>
              <a:gd name="connsiteY466" fmla="*/ 154827 h 369050"/>
              <a:gd name="connsiteX467" fmla="*/ 303996 w 860865"/>
              <a:gd name="connsiteY467" fmla="*/ 155266 h 369050"/>
              <a:gd name="connsiteX468" fmla="*/ 307513 w 860865"/>
              <a:gd name="connsiteY468" fmla="*/ 156329 h 369050"/>
              <a:gd name="connsiteX469" fmla="*/ 307513 w 860865"/>
              <a:gd name="connsiteY469" fmla="*/ 127508 h 369050"/>
              <a:gd name="connsiteX470" fmla="*/ 317660 w 860865"/>
              <a:gd name="connsiteY470" fmla="*/ 126378 h 369050"/>
              <a:gd name="connsiteX471" fmla="*/ 317660 w 860865"/>
              <a:gd name="connsiteY471" fmla="*/ 216112 h 369050"/>
              <a:gd name="connsiteX472" fmla="*/ 308382 w 860865"/>
              <a:gd name="connsiteY472" fmla="*/ 216112 h 369050"/>
              <a:gd name="connsiteX473" fmla="*/ 308382 w 860865"/>
              <a:gd name="connsiteY473" fmla="*/ 209711 h 369050"/>
              <a:gd name="connsiteX474" fmla="*/ 308137 w 860865"/>
              <a:gd name="connsiteY474" fmla="*/ 209711 h 369050"/>
              <a:gd name="connsiteX475" fmla="*/ 306763 w 860865"/>
              <a:gd name="connsiteY475" fmla="*/ 211794 h 369050"/>
              <a:gd name="connsiteX476" fmla="*/ 303996 w 860865"/>
              <a:gd name="connsiteY476" fmla="*/ 214425 h 369050"/>
              <a:gd name="connsiteX477" fmla="*/ 299610 w 860865"/>
              <a:gd name="connsiteY477" fmla="*/ 216677 h 369050"/>
              <a:gd name="connsiteX478" fmla="*/ 293470 w 860865"/>
              <a:gd name="connsiteY478" fmla="*/ 217614 h 369050"/>
              <a:gd name="connsiteX479" fmla="*/ 285390 w 860865"/>
              <a:gd name="connsiteY479" fmla="*/ 215927 h 369050"/>
              <a:gd name="connsiteX480" fmla="*/ 278684 w 860865"/>
              <a:gd name="connsiteY480" fmla="*/ 210537 h 369050"/>
              <a:gd name="connsiteX481" fmla="*/ 274113 w 860865"/>
              <a:gd name="connsiteY481" fmla="*/ 201006 h 369050"/>
              <a:gd name="connsiteX482" fmla="*/ 272417 w 860865"/>
              <a:gd name="connsiteY482" fmla="*/ 186904 h 369050"/>
              <a:gd name="connsiteX483" fmla="*/ 256636 w 860865"/>
              <a:gd name="connsiteY483" fmla="*/ 202069 h 369050"/>
              <a:gd name="connsiteX484" fmla="*/ 257691 w 860865"/>
              <a:gd name="connsiteY484" fmla="*/ 207340 h 369050"/>
              <a:gd name="connsiteX485" fmla="*/ 261393 w 860865"/>
              <a:gd name="connsiteY485" fmla="*/ 208833 h 369050"/>
              <a:gd name="connsiteX486" fmla="*/ 263713 w 860865"/>
              <a:gd name="connsiteY486" fmla="*/ 208589 h 369050"/>
              <a:gd name="connsiteX487" fmla="*/ 265138 w 860865"/>
              <a:gd name="connsiteY487" fmla="*/ 208091 h 369050"/>
              <a:gd name="connsiteX488" fmla="*/ 266032 w 860865"/>
              <a:gd name="connsiteY488" fmla="*/ 215615 h 369050"/>
              <a:gd name="connsiteX489" fmla="*/ 263274 w 860865"/>
              <a:gd name="connsiteY489" fmla="*/ 216610 h 369050"/>
              <a:gd name="connsiteX490" fmla="*/ 257876 w 860865"/>
              <a:gd name="connsiteY490" fmla="*/ 217242 h 369050"/>
              <a:gd name="connsiteX491" fmla="*/ 249602 w 860865"/>
              <a:gd name="connsiteY491" fmla="*/ 214105 h 369050"/>
              <a:gd name="connsiteX492" fmla="*/ 246473 w 860865"/>
              <a:gd name="connsiteY492" fmla="*/ 202946 h 369050"/>
              <a:gd name="connsiteX493" fmla="*/ 246473 w 860865"/>
              <a:gd name="connsiteY493" fmla="*/ 127508 h 369050"/>
              <a:gd name="connsiteX494" fmla="*/ 256636 w 860865"/>
              <a:gd name="connsiteY494" fmla="*/ 126378 h 369050"/>
              <a:gd name="connsiteX495" fmla="*/ 256636 w 860865"/>
              <a:gd name="connsiteY495" fmla="*/ 202069 h 369050"/>
              <a:gd name="connsiteX496" fmla="*/ 226045 w 860865"/>
              <a:gd name="connsiteY496" fmla="*/ 141408 h 369050"/>
              <a:gd name="connsiteX497" fmla="*/ 221034 w 860865"/>
              <a:gd name="connsiteY497" fmla="*/ 139418 h 369050"/>
              <a:gd name="connsiteX498" fmla="*/ 219145 w 860865"/>
              <a:gd name="connsiteY498" fmla="*/ 134138 h 369050"/>
              <a:gd name="connsiteX499" fmla="*/ 221034 w 860865"/>
              <a:gd name="connsiteY499" fmla="*/ 129001 h 369050"/>
              <a:gd name="connsiteX500" fmla="*/ 226045 w 860865"/>
              <a:gd name="connsiteY500" fmla="*/ 127002 h 369050"/>
              <a:gd name="connsiteX501" fmla="*/ 230928 w 860865"/>
              <a:gd name="connsiteY501" fmla="*/ 129001 h 369050"/>
              <a:gd name="connsiteX502" fmla="*/ 232809 w 860865"/>
              <a:gd name="connsiteY502" fmla="*/ 134138 h 369050"/>
              <a:gd name="connsiteX503" fmla="*/ 230928 w 860865"/>
              <a:gd name="connsiteY503" fmla="*/ 139418 h 369050"/>
              <a:gd name="connsiteX504" fmla="*/ 226045 w 860865"/>
              <a:gd name="connsiteY504" fmla="*/ 141408 h 369050"/>
              <a:gd name="connsiteX505" fmla="*/ 231055 w 860865"/>
              <a:gd name="connsiteY505" fmla="*/ 216112 h 369050"/>
              <a:gd name="connsiteX506" fmla="*/ 220900 w 860865"/>
              <a:gd name="connsiteY506" fmla="*/ 216112 h 369050"/>
              <a:gd name="connsiteX507" fmla="*/ 220900 w 860865"/>
              <a:gd name="connsiteY507" fmla="*/ 155958 h 369050"/>
              <a:gd name="connsiteX508" fmla="*/ 231055 w 860865"/>
              <a:gd name="connsiteY508" fmla="*/ 155958 h 369050"/>
              <a:gd name="connsiteX509" fmla="*/ 231055 w 860865"/>
              <a:gd name="connsiteY509" fmla="*/ 216112 h 369050"/>
              <a:gd name="connsiteX510" fmla="*/ 195841 w 860865"/>
              <a:gd name="connsiteY510" fmla="*/ 191931 h 369050"/>
              <a:gd name="connsiteX511" fmla="*/ 191261 w 860865"/>
              <a:gd name="connsiteY511" fmla="*/ 180831 h 369050"/>
              <a:gd name="connsiteX512" fmla="*/ 178170 w 860865"/>
              <a:gd name="connsiteY512" fmla="*/ 176757 h 369050"/>
              <a:gd name="connsiteX513" fmla="*/ 170773 w 860865"/>
              <a:gd name="connsiteY513" fmla="*/ 176757 h 369050"/>
              <a:gd name="connsiteX514" fmla="*/ 170773 w 860865"/>
              <a:gd name="connsiteY514" fmla="*/ 207079 h 369050"/>
              <a:gd name="connsiteX515" fmla="*/ 177546 w 860865"/>
              <a:gd name="connsiteY515" fmla="*/ 207079 h 369050"/>
              <a:gd name="connsiteX516" fmla="*/ 191514 w 860865"/>
              <a:gd name="connsiteY516" fmla="*/ 203267 h 369050"/>
              <a:gd name="connsiteX517" fmla="*/ 195841 w 860865"/>
              <a:gd name="connsiteY517" fmla="*/ 191931 h 369050"/>
              <a:gd name="connsiteX518" fmla="*/ 194204 w 860865"/>
              <a:gd name="connsiteY518" fmla="*/ 152069 h 369050"/>
              <a:gd name="connsiteX519" fmla="*/ 189953 w 860865"/>
              <a:gd name="connsiteY519" fmla="*/ 142176 h 369050"/>
              <a:gd name="connsiteX520" fmla="*/ 176543 w 860865"/>
              <a:gd name="connsiteY520" fmla="*/ 138279 h 369050"/>
              <a:gd name="connsiteX521" fmla="*/ 170773 w 860865"/>
              <a:gd name="connsiteY521" fmla="*/ 138279 h 369050"/>
              <a:gd name="connsiteX522" fmla="*/ 170773 w 860865"/>
              <a:gd name="connsiteY522" fmla="*/ 168112 h 369050"/>
              <a:gd name="connsiteX523" fmla="*/ 176424 w 860865"/>
              <a:gd name="connsiteY523" fmla="*/ 168112 h 369050"/>
              <a:gd name="connsiteX524" fmla="*/ 189700 w 860865"/>
              <a:gd name="connsiteY524" fmla="*/ 163852 h 369050"/>
              <a:gd name="connsiteX525" fmla="*/ 194204 w 860865"/>
              <a:gd name="connsiteY525" fmla="*/ 152069 h 369050"/>
              <a:gd name="connsiteX526" fmla="*/ 205237 w 860865"/>
              <a:gd name="connsiteY526" fmla="*/ 151690 h 369050"/>
              <a:gd name="connsiteX527" fmla="*/ 204115 w 860865"/>
              <a:gd name="connsiteY527" fmla="*/ 159584 h 369050"/>
              <a:gd name="connsiteX528" fmla="*/ 201036 w 860865"/>
              <a:gd name="connsiteY528" fmla="*/ 165421 h 369050"/>
              <a:gd name="connsiteX529" fmla="*/ 196532 w 860865"/>
              <a:gd name="connsiteY529" fmla="*/ 169360 h 369050"/>
              <a:gd name="connsiteX530" fmla="*/ 191202 w 860865"/>
              <a:gd name="connsiteY530" fmla="*/ 171612 h 369050"/>
              <a:gd name="connsiteX531" fmla="*/ 191202 w 860865"/>
              <a:gd name="connsiteY531" fmla="*/ 171873 h 369050"/>
              <a:gd name="connsiteX532" fmla="*/ 197528 w 860865"/>
              <a:gd name="connsiteY532" fmla="*/ 174252 h 369050"/>
              <a:gd name="connsiteX533" fmla="*/ 202673 w 860865"/>
              <a:gd name="connsiteY533" fmla="*/ 178638 h 369050"/>
              <a:gd name="connsiteX534" fmla="*/ 206181 w 860865"/>
              <a:gd name="connsiteY534" fmla="*/ 184854 h 369050"/>
              <a:gd name="connsiteX535" fmla="*/ 207497 w 860865"/>
              <a:gd name="connsiteY535" fmla="*/ 192690 h 369050"/>
              <a:gd name="connsiteX536" fmla="*/ 205751 w 860865"/>
              <a:gd name="connsiteY536" fmla="*/ 202069 h 369050"/>
              <a:gd name="connsiteX537" fmla="*/ 200294 w 860865"/>
              <a:gd name="connsiteY537" fmla="*/ 209466 h 369050"/>
              <a:gd name="connsiteX538" fmla="*/ 190957 w 860865"/>
              <a:gd name="connsiteY538" fmla="*/ 214358 h 369050"/>
              <a:gd name="connsiteX539" fmla="*/ 177546 w 860865"/>
              <a:gd name="connsiteY539" fmla="*/ 216112 h 369050"/>
              <a:gd name="connsiteX540" fmla="*/ 159876 w 860865"/>
              <a:gd name="connsiteY540" fmla="*/ 216112 h 369050"/>
              <a:gd name="connsiteX541" fmla="*/ 159876 w 860865"/>
              <a:gd name="connsiteY541" fmla="*/ 129634 h 369050"/>
              <a:gd name="connsiteX542" fmla="*/ 176543 w 860865"/>
              <a:gd name="connsiteY542" fmla="*/ 129634 h 369050"/>
              <a:gd name="connsiteX543" fmla="*/ 189633 w 860865"/>
              <a:gd name="connsiteY543" fmla="*/ 131194 h 369050"/>
              <a:gd name="connsiteX544" fmla="*/ 198599 w 860865"/>
              <a:gd name="connsiteY544" fmla="*/ 135647 h 369050"/>
              <a:gd name="connsiteX545" fmla="*/ 203676 w 860865"/>
              <a:gd name="connsiteY545" fmla="*/ 142606 h 369050"/>
              <a:gd name="connsiteX546" fmla="*/ 205237 w 860865"/>
              <a:gd name="connsiteY546" fmla="*/ 151690 h 369050"/>
              <a:gd name="connsiteX547" fmla="*/ 124029 w 860865"/>
              <a:gd name="connsiteY547" fmla="*/ 164856 h 369050"/>
              <a:gd name="connsiteX548" fmla="*/ 122402 w 860865"/>
              <a:gd name="connsiteY548" fmla="*/ 164223 h 369050"/>
              <a:gd name="connsiteX549" fmla="*/ 119019 w 860865"/>
              <a:gd name="connsiteY549" fmla="*/ 163852 h 369050"/>
              <a:gd name="connsiteX550" fmla="*/ 111563 w 860865"/>
              <a:gd name="connsiteY550" fmla="*/ 166416 h 369050"/>
              <a:gd name="connsiteX551" fmla="*/ 107734 w 860865"/>
              <a:gd name="connsiteY551" fmla="*/ 171992 h 369050"/>
              <a:gd name="connsiteX552" fmla="*/ 107734 w 860865"/>
              <a:gd name="connsiteY552" fmla="*/ 216112 h 369050"/>
              <a:gd name="connsiteX553" fmla="*/ 97579 w 860865"/>
              <a:gd name="connsiteY553" fmla="*/ 216112 h 369050"/>
              <a:gd name="connsiteX554" fmla="*/ 97579 w 860865"/>
              <a:gd name="connsiteY554" fmla="*/ 155958 h 369050"/>
              <a:gd name="connsiteX555" fmla="*/ 106857 w 860865"/>
              <a:gd name="connsiteY555" fmla="*/ 155958 h 369050"/>
              <a:gd name="connsiteX556" fmla="*/ 106857 w 860865"/>
              <a:gd name="connsiteY556" fmla="*/ 164097 h 369050"/>
              <a:gd name="connsiteX557" fmla="*/ 107118 w 860865"/>
              <a:gd name="connsiteY557" fmla="*/ 164097 h 369050"/>
              <a:gd name="connsiteX558" fmla="*/ 108746 w 860865"/>
              <a:gd name="connsiteY558" fmla="*/ 160656 h 369050"/>
              <a:gd name="connsiteX559" fmla="*/ 111243 w 860865"/>
              <a:gd name="connsiteY559" fmla="*/ 157644 h 369050"/>
              <a:gd name="connsiteX560" fmla="*/ 114811 w 860865"/>
              <a:gd name="connsiteY560" fmla="*/ 155578 h 369050"/>
              <a:gd name="connsiteX561" fmla="*/ 119770 w 860865"/>
              <a:gd name="connsiteY561" fmla="*/ 154827 h 369050"/>
              <a:gd name="connsiteX562" fmla="*/ 123211 w 860865"/>
              <a:gd name="connsiteY562" fmla="*/ 155198 h 369050"/>
              <a:gd name="connsiteX563" fmla="*/ 125278 w 860865"/>
              <a:gd name="connsiteY563" fmla="*/ 155823 h 369050"/>
              <a:gd name="connsiteX564" fmla="*/ 124029 w 860865"/>
              <a:gd name="connsiteY564" fmla="*/ 164856 h 369050"/>
              <a:gd name="connsiteX565" fmla="*/ 76408 w 860865"/>
              <a:gd name="connsiteY565" fmla="*/ 138658 h 369050"/>
              <a:gd name="connsiteX566" fmla="*/ 74662 w 860865"/>
              <a:gd name="connsiteY566" fmla="*/ 143297 h 369050"/>
              <a:gd name="connsiteX567" fmla="*/ 70395 w 860865"/>
              <a:gd name="connsiteY567" fmla="*/ 145060 h 369050"/>
              <a:gd name="connsiteX568" fmla="*/ 66127 w 860865"/>
              <a:gd name="connsiteY568" fmla="*/ 143297 h 369050"/>
              <a:gd name="connsiteX569" fmla="*/ 64364 w 860865"/>
              <a:gd name="connsiteY569" fmla="*/ 138658 h 369050"/>
              <a:gd name="connsiteX570" fmla="*/ 66127 w 860865"/>
              <a:gd name="connsiteY570" fmla="*/ 134019 h 369050"/>
              <a:gd name="connsiteX571" fmla="*/ 70395 w 860865"/>
              <a:gd name="connsiteY571" fmla="*/ 132265 h 369050"/>
              <a:gd name="connsiteX572" fmla="*/ 74662 w 860865"/>
              <a:gd name="connsiteY572" fmla="*/ 134019 h 369050"/>
              <a:gd name="connsiteX573" fmla="*/ 76408 w 860865"/>
              <a:gd name="connsiteY573" fmla="*/ 138658 h 369050"/>
              <a:gd name="connsiteX574" fmla="*/ 57110 w 860865"/>
              <a:gd name="connsiteY574" fmla="*/ 138658 h 369050"/>
              <a:gd name="connsiteX575" fmla="*/ 55347 w 860865"/>
              <a:gd name="connsiteY575" fmla="*/ 143297 h 369050"/>
              <a:gd name="connsiteX576" fmla="*/ 51088 w 860865"/>
              <a:gd name="connsiteY576" fmla="*/ 145060 h 369050"/>
              <a:gd name="connsiteX577" fmla="*/ 46829 w 860865"/>
              <a:gd name="connsiteY577" fmla="*/ 143297 h 369050"/>
              <a:gd name="connsiteX578" fmla="*/ 45066 w 860865"/>
              <a:gd name="connsiteY578" fmla="*/ 138658 h 369050"/>
              <a:gd name="connsiteX579" fmla="*/ 46829 w 860865"/>
              <a:gd name="connsiteY579" fmla="*/ 134019 h 369050"/>
              <a:gd name="connsiteX580" fmla="*/ 51088 w 860865"/>
              <a:gd name="connsiteY580" fmla="*/ 132265 h 369050"/>
              <a:gd name="connsiteX581" fmla="*/ 55347 w 860865"/>
              <a:gd name="connsiteY581" fmla="*/ 134019 h 369050"/>
              <a:gd name="connsiteX582" fmla="*/ 57110 w 860865"/>
              <a:gd name="connsiteY582" fmla="*/ 138658 h 369050"/>
              <a:gd name="connsiteX583" fmla="*/ 82043 w 860865"/>
              <a:gd name="connsiteY583" fmla="*/ 216112 h 369050"/>
              <a:gd name="connsiteX584" fmla="*/ 72773 w 860865"/>
              <a:gd name="connsiteY584" fmla="*/ 216112 h 369050"/>
              <a:gd name="connsiteX585" fmla="*/ 72773 w 860865"/>
              <a:gd name="connsiteY585" fmla="*/ 209348 h 369050"/>
              <a:gd name="connsiteX586" fmla="*/ 72528 w 860865"/>
              <a:gd name="connsiteY586" fmla="*/ 209348 h 369050"/>
              <a:gd name="connsiteX587" fmla="*/ 70892 w 860865"/>
              <a:gd name="connsiteY587" fmla="*/ 211541 h 369050"/>
              <a:gd name="connsiteX588" fmla="*/ 67687 w 860865"/>
              <a:gd name="connsiteY588" fmla="*/ 214299 h 369050"/>
              <a:gd name="connsiteX589" fmla="*/ 62998 w 860865"/>
              <a:gd name="connsiteY589" fmla="*/ 216610 h 369050"/>
              <a:gd name="connsiteX590" fmla="*/ 56849 w 860865"/>
              <a:gd name="connsiteY590" fmla="*/ 217614 h 369050"/>
              <a:gd name="connsiteX591" fmla="*/ 49654 w 860865"/>
              <a:gd name="connsiteY591" fmla="*/ 216416 h 369050"/>
              <a:gd name="connsiteX592" fmla="*/ 44197 w 860865"/>
              <a:gd name="connsiteY592" fmla="*/ 212595 h 369050"/>
              <a:gd name="connsiteX593" fmla="*/ 40747 w 860865"/>
              <a:gd name="connsiteY593" fmla="*/ 205772 h 369050"/>
              <a:gd name="connsiteX594" fmla="*/ 39567 w 860865"/>
              <a:gd name="connsiteY594" fmla="*/ 195439 h 369050"/>
              <a:gd name="connsiteX595" fmla="*/ 39567 w 860865"/>
              <a:gd name="connsiteY595" fmla="*/ 155958 h 369050"/>
              <a:gd name="connsiteX596" fmla="*/ 49713 w 860865"/>
              <a:gd name="connsiteY596" fmla="*/ 155958 h 369050"/>
              <a:gd name="connsiteX597" fmla="*/ 49713 w 860865"/>
              <a:gd name="connsiteY597" fmla="*/ 194680 h 369050"/>
              <a:gd name="connsiteX598" fmla="*/ 52159 w 860865"/>
              <a:gd name="connsiteY598" fmla="*/ 205392 h 369050"/>
              <a:gd name="connsiteX599" fmla="*/ 59733 w 860865"/>
              <a:gd name="connsiteY599" fmla="*/ 208589 h 369050"/>
              <a:gd name="connsiteX600" fmla="*/ 67122 w 860865"/>
              <a:gd name="connsiteY600" fmla="*/ 206396 h 369050"/>
              <a:gd name="connsiteX601" fmla="*/ 71896 w 860865"/>
              <a:gd name="connsiteY601" fmla="*/ 202069 h 369050"/>
              <a:gd name="connsiteX602" fmla="*/ 71896 w 860865"/>
              <a:gd name="connsiteY602" fmla="*/ 155958 h 369050"/>
              <a:gd name="connsiteX603" fmla="*/ 82043 w 860865"/>
              <a:gd name="connsiteY603" fmla="*/ 155958 h 369050"/>
              <a:gd name="connsiteX604" fmla="*/ 82043 w 860865"/>
              <a:gd name="connsiteY604" fmla="*/ 216112 h 369050"/>
              <a:gd name="connsiteX605" fmla="*/ 29909 w 860865"/>
              <a:gd name="connsiteY605" fmla="*/ 164223 h 369050"/>
              <a:gd name="connsiteX606" fmla="*/ 17628 w 860865"/>
              <a:gd name="connsiteY606" fmla="*/ 164223 h 369050"/>
              <a:gd name="connsiteX607" fmla="*/ 17628 w 860865"/>
              <a:gd name="connsiteY607" fmla="*/ 216112 h 369050"/>
              <a:gd name="connsiteX608" fmla="*/ 7473 w 860865"/>
              <a:gd name="connsiteY608" fmla="*/ 216112 h 369050"/>
              <a:gd name="connsiteX609" fmla="*/ 7473 w 860865"/>
              <a:gd name="connsiteY609" fmla="*/ 164223 h 369050"/>
              <a:gd name="connsiteX610" fmla="*/ 203 w 860865"/>
              <a:gd name="connsiteY610" fmla="*/ 164223 h 369050"/>
              <a:gd name="connsiteX611" fmla="*/ 203 w 860865"/>
              <a:gd name="connsiteY611" fmla="*/ 157450 h 369050"/>
              <a:gd name="connsiteX612" fmla="*/ 7473 w 860865"/>
              <a:gd name="connsiteY612" fmla="*/ 156076 h 369050"/>
              <a:gd name="connsiteX613" fmla="*/ 7473 w 860865"/>
              <a:gd name="connsiteY613" fmla="*/ 144048 h 369050"/>
              <a:gd name="connsiteX614" fmla="*/ 8865 w 860865"/>
              <a:gd name="connsiteY614" fmla="*/ 135647 h 369050"/>
              <a:gd name="connsiteX615" fmla="*/ 12483 w 860865"/>
              <a:gd name="connsiteY615" fmla="*/ 129895 h 369050"/>
              <a:gd name="connsiteX616" fmla="*/ 17755 w 860865"/>
              <a:gd name="connsiteY616" fmla="*/ 126622 h 369050"/>
              <a:gd name="connsiteX617" fmla="*/ 24148 w 860865"/>
              <a:gd name="connsiteY617" fmla="*/ 125627 h 369050"/>
              <a:gd name="connsiteX618" fmla="*/ 29656 w 860865"/>
              <a:gd name="connsiteY618" fmla="*/ 126504 h 369050"/>
              <a:gd name="connsiteX619" fmla="*/ 32667 w 860865"/>
              <a:gd name="connsiteY619" fmla="*/ 127879 h 369050"/>
              <a:gd name="connsiteX620" fmla="*/ 30542 w 860865"/>
              <a:gd name="connsiteY620" fmla="*/ 136280 h 369050"/>
              <a:gd name="connsiteX621" fmla="*/ 28408 w 860865"/>
              <a:gd name="connsiteY621" fmla="*/ 135209 h 369050"/>
              <a:gd name="connsiteX622" fmla="*/ 25026 w 860865"/>
              <a:gd name="connsiteY622" fmla="*/ 134652 h 369050"/>
              <a:gd name="connsiteX623" fmla="*/ 19501 w 860865"/>
              <a:gd name="connsiteY623" fmla="*/ 136896 h 369050"/>
              <a:gd name="connsiteX624" fmla="*/ 17628 w 860865"/>
              <a:gd name="connsiteY624" fmla="*/ 145178 h 369050"/>
              <a:gd name="connsiteX625" fmla="*/ 17628 w 860865"/>
              <a:gd name="connsiteY625" fmla="*/ 155958 h 369050"/>
              <a:gd name="connsiteX626" fmla="*/ 31166 w 860865"/>
              <a:gd name="connsiteY626" fmla="*/ 155958 h 369050"/>
              <a:gd name="connsiteX627" fmla="*/ 29909 w 860865"/>
              <a:gd name="connsiteY627" fmla="*/ 164223 h 369050"/>
              <a:gd name="connsiteX628" fmla="*/ 819326 w 860865"/>
              <a:gd name="connsiteY628" fmla="*/ 89730 h 369050"/>
              <a:gd name="connsiteX629" fmla="*/ 819326 w 860865"/>
              <a:gd name="connsiteY629" fmla="*/ 50999 h 369050"/>
              <a:gd name="connsiteX630" fmla="*/ 817192 w 860865"/>
              <a:gd name="connsiteY630" fmla="*/ 40355 h 369050"/>
              <a:gd name="connsiteX631" fmla="*/ 810310 w 860865"/>
              <a:gd name="connsiteY631" fmla="*/ 37090 h 369050"/>
              <a:gd name="connsiteX632" fmla="*/ 805839 w 860865"/>
              <a:gd name="connsiteY632" fmla="*/ 37723 h 369050"/>
              <a:gd name="connsiteX633" fmla="*/ 802415 w 860865"/>
              <a:gd name="connsiteY633" fmla="*/ 39292 h 369050"/>
              <a:gd name="connsiteX634" fmla="*/ 799783 w 860865"/>
              <a:gd name="connsiteY634" fmla="*/ 41358 h 369050"/>
              <a:gd name="connsiteX635" fmla="*/ 797902 w 860865"/>
              <a:gd name="connsiteY635" fmla="*/ 43366 h 369050"/>
              <a:gd name="connsiteX636" fmla="*/ 797902 w 860865"/>
              <a:gd name="connsiteY636" fmla="*/ 89730 h 369050"/>
              <a:gd name="connsiteX637" fmla="*/ 787739 w 860865"/>
              <a:gd name="connsiteY637" fmla="*/ 89730 h 369050"/>
              <a:gd name="connsiteX638" fmla="*/ 787739 w 860865"/>
              <a:gd name="connsiteY638" fmla="*/ 29575 h 369050"/>
              <a:gd name="connsiteX639" fmla="*/ 797017 w 860865"/>
              <a:gd name="connsiteY639" fmla="*/ 29575 h 369050"/>
              <a:gd name="connsiteX640" fmla="*/ 797017 w 860865"/>
              <a:gd name="connsiteY640" fmla="*/ 36340 h 369050"/>
              <a:gd name="connsiteX641" fmla="*/ 797278 w 860865"/>
              <a:gd name="connsiteY641" fmla="*/ 36340 h 369050"/>
              <a:gd name="connsiteX642" fmla="*/ 799142 w 860865"/>
              <a:gd name="connsiteY642" fmla="*/ 33902 h 369050"/>
              <a:gd name="connsiteX643" fmla="*/ 802288 w 860865"/>
              <a:gd name="connsiteY643" fmla="*/ 31136 h 369050"/>
              <a:gd name="connsiteX644" fmla="*/ 806666 w 860865"/>
              <a:gd name="connsiteY644" fmla="*/ 28943 h 369050"/>
              <a:gd name="connsiteX645" fmla="*/ 812317 w 860865"/>
              <a:gd name="connsiteY645" fmla="*/ 28074 h 369050"/>
              <a:gd name="connsiteX646" fmla="*/ 826850 w 860865"/>
              <a:gd name="connsiteY646" fmla="*/ 36095 h 369050"/>
              <a:gd name="connsiteX647" fmla="*/ 829245 w 860865"/>
              <a:gd name="connsiteY647" fmla="*/ 33388 h 369050"/>
              <a:gd name="connsiteX648" fmla="*/ 832728 w 860865"/>
              <a:gd name="connsiteY648" fmla="*/ 30765 h 369050"/>
              <a:gd name="connsiteX649" fmla="*/ 837249 w 860865"/>
              <a:gd name="connsiteY649" fmla="*/ 28833 h 369050"/>
              <a:gd name="connsiteX650" fmla="*/ 842774 w 860865"/>
              <a:gd name="connsiteY650" fmla="*/ 28074 h 369050"/>
              <a:gd name="connsiteX651" fmla="*/ 861068 w 860865"/>
              <a:gd name="connsiteY651" fmla="*/ 49371 h 369050"/>
              <a:gd name="connsiteX652" fmla="*/ 861068 w 860865"/>
              <a:gd name="connsiteY652" fmla="*/ 89730 h 369050"/>
              <a:gd name="connsiteX653" fmla="*/ 850913 w 860865"/>
              <a:gd name="connsiteY653" fmla="*/ 89730 h 369050"/>
              <a:gd name="connsiteX654" fmla="*/ 850913 w 860865"/>
              <a:gd name="connsiteY654" fmla="*/ 50999 h 369050"/>
              <a:gd name="connsiteX655" fmla="*/ 848290 w 860865"/>
              <a:gd name="connsiteY655" fmla="*/ 40355 h 369050"/>
              <a:gd name="connsiteX656" fmla="*/ 840505 w 860865"/>
              <a:gd name="connsiteY656" fmla="*/ 37090 h 369050"/>
              <a:gd name="connsiteX657" fmla="*/ 833437 w 860865"/>
              <a:gd name="connsiteY657" fmla="*/ 39157 h 369050"/>
              <a:gd name="connsiteX658" fmla="*/ 828992 w 860865"/>
              <a:gd name="connsiteY658" fmla="*/ 43113 h 369050"/>
              <a:gd name="connsiteX659" fmla="*/ 829363 w 860865"/>
              <a:gd name="connsiteY659" fmla="*/ 46056 h 369050"/>
              <a:gd name="connsiteX660" fmla="*/ 829481 w 860865"/>
              <a:gd name="connsiteY660" fmla="*/ 49371 h 369050"/>
              <a:gd name="connsiteX661" fmla="*/ 829481 w 860865"/>
              <a:gd name="connsiteY661" fmla="*/ 89730 h 369050"/>
              <a:gd name="connsiteX662" fmla="*/ 819326 w 860865"/>
              <a:gd name="connsiteY662" fmla="*/ 89730 h 369050"/>
              <a:gd name="connsiteX663" fmla="*/ 772211 w 860865"/>
              <a:gd name="connsiteY663" fmla="*/ 89730 h 369050"/>
              <a:gd name="connsiteX664" fmla="*/ 762942 w 860865"/>
              <a:gd name="connsiteY664" fmla="*/ 89730 h 369050"/>
              <a:gd name="connsiteX665" fmla="*/ 762942 w 860865"/>
              <a:gd name="connsiteY665" fmla="*/ 82966 h 369050"/>
              <a:gd name="connsiteX666" fmla="*/ 762680 w 860865"/>
              <a:gd name="connsiteY666" fmla="*/ 82966 h 369050"/>
              <a:gd name="connsiteX667" fmla="*/ 761069 w 860865"/>
              <a:gd name="connsiteY667" fmla="*/ 85150 h 369050"/>
              <a:gd name="connsiteX668" fmla="*/ 757856 w 860865"/>
              <a:gd name="connsiteY668" fmla="*/ 87925 h 369050"/>
              <a:gd name="connsiteX669" fmla="*/ 753158 w 860865"/>
              <a:gd name="connsiteY669" fmla="*/ 90236 h 369050"/>
              <a:gd name="connsiteX670" fmla="*/ 747034 w 860865"/>
              <a:gd name="connsiteY670" fmla="*/ 91240 h 369050"/>
              <a:gd name="connsiteX671" fmla="*/ 739797 w 860865"/>
              <a:gd name="connsiteY671" fmla="*/ 90042 h 369050"/>
              <a:gd name="connsiteX672" fmla="*/ 734349 w 860865"/>
              <a:gd name="connsiteY672" fmla="*/ 86221 h 369050"/>
              <a:gd name="connsiteX673" fmla="*/ 730899 w 860865"/>
              <a:gd name="connsiteY673" fmla="*/ 79389 h 369050"/>
              <a:gd name="connsiteX674" fmla="*/ 729710 w 860865"/>
              <a:gd name="connsiteY674" fmla="*/ 69057 h 369050"/>
              <a:gd name="connsiteX675" fmla="*/ 729710 w 860865"/>
              <a:gd name="connsiteY675" fmla="*/ 29575 h 369050"/>
              <a:gd name="connsiteX676" fmla="*/ 739865 w 860865"/>
              <a:gd name="connsiteY676" fmla="*/ 29575 h 369050"/>
              <a:gd name="connsiteX677" fmla="*/ 739865 w 860865"/>
              <a:gd name="connsiteY677" fmla="*/ 68298 h 369050"/>
              <a:gd name="connsiteX678" fmla="*/ 742311 w 860865"/>
              <a:gd name="connsiteY678" fmla="*/ 79010 h 369050"/>
              <a:gd name="connsiteX679" fmla="*/ 749902 w 860865"/>
              <a:gd name="connsiteY679" fmla="*/ 82215 h 369050"/>
              <a:gd name="connsiteX680" fmla="*/ 757290 w 860865"/>
              <a:gd name="connsiteY680" fmla="*/ 80013 h 369050"/>
              <a:gd name="connsiteX681" fmla="*/ 762056 w 860865"/>
              <a:gd name="connsiteY681" fmla="*/ 75687 h 369050"/>
              <a:gd name="connsiteX682" fmla="*/ 762056 w 860865"/>
              <a:gd name="connsiteY682" fmla="*/ 29575 h 369050"/>
              <a:gd name="connsiteX683" fmla="*/ 772211 w 860865"/>
              <a:gd name="connsiteY683" fmla="*/ 29575 h 369050"/>
              <a:gd name="connsiteX684" fmla="*/ 772211 w 860865"/>
              <a:gd name="connsiteY684" fmla="*/ 89730 h 369050"/>
              <a:gd name="connsiteX685" fmla="*/ 709560 w 860865"/>
              <a:gd name="connsiteY685" fmla="*/ 15043 h 369050"/>
              <a:gd name="connsiteX686" fmla="*/ 704524 w 860865"/>
              <a:gd name="connsiteY686" fmla="*/ 13035 h 369050"/>
              <a:gd name="connsiteX687" fmla="*/ 702643 w 860865"/>
              <a:gd name="connsiteY687" fmla="*/ 7772 h 369050"/>
              <a:gd name="connsiteX688" fmla="*/ 704524 w 860865"/>
              <a:gd name="connsiteY688" fmla="*/ 2636 h 369050"/>
              <a:gd name="connsiteX689" fmla="*/ 709560 w 860865"/>
              <a:gd name="connsiteY689" fmla="*/ 628 h 369050"/>
              <a:gd name="connsiteX690" fmla="*/ 714443 w 860865"/>
              <a:gd name="connsiteY690" fmla="*/ 2636 h 369050"/>
              <a:gd name="connsiteX691" fmla="*/ 716316 w 860865"/>
              <a:gd name="connsiteY691" fmla="*/ 7772 h 369050"/>
              <a:gd name="connsiteX692" fmla="*/ 714443 w 860865"/>
              <a:gd name="connsiteY692" fmla="*/ 13035 h 369050"/>
              <a:gd name="connsiteX693" fmla="*/ 709560 w 860865"/>
              <a:gd name="connsiteY693" fmla="*/ 15043 h 369050"/>
              <a:gd name="connsiteX694" fmla="*/ 714561 w 860865"/>
              <a:gd name="connsiteY694" fmla="*/ 89730 h 369050"/>
              <a:gd name="connsiteX695" fmla="*/ 704398 w 860865"/>
              <a:gd name="connsiteY695" fmla="*/ 89730 h 369050"/>
              <a:gd name="connsiteX696" fmla="*/ 704398 w 860865"/>
              <a:gd name="connsiteY696" fmla="*/ 29575 h 369050"/>
              <a:gd name="connsiteX697" fmla="*/ 714561 w 860865"/>
              <a:gd name="connsiteY697" fmla="*/ 29575 h 369050"/>
              <a:gd name="connsiteX698" fmla="*/ 714561 w 860865"/>
              <a:gd name="connsiteY698" fmla="*/ 89730 h 369050"/>
              <a:gd name="connsiteX699" fmla="*/ 694386 w 860865"/>
              <a:gd name="connsiteY699" fmla="*/ 38465 h 369050"/>
              <a:gd name="connsiteX700" fmla="*/ 692767 w 860865"/>
              <a:gd name="connsiteY700" fmla="*/ 37850 h 369050"/>
              <a:gd name="connsiteX701" fmla="*/ 689376 w 860865"/>
              <a:gd name="connsiteY701" fmla="*/ 37470 h 369050"/>
              <a:gd name="connsiteX702" fmla="*/ 681911 w 860865"/>
              <a:gd name="connsiteY702" fmla="*/ 40034 h 369050"/>
              <a:gd name="connsiteX703" fmla="*/ 678091 w 860865"/>
              <a:gd name="connsiteY703" fmla="*/ 45618 h 369050"/>
              <a:gd name="connsiteX704" fmla="*/ 678091 w 860865"/>
              <a:gd name="connsiteY704" fmla="*/ 89730 h 369050"/>
              <a:gd name="connsiteX705" fmla="*/ 667944 w 860865"/>
              <a:gd name="connsiteY705" fmla="*/ 89730 h 369050"/>
              <a:gd name="connsiteX706" fmla="*/ 667944 w 860865"/>
              <a:gd name="connsiteY706" fmla="*/ 29575 h 369050"/>
              <a:gd name="connsiteX707" fmla="*/ 677214 w 860865"/>
              <a:gd name="connsiteY707" fmla="*/ 29575 h 369050"/>
              <a:gd name="connsiteX708" fmla="*/ 677214 w 860865"/>
              <a:gd name="connsiteY708" fmla="*/ 37723 h 369050"/>
              <a:gd name="connsiteX709" fmla="*/ 677450 w 860865"/>
              <a:gd name="connsiteY709" fmla="*/ 37723 h 369050"/>
              <a:gd name="connsiteX710" fmla="*/ 679094 w 860865"/>
              <a:gd name="connsiteY710" fmla="*/ 34273 h 369050"/>
              <a:gd name="connsiteX711" fmla="*/ 681599 w 860865"/>
              <a:gd name="connsiteY711" fmla="*/ 31262 h 369050"/>
              <a:gd name="connsiteX712" fmla="*/ 685167 w 860865"/>
              <a:gd name="connsiteY712" fmla="*/ 29204 h 369050"/>
              <a:gd name="connsiteX713" fmla="*/ 690127 w 860865"/>
              <a:gd name="connsiteY713" fmla="*/ 28445 h 369050"/>
              <a:gd name="connsiteX714" fmla="*/ 693568 w 860865"/>
              <a:gd name="connsiteY714" fmla="*/ 28833 h 369050"/>
              <a:gd name="connsiteX715" fmla="*/ 695626 w 860865"/>
              <a:gd name="connsiteY715" fmla="*/ 29440 h 369050"/>
              <a:gd name="connsiteX716" fmla="*/ 694386 w 860865"/>
              <a:gd name="connsiteY716" fmla="*/ 38465 h 369050"/>
              <a:gd name="connsiteX717" fmla="*/ 635362 w 860865"/>
              <a:gd name="connsiteY717" fmla="*/ 36340 h 369050"/>
              <a:gd name="connsiteX718" fmla="*/ 626716 w 860865"/>
              <a:gd name="connsiteY718" fmla="*/ 40861 h 369050"/>
              <a:gd name="connsiteX719" fmla="*/ 622938 w 860865"/>
              <a:gd name="connsiteY719" fmla="*/ 53883 h 369050"/>
              <a:gd name="connsiteX720" fmla="*/ 644876 w 860865"/>
              <a:gd name="connsiteY720" fmla="*/ 53883 h 369050"/>
              <a:gd name="connsiteX721" fmla="*/ 645078 w 860865"/>
              <a:gd name="connsiteY721" fmla="*/ 52070 h 369050"/>
              <a:gd name="connsiteX722" fmla="*/ 645146 w 860865"/>
              <a:gd name="connsiteY722" fmla="*/ 49498 h 369050"/>
              <a:gd name="connsiteX723" fmla="*/ 642615 w 860865"/>
              <a:gd name="connsiteY723" fmla="*/ 39789 h 369050"/>
              <a:gd name="connsiteX724" fmla="*/ 635362 w 860865"/>
              <a:gd name="connsiteY724" fmla="*/ 36340 h 369050"/>
              <a:gd name="connsiteX725" fmla="*/ 654407 w 860865"/>
              <a:gd name="connsiteY725" fmla="*/ 49877 h 369050"/>
              <a:gd name="connsiteX726" fmla="*/ 654145 w 860865"/>
              <a:gd name="connsiteY726" fmla="*/ 56591 h 369050"/>
              <a:gd name="connsiteX727" fmla="*/ 653648 w 860865"/>
              <a:gd name="connsiteY727" fmla="*/ 61525 h 369050"/>
              <a:gd name="connsiteX728" fmla="*/ 622938 w 860865"/>
              <a:gd name="connsiteY728" fmla="*/ 61525 h 369050"/>
              <a:gd name="connsiteX729" fmla="*/ 627526 w 860865"/>
              <a:gd name="connsiteY729" fmla="*/ 77196 h 369050"/>
              <a:gd name="connsiteX730" fmla="*/ 639242 w 860865"/>
              <a:gd name="connsiteY730" fmla="*/ 82215 h 369050"/>
              <a:gd name="connsiteX731" fmla="*/ 644007 w 860865"/>
              <a:gd name="connsiteY731" fmla="*/ 81591 h 369050"/>
              <a:gd name="connsiteX732" fmla="*/ 647693 w 860865"/>
              <a:gd name="connsiteY732" fmla="*/ 80081 h 369050"/>
              <a:gd name="connsiteX733" fmla="*/ 650324 w 860865"/>
              <a:gd name="connsiteY733" fmla="*/ 78318 h 369050"/>
              <a:gd name="connsiteX734" fmla="*/ 651902 w 860865"/>
              <a:gd name="connsiteY734" fmla="*/ 76952 h 369050"/>
              <a:gd name="connsiteX735" fmla="*/ 655655 w 860865"/>
              <a:gd name="connsiteY735" fmla="*/ 84087 h 369050"/>
              <a:gd name="connsiteX736" fmla="*/ 653774 w 860865"/>
              <a:gd name="connsiteY736" fmla="*/ 85909 h 369050"/>
              <a:gd name="connsiteX737" fmla="*/ 650383 w 860865"/>
              <a:gd name="connsiteY737" fmla="*/ 88288 h 369050"/>
              <a:gd name="connsiteX738" fmla="*/ 645146 w 860865"/>
              <a:gd name="connsiteY738" fmla="*/ 90363 h 369050"/>
              <a:gd name="connsiteX739" fmla="*/ 637732 w 860865"/>
              <a:gd name="connsiteY739" fmla="*/ 91240 h 369050"/>
              <a:gd name="connsiteX740" fmla="*/ 627526 w 860865"/>
              <a:gd name="connsiteY740" fmla="*/ 89359 h 369050"/>
              <a:gd name="connsiteX741" fmla="*/ 619749 w 860865"/>
              <a:gd name="connsiteY741" fmla="*/ 83531 h 369050"/>
              <a:gd name="connsiteX742" fmla="*/ 614798 w 860865"/>
              <a:gd name="connsiteY742" fmla="*/ 73502 h 369050"/>
              <a:gd name="connsiteX743" fmla="*/ 613052 w 860865"/>
              <a:gd name="connsiteY743" fmla="*/ 58902 h 369050"/>
              <a:gd name="connsiteX744" fmla="*/ 614857 w 860865"/>
              <a:gd name="connsiteY744" fmla="*/ 45053 h 369050"/>
              <a:gd name="connsiteX745" fmla="*/ 619817 w 860865"/>
              <a:gd name="connsiteY745" fmla="*/ 35471 h 369050"/>
              <a:gd name="connsiteX746" fmla="*/ 627079 w 860865"/>
              <a:gd name="connsiteY746" fmla="*/ 29896 h 369050"/>
              <a:gd name="connsiteX747" fmla="*/ 635994 w 860865"/>
              <a:gd name="connsiteY747" fmla="*/ 28074 h 369050"/>
              <a:gd name="connsiteX748" fmla="*/ 649531 w 860865"/>
              <a:gd name="connsiteY748" fmla="*/ 33523 h 369050"/>
              <a:gd name="connsiteX749" fmla="*/ 654407 w 860865"/>
              <a:gd name="connsiteY749" fmla="*/ 49877 h 369050"/>
              <a:gd name="connsiteX750" fmla="*/ 605149 w 860865"/>
              <a:gd name="connsiteY750" fmla="*/ 37850 h 369050"/>
              <a:gd name="connsiteX751" fmla="*/ 591991 w 860865"/>
              <a:gd name="connsiteY751" fmla="*/ 37850 h 369050"/>
              <a:gd name="connsiteX752" fmla="*/ 591991 w 860865"/>
              <a:gd name="connsiteY752" fmla="*/ 71183 h 369050"/>
              <a:gd name="connsiteX753" fmla="*/ 593619 w 860865"/>
              <a:gd name="connsiteY753" fmla="*/ 79887 h 369050"/>
              <a:gd name="connsiteX754" fmla="*/ 599135 w 860865"/>
              <a:gd name="connsiteY754" fmla="*/ 82215 h 369050"/>
              <a:gd name="connsiteX755" fmla="*/ 603024 w 860865"/>
              <a:gd name="connsiteY755" fmla="*/ 81591 h 369050"/>
              <a:gd name="connsiteX756" fmla="*/ 605402 w 860865"/>
              <a:gd name="connsiteY756" fmla="*/ 80460 h 369050"/>
              <a:gd name="connsiteX757" fmla="*/ 606777 w 860865"/>
              <a:gd name="connsiteY757" fmla="*/ 88608 h 369050"/>
              <a:gd name="connsiteX758" fmla="*/ 603766 w 860865"/>
              <a:gd name="connsiteY758" fmla="*/ 90169 h 369050"/>
              <a:gd name="connsiteX759" fmla="*/ 597390 w 860865"/>
              <a:gd name="connsiteY759" fmla="*/ 91240 h 369050"/>
              <a:gd name="connsiteX760" fmla="*/ 585725 w 860865"/>
              <a:gd name="connsiteY760" fmla="*/ 86913 h 369050"/>
              <a:gd name="connsiteX761" fmla="*/ 581836 w 860865"/>
              <a:gd name="connsiteY761" fmla="*/ 72566 h 369050"/>
              <a:gd name="connsiteX762" fmla="*/ 581836 w 860865"/>
              <a:gd name="connsiteY762" fmla="*/ 37850 h 369050"/>
              <a:gd name="connsiteX763" fmla="*/ 574574 w 860865"/>
              <a:gd name="connsiteY763" fmla="*/ 37850 h 369050"/>
              <a:gd name="connsiteX764" fmla="*/ 574574 w 860865"/>
              <a:gd name="connsiteY764" fmla="*/ 31077 h 369050"/>
              <a:gd name="connsiteX765" fmla="*/ 581836 w 860865"/>
              <a:gd name="connsiteY765" fmla="*/ 29575 h 369050"/>
              <a:gd name="connsiteX766" fmla="*/ 582975 w 860865"/>
              <a:gd name="connsiteY766" fmla="*/ 12782 h 369050"/>
              <a:gd name="connsiteX767" fmla="*/ 591991 w 860865"/>
              <a:gd name="connsiteY767" fmla="*/ 12782 h 369050"/>
              <a:gd name="connsiteX768" fmla="*/ 591991 w 860865"/>
              <a:gd name="connsiteY768" fmla="*/ 29575 h 369050"/>
              <a:gd name="connsiteX769" fmla="*/ 606414 w 860865"/>
              <a:gd name="connsiteY769" fmla="*/ 29575 h 369050"/>
              <a:gd name="connsiteX770" fmla="*/ 605149 w 860865"/>
              <a:gd name="connsiteY770" fmla="*/ 37850 h 369050"/>
              <a:gd name="connsiteX771" fmla="*/ 561526 w 860865"/>
              <a:gd name="connsiteY771" fmla="*/ 41738 h 369050"/>
              <a:gd name="connsiteX772" fmla="*/ 557916 w 860865"/>
              <a:gd name="connsiteY772" fmla="*/ 38668 h 369050"/>
              <a:gd name="connsiteX773" fmla="*/ 551017 w 860865"/>
              <a:gd name="connsiteY773" fmla="*/ 36711 h 369050"/>
              <a:gd name="connsiteX774" fmla="*/ 544868 w 860865"/>
              <a:gd name="connsiteY774" fmla="*/ 38600 h 369050"/>
              <a:gd name="connsiteX775" fmla="*/ 542743 w 860865"/>
              <a:gd name="connsiteY775" fmla="*/ 43113 h 369050"/>
              <a:gd name="connsiteX776" fmla="*/ 544682 w 860865"/>
              <a:gd name="connsiteY776" fmla="*/ 48688 h 369050"/>
              <a:gd name="connsiteX777" fmla="*/ 550637 w 860865"/>
              <a:gd name="connsiteY777" fmla="*/ 53386 h 369050"/>
              <a:gd name="connsiteX778" fmla="*/ 554407 w 860865"/>
              <a:gd name="connsiteY778" fmla="*/ 55638 h 369050"/>
              <a:gd name="connsiteX779" fmla="*/ 564040 w 860865"/>
              <a:gd name="connsiteY779" fmla="*/ 63473 h 369050"/>
              <a:gd name="connsiteX780" fmla="*/ 567548 w 860865"/>
              <a:gd name="connsiteY780" fmla="*/ 74312 h 369050"/>
              <a:gd name="connsiteX781" fmla="*/ 562597 w 860865"/>
              <a:gd name="connsiteY781" fmla="*/ 86356 h 369050"/>
              <a:gd name="connsiteX782" fmla="*/ 548377 w 860865"/>
              <a:gd name="connsiteY782" fmla="*/ 91240 h 369050"/>
              <a:gd name="connsiteX783" fmla="*/ 541992 w 860865"/>
              <a:gd name="connsiteY783" fmla="*/ 90481 h 369050"/>
              <a:gd name="connsiteX784" fmla="*/ 537167 w 860865"/>
              <a:gd name="connsiteY784" fmla="*/ 88726 h 369050"/>
              <a:gd name="connsiteX785" fmla="*/ 533718 w 860865"/>
              <a:gd name="connsiteY785" fmla="*/ 86550 h 369050"/>
              <a:gd name="connsiteX786" fmla="*/ 531457 w 860865"/>
              <a:gd name="connsiteY786" fmla="*/ 84340 h 369050"/>
              <a:gd name="connsiteX787" fmla="*/ 536349 w 860865"/>
              <a:gd name="connsiteY787" fmla="*/ 76328 h 369050"/>
              <a:gd name="connsiteX788" fmla="*/ 538163 w 860865"/>
              <a:gd name="connsiteY788" fmla="*/ 78074 h 369050"/>
              <a:gd name="connsiteX789" fmla="*/ 540744 w 860865"/>
              <a:gd name="connsiteY789" fmla="*/ 80013 h 369050"/>
              <a:gd name="connsiteX790" fmla="*/ 544117 w 860865"/>
              <a:gd name="connsiteY790" fmla="*/ 81591 h 369050"/>
              <a:gd name="connsiteX791" fmla="*/ 548503 w 860865"/>
              <a:gd name="connsiteY791" fmla="*/ 82215 h 369050"/>
              <a:gd name="connsiteX792" fmla="*/ 555394 w 860865"/>
              <a:gd name="connsiteY792" fmla="*/ 80207 h 369050"/>
              <a:gd name="connsiteX793" fmla="*/ 557773 w 860865"/>
              <a:gd name="connsiteY793" fmla="*/ 75315 h 369050"/>
              <a:gd name="connsiteX794" fmla="*/ 557199 w 860865"/>
              <a:gd name="connsiteY794" fmla="*/ 71621 h 369050"/>
              <a:gd name="connsiteX795" fmla="*/ 555529 w 860865"/>
              <a:gd name="connsiteY795" fmla="*/ 68804 h 369050"/>
              <a:gd name="connsiteX796" fmla="*/ 552754 w 860865"/>
              <a:gd name="connsiteY796" fmla="*/ 66417 h 369050"/>
              <a:gd name="connsiteX797" fmla="*/ 549009 w 860865"/>
              <a:gd name="connsiteY797" fmla="*/ 63920 h 369050"/>
              <a:gd name="connsiteX798" fmla="*/ 545248 w 860865"/>
              <a:gd name="connsiteY798" fmla="*/ 61525 h 369050"/>
              <a:gd name="connsiteX799" fmla="*/ 536400 w 860865"/>
              <a:gd name="connsiteY799" fmla="*/ 53883 h 369050"/>
              <a:gd name="connsiteX800" fmla="*/ 533212 w 860865"/>
              <a:gd name="connsiteY800" fmla="*/ 43619 h 369050"/>
              <a:gd name="connsiteX801" fmla="*/ 534519 w 860865"/>
              <a:gd name="connsiteY801" fmla="*/ 37411 h 369050"/>
              <a:gd name="connsiteX802" fmla="*/ 538222 w 860865"/>
              <a:gd name="connsiteY802" fmla="*/ 32519 h 369050"/>
              <a:gd name="connsiteX803" fmla="*/ 543805 w 860865"/>
              <a:gd name="connsiteY803" fmla="*/ 29272 h 369050"/>
              <a:gd name="connsiteX804" fmla="*/ 550637 w 860865"/>
              <a:gd name="connsiteY804" fmla="*/ 28074 h 369050"/>
              <a:gd name="connsiteX805" fmla="*/ 556651 w 860865"/>
              <a:gd name="connsiteY805" fmla="*/ 28757 h 369050"/>
              <a:gd name="connsiteX806" fmla="*/ 560986 w 860865"/>
              <a:gd name="connsiteY806" fmla="*/ 30520 h 369050"/>
              <a:gd name="connsiteX807" fmla="*/ 563981 w 860865"/>
              <a:gd name="connsiteY807" fmla="*/ 32654 h 369050"/>
              <a:gd name="connsiteX808" fmla="*/ 565920 w 860865"/>
              <a:gd name="connsiteY808" fmla="*/ 34459 h 369050"/>
              <a:gd name="connsiteX809" fmla="*/ 561526 w 860865"/>
              <a:gd name="connsiteY809" fmla="*/ 41738 h 369050"/>
              <a:gd name="connsiteX810" fmla="*/ 515035 w 860865"/>
              <a:gd name="connsiteY810" fmla="*/ 15043 h 369050"/>
              <a:gd name="connsiteX811" fmla="*/ 510025 w 860865"/>
              <a:gd name="connsiteY811" fmla="*/ 13035 h 369050"/>
              <a:gd name="connsiteX812" fmla="*/ 508144 w 860865"/>
              <a:gd name="connsiteY812" fmla="*/ 7772 h 369050"/>
              <a:gd name="connsiteX813" fmla="*/ 510025 w 860865"/>
              <a:gd name="connsiteY813" fmla="*/ 2636 h 369050"/>
              <a:gd name="connsiteX814" fmla="*/ 515035 w 860865"/>
              <a:gd name="connsiteY814" fmla="*/ 628 h 369050"/>
              <a:gd name="connsiteX815" fmla="*/ 519953 w 860865"/>
              <a:gd name="connsiteY815" fmla="*/ 2636 h 369050"/>
              <a:gd name="connsiteX816" fmla="*/ 521808 w 860865"/>
              <a:gd name="connsiteY816" fmla="*/ 7772 h 369050"/>
              <a:gd name="connsiteX817" fmla="*/ 519953 w 860865"/>
              <a:gd name="connsiteY817" fmla="*/ 13035 h 369050"/>
              <a:gd name="connsiteX818" fmla="*/ 515035 w 860865"/>
              <a:gd name="connsiteY818" fmla="*/ 15043 h 369050"/>
              <a:gd name="connsiteX819" fmla="*/ 520071 w 860865"/>
              <a:gd name="connsiteY819" fmla="*/ 89730 h 369050"/>
              <a:gd name="connsiteX820" fmla="*/ 509907 w 860865"/>
              <a:gd name="connsiteY820" fmla="*/ 89730 h 369050"/>
              <a:gd name="connsiteX821" fmla="*/ 509907 w 860865"/>
              <a:gd name="connsiteY821" fmla="*/ 29575 h 369050"/>
              <a:gd name="connsiteX822" fmla="*/ 520071 w 860865"/>
              <a:gd name="connsiteY822" fmla="*/ 29575 h 369050"/>
              <a:gd name="connsiteX823" fmla="*/ 520071 w 860865"/>
              <a:gd name="connsiteY823" fmla="*/ 89730 h 369050"/>
              <a:gd name="connsiteX824" fmla="*/ 484578 w 860865"/>
              <a:gd name="connsiteY824" fmla="*/ 89730 h 369050"/>
              <a:gd name="connsiteX825" fmla="*/ 484578 w 860865"/>
              <a:gd name="connsiteY825" fmla="*/ 50999 h 369050"/>
              <a:gd name="connsiteX826" fmla="*/ 482031 w 860865"/>
              <a:gd name="connsiteY826" fmla="*/ 40034 h 369050"/>
              <a:gd name="connsiteX827" fmla="*/ 474179 w 860865"/>
              <a:gd name="connsiteY827" fmla="*/ 36711 h 369050"/>
              <a:gd name="connsiteX828" fmla="*/ 466680 w 860865"/>
              <a:gd name="connsiteY828" fmla="*/ 38980 h 369050"/>
              <a:gd name="connsiteX829" fmla="*/ 461898 w 860865"/>
              <a:gd name="connsiteY829" fmla="*/ 43366 h 369050"/>
              <a:gd name="connsiteX830" fmla="*/ 461898 w 860865"/>
              <a:gd name="connsiteY830" fmla="*/ 89730 h 369050"/>
              <a:gd name="connsiteX831" fmla="*/ 451760 w 860865"/>
              <a:gd name="connsiteY831" fmla="*/ 89730 h 369050"/>
              <a:gd name="connsiteX832" fmla="*/ 451760 w 860865"/>
              <a:gd name="connsiteY832" fmla="*/ 29575 h 369050"/>
              <a:gd name="connsiteX833" fmla="*/ 461038 w 860865"/>
              <a:gd name="connsiteY833" fmla="*/ 29575 h 369050"/>
              <a:gd name="connsiteX834" fmla="*/ 461038 w 860865"/>
              <a:gd name="connsiteY834" fmla="*/ 36340 h 369050"/>
              <a:gd name="connsiteX835" fmla="*/ 461282 w 860865"/>
              <a:gd name="connsiteY835" fmla="*/ 36340 h 369050"/>
              <a:gd name="connsiteX836" fmla="*/ 462893 w 860865"/>
              <a:gd name="connsiteY836" fmla="*/ 34155 h 369050"/>
              <a:gd name="connsiteX837" fmla="*/ 466166 w 860865"/>
              <a:gd name="connsiteY837" fmla="*/ 31389 h 369050"/>
              <a:gd name="connsiteX838" fmla="*/ 470923 w 860865"/>
              <a:gd name="connsiteY838" fmla="*/ 29069 h 369050"/>
              <a:gd name="connsiteX839" fmla="*/ 477198 w 860865"/>
              <a:gd name="connsiteY839" fmla="*/ 28074 h 369050"/>
              <a:gd name="connsiteX840" fmla="*/ 484452 w 860865"/>
              <a:gd name="connsiteY840" fmla="*/ 29272 h 369050"/>
              <a:gd name="connsiteX841" fmla="*/ 489976 w 860865"/>
              <a:gd name="connsiteY841" fmla="*/ 33084 h 369050"/>
              <a:gd name="connsiteX842" fmla="*/ 493502 w 860865"/>
              <a:gd name="connsiteY842" fmla="*/ 39908 h 369050"/>
              <a:gd name="connsiteX843" fmla="*/ 494733 w 860865"/>
              <a:gd name="connsiteY843" fmla="*/ 50257 h 369050"/>
              <a:gd name="connsiteX844" fmla="*/ 494733 w 860865"/>
              <a:gd name="connsiteY844" fmla="*/ 89730 h 369050"/>
              <a:gd name="connsiteX845" fmla="*/ 484578 w 860865"/>
              <a:gd name="connsiteY845" fmla="*/ 89730 h 369050"/>
              <a:gd name="connsiteX846" fmla="*/ 431188 w 860865"/>
              <a:gd name="connsiteY846" fmla="*/ 15043 h 369050"/>
              <a:gd name="connsiteX847" fmla="*/ 426195 w 860865"/>
              <a:gd name="connsiteY847" fmla="*/ 13035 h 369050"/>
              <a:gd name="connsiteX848" fmla="*/ 424305 w 860865"/>
              <a:gd name="connsiteY848" fmla="*/ 7772 h 369050"/>
              <a:gd name="connsiteX849" fmla="*/ 426195 w 860865"/>
              <a:gd name="connsiteY849" fmla="*/ 2636 h 369050"/>
              <a:gd name="connsiteX850" fmla="*/ 431188 w 860865"/>
              <a:gd name="connsiteY850" fmla="*/ 628 h 369050"/>
              <a:gd name="connsiteX851" fmla="*/ 436105 w 860865"/>
              <a:gd name="connsiteY851" fmla="*/ 2636 h 369050"/>
              <a:gd name="connsiteX852" fmla="*/ 437961 w 860865"/>
              <a:gd name="connsiteY852" fmla="*/ 7772 h 369050"/>
              <a:gd name="connsiteX853" fmla="*/ 436105 w 860865"/>
              <a:gd name="connsiteY853" fmla="*/ 13035 h 369050"/>
              <a:gd name="connsiteX854" fmla="*/ 431188 w 860865"/>
              <a:gd name="connsiteY854" fmla="*/ 15043 h 369050"/>
              <a:gd name="connsiteX855" fmla="*/ 436215 w 860865"/>
              <a:gd name="connsiteY855" fmla="*/ 89730 h 369050"/>
              <a:gd name="connsiteX856" fmla="*/ 426077 w 860865"/>
              <a:gd name="connsiteY856" fmla="*/ 89730 h 369050"/>
              <a:gd name="connsiteX857" fmla="*/ 426077 w 860865"/>
              <a:gd name="connsiteY857" fmla="*/ 29575 h 369050"/>
              <a:gd name="connsiteX858" fmla="*/ 436215 w 860865"/>
              <a:gd name="connsiteY858" fmla="*/ 29575 h 369050"/>
              <a:gd name="connsiteX859" fmla="*/ 436215 w 860865"/>
              <a:gd name="connsiteY859" fmla="*/ 89730 h 369050"/>
              <a:gd name="connsiteX860" fmla="*/ 369169 w 860865"/>
              <a:gd name="connsiteY860" fmla="*/ 89730 h 369050"/>
              <a:gd name="connsiteX861" fmla="*/ 369169 w 860865"/>
              <a:gd name="connsiteY861" fmla="*/ 50999 h 369050"/>
              <a:gd name="connsiteX862" fmla="*/ 367027 w 860865"/>
              <a:gd name="connsiteY862" fmla="*/ 40355 h 369050"/>
              <a:gd name="connsiteX863" fmla="*/ 360136 w 860865"/>
              <a:gd name="connsiteY863" fmla="*/ 37090 h 369050"/>
              <a:gd name="connsiteX864" fmla="*/ 355691 w 860865"/>
              <a:gd name="connsiteY864" fmla="*/ 37723 h 369050"/>
              <a:gd name="connsiteX865" fmla="*/ 352233 w 860865"/>
              <a:gd name="connsiteY865" fmla="*/ 39292 h 369050"/>
              <a:gd name="connsiteX866" fmla="*/ 349610 w 860865"/>
              <a:gd name="connsiteY866" fmla="*/ 41358 h 369050"/>
              <a:gd name="connsiteX867" fmla="*/ 347737 w 860865"/>
              <a:gd name="connsiteY867" fmla="*/ 43366 h 369050"/>
              <a:gd name="connsiteX868" fmla="*/ 347737 w 860865"/>
              <a:gd name="connsiteY868" fmla="*/ 89730 h 369050"/>
              <a:gd name="connsiteX869" fmla="*/ 337591 w 860865"/>
              <a:gd name="connsiteY869" fmla="*/ 89730 h 369050"/>
              <a:gd name="connsiteX870" fmla="*/ 337591 w 860865"/>
              <a:gd name="connsiteY870" fmla="*/ 29575 h 369050"/>
              <a:gd name="connsiteX871" fmla="*/ 346843 w 860865"/>
              <a:gd name="connsiteY871" fmla="*/ 29575 h 369050"/>
              <a:gd name="connsiteX872" fmla="*/ 346843 w 860865"/>
              <a:gd name="connsiteY872" fmla="*/ 36340 h 369050"/>
              <a:gd name="connsiteX873" fmla="*/ 347113 w 860865"/>
              <a:gd name="connsiteY873" fmla="*/ 36340 h 369050"/>
              <a:gd name="connsiteX874" fmla="*/ 348986 w 860865"/>
              <a:gd name="connsiteY874" fmla="*/ 33902 h 369050"/>
              <a:gd name="connsiteX875" fmla="*/ 352123 w 860865"/>
              <a:gd name="connsiteY875" fmla="*/ 31136 h 369050"/>
              <a:gd name="connsiteX876" fmla="*/ 356518 w 860865"/>
              <a:gd name="connsiteY876" fmla="*/ 28943 h 369050"/>
              <a:gd name="connsiteX877" fmla="*/ 362143 w 860865"/>
              <a:gd name="connsiteY877" fmla="*/ 28074 h 369050"/>
              <a:gd name="connsiteX878" fmla="*/ 376684 w 860865"/>
              <a:gd name="connsiteY878" fmla="*/ 36095 h 369050"/>
              <a:gd name="connsiteX879" fmla="*/ 379055 w 860865"/>
              <a:gd name="connsiteY879" fmla="*/ 33388 h 369050"/>
              <a:gd name="connsiteX880" fmla="*/ 382580 w 860865"/>
              <a:gd name="connsiteY880" fmla="*/ 30765 h 369050"/>
              <a:gd name="connsiteX881" fmla="*/ 387084 w 860865"/>
              <a:gd name="connsiteY881" fmla="*/ 28833 h 369050"/>
              <a:gd name="connsiteX882" fmla="*/ 392592 w 860865"/>
              <a:gd name="connsiteY882" fmla="*/ 28074 h 369050"/>
              <a:gd name="connsiteX883" fmla="*/ 410878 w 860865"/>
              <a:gd name="connsiteY883" fmla="*/ 49371 h 369050"/>
              <a:gd name="connsiteX884" fmla="*/ 410878 w 860865"/>
              <a:gd name="connsiteY884" fmla="*/ 89730 h 369050"/>
              <a:gd name="connsiteX885" fmla="*/ 400740 w 860865"/>
              <a:gd name="connsiteY885" fmla="*/ 89730 h 369050"/>
              <a:gd name="connsiteX886" fmla="*/ 400740 w 860865"/>
              <a:gd name="connsiteY886" fmla="*/ 50999 h 369050"/>
              <a:gd name="connsiteX887" fmla="*/ 398108 w 860865"/>
              <a:gd name="connsiteY887" fmla="*/ 40355 h 369050"/>
              <a:gd name="connsiteX888" fmla="*/ 390348 w 860865"/>
              <a:gd name="connsiteY888" fmla="*/ 37090 h 369050"/>
              <a:gd name="connsiteX889" fmla="*/ 383263 w 860865"/>
              <a:gd name="connsiteY889" fmla="*/ 39157 h 369050"/>
              <a:gd name="connsiteX890" fmla="*/ 378818 w 860865"/>
              <a:gd name="connsiteY890" fmla="*/ 43113 h 369050"/>
              <a:gd name="connsiteX891" fmla="*/ 379189 w 860865"/>
              <a:gd name="connsiteY891" fmla="*/ 46056 h 369050"/>
              <a:gd name="connsiteX892" fmla="*/ 379316 w 860865"/>
              <a:gd name="connsiteY892" fmla="*/ 49371 h 369050"/>
              <a:gd name="connsiteX893" fmla="*/ 379316 w 860865"/>
              <a:gd name="connsiteY893" fmla="*/ 89730 h 369050"/>
              <a:gd name="connsiteX894" fmla="*/ 369169 w 860865"/>
              <a:gd name="connsiteY894" fmla="*/ 89730 h 369050"/>
              <a:gd name="connsiteX895" fmla="*/ 319667 w 860865"/>
              <a:gd name="connsiteY895" fmla="*/ 41738 h 369050"/>
              <a:gd name="connsiteX896" fmla="*/ 316032 w 860865"/>
              <a:gd name="connsiteY896" fmla="*/ 38668 h 369050"/>
              <a:gd name="connsiteX897" fmla="*/ 309133 w 860865"/>
              <a:gd name="connsiteY897" fmla="*/ 36711 h 369050"/>
              <a:gd name="connsiteX898" fmla="*/ 302992 w 860865"/>
              <a:gd name="connsiteY898" fmla="*/ 38600 h 369050"/>
              <a:gd name="connsiteX899" fmla="*/ 300875 w 860865"/>
              <a:gd name="connsiteY899" fmla="*/ 43113 h 369050"/>
              <a:gd name="connsiteX900" fmla="*/ 302815 w 860865"/>
              <a:gd name="connsiteY900" fmla="*/ 48688 h 369050"/>
              <a:gd name="connsiteX901" fmla="*/ 308762 w 860865"/>
              <a:gd name="connsiteY901" fmla="*/ 53386 h 369050"/>
              <a:gd name="connsiteX902" fmla="*/ 312523 w 860865"/>
              <a:gd name="connsiteY902" fmla="*/ 55638 h 369050"/>
              <a:gd name="connsiteX903" fmla="*/ 322172 w 860865"/>
              <a:gd name="connsiteY903" fmla="*/ 63473 h 369050"/>
              <a:gd name="connsiteX904" fmla="*/ 325681 w 860865"/>
              <a:gd name="connsiteY904" fmla="*/ 74312 h 369050"/>
              <a:gd name="connsiteX905" fmla="*/ 320738 w 860865"/>
              <a:gd name="connsiteY905" fmla="*/ 86356 h 369050"/>
              <a:gd name="connsiteX906" fmla="*/ 306518 w 860865"/>
              <a:gd name="connsiteY906" fmla="*/ 91240 h 369050"/>
              <a:gd name="connsiteX907" fmla="*/ 300116 w 860865"/>
              <a:gd name="connsiteY907" fmla="*/ 90481 h 369050"/>
              <a:gd name="connsiteX908" fmla="*/ 295283 w 860865"/>
              <a:gd name="connsiteY908" fmla="*/ 88726 h 369050"/>
              <a:gd name="connsiteX909" fmla="*/ 291842 w 860865"/>
              <a:gd name="connsiteY909" fmla="*/ 86550 h 369050"/>
              <a:gd name="connsiteX910" fmla="*/ 289581 w 860865"/>
              <a:gd name="connsiteY910" fmla="*/ 84340 h 369050"/>
              <a:gd name="connsiteX911" fmla="*/ 294474 w 860865"/>
              <a:gd name="connsiteY911" fmla="*/ 76328 h 369050"/>
              <a:gd name="connsiteX912" fmla="*/ 296295 w 860865"/>
              <a:gd name="connsiteY912" fmla="*/ 78074 h 369050"/>
              <a:gd name="connsiteX913" fmla="*/ 298868 w 860865"/>
              <a:gd name="connsiteY913" fmla="*/ 80013 h 369050"/>
              <a:gd name="connsiteX914" fmla="*/ 302242 w 860865"/>
              <a:gd name="connsiteY914" fmla="*/ 81591 h 369050"/>
              <a:gd name="connsiteX915" fmla="*/ 306636 w 860865"/>
              <a:gd name="connsiteY915" fmla="*/ 82215 h 369050"/>
              <a:gd name="connsiteX916" fmla="*/ 313502 w 860865"/>
              <a:gd name="connsiteY916" fmla="*/ 80207 h 369050"/>
              <a:gd name="connsiteX917" fmla="*/ 315914 w 860865"/>
              <a:gd name="connsiteY917" fmla="*/ 75315 h 369050"/>
              <a:gd name="connsiteX918" fmla="*/ 315340 w 860865"/>
              <a:gd name="connsiteY918" fmla="*/ 71621 h 369050"/>
              <a:gd name="connsiteX919" fmla="*/ 313645 w 860865"/>
              <a:gd name="connsiteY919" fmla="*/ 68804 h 369050"/>
              <a:gd name="connsiteX920" fmla="*/ 310895 w 860865"/>
              <a:gd name="connsiteY920" fmla="*/ 66417 h 369050"/>
              <a:gd name="connsiteX921" fmla="*/ 307134 w 860865"/>
              <a:gd name="connsiteY921" fmla="*/ 63920 h 369050"/>
              <a:gd name="connsiteX922" fmla="*/ 303380 w 860865"/>
              <a:gd name="connsiteY922" fmla="*/ 61525 h 369050"/>
              <a:gd name="connsiteX923" fmla="*/ 294541 w 860865"/>
              <a:gd name="connsiteY923" fmla="*/ 53883 h 369050"/>
              <a:gd name="connsiteX924" fmla="*/ 291336 w 860865"/>
              <a:gd name="connsiteY924" fmla="*/ 43619 h 369050"/>
              <a:gd name="connsiteX925" fmla="*/ 292660 w 860865"/>
              <a:gd name="connsiteY925" fmla="*/ 37411 h 369050"/>
              <a:gd name="connsiteX926" fmla="*/ 296363 w 860865"/>
              <a:gd name="connsiteY926" fmla="*/ 32519 h 369050"/>
              <a:gd name="connsiteX927" fmla="*/ 301930 w 860865"/>
              <a:gd name="connsiteY927" fmla="*/ 29272 h 369050"/>
              <a:gd name="connsiteX928" fmla="*/ 308762 w 860865"/>
              <a:gd name="connsiteY928" fmla="*/ 28074 h 369050"/>
              <a:gd name="connsiteX929" fmla="*/ 314775 w 860865"/>
              <a:gd name="connsiteY929" fmla="*/ 28757 h 369050"/>
              <a:gd name="connsiteX930" fmla="*/ 319085 w 860865"/>
              <a:gd name="connsiteY930" fmla="*/ 30520 h 369050"/>
              <a:gd name="connsiteX931" fmla="*/ 322113 w 860865"/>
              <a:gd name="connsiteY931" fmla="*/ 32654 h 369050"/>
              <a:gd name="connsiteX932" fmla="*/ 324053 w 860865"/>
              <a:gd name="connsiteY932" fmla="*/ 34459 h 369050"/>
              <a:gd name="connsiteX933" fmla="*/ 319667 w 860865"/>
              <a:gd name="connsiteY933" fmla="*/ 41738 h 369050"/>
              <a:gd name="connsiteX934" fmla="*/ 261132 w 860865"/>
              <a:gd name="connsiteY934" fmla="*/ 36340 h 369050"/>
              <a:gd name="connsiteX935" fmla="*/ 252495 w 860865"/>
              <a:gd name="connsiteY935" fmla="*/ 40861 h 369050"/>
              <a:gd name="connsiteX936" fmla="*/ 248733 w 860865"/>
              <a:gd name="connsiteY936" fmla="*/ 53883 h 369050"/>
              <a:gd name="connsiteX937" fmla="*/ 270671 w 860865"/>
              <a:gd name="connsiteY937" fmla="*/ 53883 h 369050"/>
              <a:gd name="connsiteX938" fmla="*/ 270849 w 860865"/>
              <a:gd name="connsiteY938" fmla="*/ 52070 h 369050"/>
              <a:gd name="connsiteX939" fmla="*/ 270916 w 860865"/>
              <a:gd name="connsiteY939" fmla="*/ 49498 h 369050"/>
              <a:gd name="connsiteX940" fmla="*/ 268402 w 860865"/>
              <a:gd name="connsiteY940" fmla="*/ 39789 h 369050"/>
              <a:gd name="connsiteX941" fmla="*/ 261132 w 860865"/>
              <a:gd name="connsiteY941" fmla="*/ 36340 h 369050"/>
              <a:gd name="connsiteX942" fmla="*/ 280194 w 860865"/>
              <a:gd name="connsiteY942" fmla="*/ 49877 h 369050"/>
              <a:gd name="connsiteX943" fmla="*/ 279932 w 860865"/>
              <a:gd name="connsiteY943" fmla="*/ 56591 h 369050"/>
              <a:gd name="connsiteX944" fmla="*/ 279443 w 860865"/>
              <a:gd name="connsiteY944" fmla="*/ 61525 h 369050"/>
              <a:gd name="connsiteX945" fmla="*/ 248733 w 860865"/>
              <a:gd name="connsiteY945" fmla="*/ 61525 h 369050"/>
              <a:gd name="connsiteX946" fmla="*/ 253305 w 860865"/>
              <a:gd name="connsiteY946" fmla="*/ 77196 h 369050"/>
              <a:gd name="connsiteX947" fmla="*/ 265020 w 860865"/>
              <a:gd name="connsiteY947" fmla="*/ 82215 h 369050"/>
              <a:gd name="connsiteX948" fmla="*/ 269777 w 860865"/>
              <a:gd name="connsiteY948" fmla="*/ 81591 h 369050"/>
              <a:gd name="connsiteX949" fmla="*/ 273480 w 860865"/>
              <a:gd name="connsiteY949" fmla="*/ 80081 h 369050"/>
              <a:gd name="connsiteX950" fmla="*/ 276128 w 860865"/>
              <a:gd name="connsiteY950" fmla="*/ 78318 h 369050"/>
              <a:gd name="connsiteX951" fmla="*/ 277680 w 860865"/>
              <a:gd name="connsiteY951" fmla="*/ 76952 h 369050"/>
              <a:gd name="connsiteX952" fmla="*/ 281434 w 860865"/>
              <a:gd name="connsiteY952" fmla="*/ 84087 h 369050"/>
              <a:gd name="connsiteX953" fmla="*/ 279561 w 860865"/>
              <a:gd name="connsiteY953" fmla="*/ 85909 h 369050"/>
              <a:gd name="connsiteX954" fmla="*/ 276188 w 860865"/>
              <a:gd name="connsiteY954" fmla="*/ 88288 h 369050"/>
              <a:gd name="connsiteX955" fmla="*/ 270916 w 860865"/>
              <a:gd name="connsiteY955" fmla="*/ 90363 h 369050"/>
              <a:gd name="connsiteX956" fmla="*/ 263519 w 860865"/>
              <a:gd name="connsiteY956" fmla="*/ 91240 h 369050"/>
              <a:gd name="connsiteX957" fmla="*/ 253305 w 860865"/>
              <a:gd name="connsiteY957" fmla="*/ 89359 h 369050"/>
              <a:gd name="connsiteX958" fmla="*/ 245537 w 860865"/>
              <a:gd name="connsiteY958" fmla="*/ 83531 h 369050"/>
              <a:gd name="connsiteX959" fmla="*/ 240577 w 860865"/>
              <a:gd name="connsiteY959" fmla="*/ 73502 h 369050"/>
              <a:gd name="connsiteX960" fmla="*/ 238823 w 860865"/>
              <a:gd name="connsiteY960" fmla="*/ 58902 h 369050"/>
              <a:gd name="connsiteX961" fmla="*/ 240645 w 860865"/>
              <a:gd name="connsiteY961" fmla="*/ 45053 h 369050"/>
              <a:gd name="connsiteX962" fmla="*/ 245596 w 860865"/>
              <a:gd name="connsiteY962" fmla="*/ 35471 h 369050"/>
              <a:gd name="connsiteX963" fmla="*/ 252866 w 860865"/>
              <a:gd name="connsiteY963" fmla="*/ 29896 h 369050"/>
              <a:gd name="connsiteX964" fmla="*/ 261765 w 860865"/>
              <a:gd name="connsiteY964" fmla="*/ 28074 h 369050"/>
              <a:gd name="connsiteX965" fmla="*/ 275302 w 860865"/>
              <a:gd name="connsiteY965" fmla="*/ 33523 h 369050"/>
              <a:gd name="connsiteX966" fmla="*/ 280194 w 860865"/>
              <a:gd name="connsiteY966" fmla="*/ 49877 h 369050"/>
              <a:gd name="connsiteX967" fmla="*/ 204613 w 860865"/>
              <a:gd name="connsiteY967" fmla="*/ 82215 h 369050"/>
              <a:gd name="connsiteX968" fmla="*/ 208872 w 860865"/>
              <a:gd name="connsiteY968" fmla="*/ 81591 h 369050"/>
              <a:gd name="connsiteX969" fmla="*/ 212136 w 860865"/>
              <a:gd name="connsiteY969" fmla="*/ 80013 h 369050"/>
              <a:gd name="connsiteX970" fmla="*/ 214456 w 860865"/>
              <a:gd name="connsiteY970" fmla="*/ 78074 h 369050"/>
              <a:gd name="connsiteX971" fmla="*/ 215889 w 860865"/>
              <a:gd name="connsiteY971" fmla="*/ 76328 h 369050"/>
              <a:gd name="connsiteX972" fmla="*/ 215889 w 860865"/>
              <a:gd name="connsiteY972" fmla="*/ 39224 h 369050"/>
              <a:gd name="connsiteX973" fmla="*/ 212693 w 860865"/>
              <a:gd name="connsiteY973" fmla="*/ 37723 h 369050"/>
              <a:gd name="connsiteX974" fmla="*/ 208121 w 860865"/>
              <a:gd name="connsiteY974" fmla="*/ 37090 h 369050"/>
              <a:gd name="connsiteX975" fmla="*/ 201542 w 860865"/>
              <a:gd name="connsiteY975" fmla="*/ 38288 h 369050"/>
              <a:gd name="connsiteX976" fmla="*/ 196220 w 860865"/>
              <a:gd name="connsiteY976" fmla="*/ 42227 h 369050"/>
              <a:gd name="connsiteX977" fmla="*/ 192636 w 860865"/>
              <a:gd name="connsiteY977" fmla="*/ 49371 h 369050"/>
              <a:gd name="connsiteX978" fmla="*/ 191328 w 860865"/>
              <a:gd name="connsiteY978" fmla="*/ 60159 h 369050"/>
              <a:gd name="connsiteX979" fmla="*/ 192399 w 860865"/>
              <a:gd name="connsiteY979" fmla="*/ 70617 h 369050"/>
              <a:gd name="connsiteX980" fmla="*/ 195335 w 860865"/>
              <a:gd name="connsiteY980" fmla="*/ 77390 h 369050"/>
              <a:gd name="connsiteX981" fmla="*/ 199602 w 860865"/>
              <a:gd name="connsiteY981" fmla="*/ 81085 h 369050"/>
              <a:gd name="connsiteX982" fmla="*/ 204613 w 860865"/>
              <a:gd name="connsiteY982" fmla="*/ 82215 h 369050"/>
              <a:gd name="connsiteX983" fmla="*/ 180802 w 860865"/>
              <a:gd name="connsiteY983" fmla="*/ 60538 h 369050"/>
              <a:gd name="connsiteX984" fmla="*/ 183189 w 860865"/>
              <a:gd name="connsiteY984" fmla="*/ 45238 h 369050"/>
              <a:gd name="connsiteX985" fmla="*/ 189321 w 860865"/>
              <a:gd name="connsiteY985" fmla="*/ 35336 h 369050"/>
              <a:gd name="connsiteX986" fmla="*/ 197848 w 860865"/>
              <a:gd name="connsiteY986" fmla="*/ 30014 h 369050"/>
              <a:gd name="connsiteX987" fmla="*/ 207371 w 860865"/>
              <a:gd name="connsiteY987" fmla="*/ 28445 h 369050"/>
              <a:gd name="connsiteX988" fmla="*/ 212381 w 860865"/>
              <a:gd name="connsiteY988" fmla="*/ 28892 h 369050"/>
              <a:gd name="connsiteX989" fmla="*/ 215889 w 860865"/>
              <a:gd name="connsiteY989" fmla="*/ 29963 h 369050"/>
              <a:gd name="connsiteX990" fmla="*/ 215889 w 860865"/>
              <a:gd name="connsiteY990" fmla="*/ 1134 h 369050"/>
              <a:gd name="connsiteX991" fmla="*/ 226045 w 860865"/>
              <a:gd name="connsiteY991" fmla="*/ 4 h 369050"/>
              <a:gd name="connsiteX992" fmla="*/ 226045 w 860865"/>
              <a:gd name="connsiteY992" fmla="*/ 89730 h 369050"/>
              <a:gd name="connsiteX993" fmla="*/ 216775 w 860865"/>
              <a:gd name="connsiteY993" fmla="*/ 89730 h 369050"/>
              <a:gd name="connsiteX994" fmla="*/ 216775 w 860865"/>
              <a:gd name="connsiteY994" fmla="*/ 83345 h 369050"/>
              <a:gd name="connsiteX995" fmla="*/ 216522 w 860865"/>
              <a:gd name="connsiteY995" fmla="*/ 83345 h 369050"/>
              <a:gd name="connsiteX996" fmla="*/ 215147 w 860865"/>
              <a:gd name="connsiteY996" fmla="*/ 85403 h 369050"/>
              <a:gd name="connsiteX997" fmla="*/ 212381 w 860865"/>
              <a:gd name="connsiteY997" fmla="*/ 88035 h 369050"/>
              <a:gd name="connsiteX998" fmla="*/ 208003 w 860865"/>
              <a:gd name="connsiteY998" fmla="*/ 90295 h 369050"/>
              <a:gd name="connsiteX999" fmla="*/ 201854 w 860865"/>
              <a:gd name="connsiteY999" fmla="*/ 91240 h 369050"/>
              <a:gd name="connsiteX1000" fmla="*/ 193766 w 860865"/>
              <a:gd name="connsiteY1000" fmla="*/ 89544 h 369050"/>
              <a:gd name="connsiteX1001" fmla="*/ 187060 w 860865"/>
              <a:gd name="connsiteY1001" fmla="*/ 84155 h 369050"/>
              <a:gd name="connsiteX1002" fmla="*/ 182489 w 860865"/>
              <a:gd name="connsiteY1002" fmla="*/ 74632 h 369050"/>
              <a:gd name="connsiteX1003" fmla="*/ 180802 w 860865"/>
              <a:gd name="connsiteY1003" fmla="*/ 60538 h 369050"/>
              <a:gd name="connsiteX1004" fmla="*/ 158240 w 860865"/>
              <a:gd name="connsiteY1004" fmla="*/ 89730 h 369050"/>
              <a:gd name="connsiteX1005" fmla="*/ 158240 w 860865"/>
              <a:gd name="connsiteY1005" fmla="*/ 50999 h 369050"/>
              <a:gd name="connsiteX1006" fmla="*/ 155676 w 860865"/>
              <a:gd name="connsiteY1006" fmla="*/ 40034 h 369050"/>
              <a:gd name="connsiteX1007" fmla="*/ 147840 w 860865"/>
              <a:gd name="connsiteY1007" fmla="*/ 36711 h 369050"/>
              <a:gd name="connsiteX1008" fmla="*/ 140316 w 860865"/>
              <a:gd name="connsiteY1008" fmla="*/ 38980 h 369050"/>
              <a:gd name="connsiteX1009" fmla="*/ 135559 w 860865"/>
              <a:gd name="connsiteY1009" fmla="*/ 43366 h 369050"/>
              <a:gd name="connsiteX1010" fmla="*/ 135559 w 860865"/>
              <a:gd name="connsiteY1010" fmla="*/ 89730 h 369050"/>
              <a:gd name="connsiteX1011" fmla="*/ 125404 w 860865"/>
              <a:gd name="connsiteY1011" fmla="*/ 89730 h 369050"/>
              <a:gd name="connsiteX1012" fmla="*/ 125404 w 860865"/>
              <a:gd name="connsiteY1012" fmla="*/ 29575 h 369050"/>
              <a:gd name="connsiteX1013" fmla="*/ 134682 w 860865"/>
              <a:gd name="connsiteY1013" fmla="*/ 29575 h 369050"/>
              <a:gd name="connsiteX1014" fmla="*/ 134682 w 860865"/>
              <a:gd name="connsiteY1014" fmla="*/ 36340 h 369050"/>
              <a:gd name="connsiteX1015" fmla="*/ 134935 w 860865"/>
              <a:gd name="connsiteY1015" fmla="*/ 36340 h 369050"/>
              <a:gd name="connsiteX1016" fmla="*/ 136563 w 860865"/>
              <a:gd name="connsiteY1016" fmla="*/ 34155 h 369050"/>
              <a:gd name="connsiteX1017" fmla="*/ 139819 w 860865"/>
              <a:gd name="connsiteY1017" fmla="*/ 31389 h 369050"/>
              <a:gd name="connsiteX1018" fmla="*/ 144584 w 860865"/>
              <a:gd name="connsiteY1018" fmla="*/ 29069 h 369050"/>
              <a:gd name="connsiteX1019" fmla="*/ 150851 w 860865"/>
              <a:gd name="connsiteY1019" fmla="*/ 28074 h 369050"/>
              <a:gd name="connsiteX1020" fmla="*/ 158122 w 860865"/>
              <a:gd name="connsiteY1020" fmla="*/ 29272 h 369050"/>
              <a:gd name="connsiteX1021" fmla="*/ 163629 w 860865"/>
              <a:gd name="connsiteY1021" fmla="*/ 33084 h 369050"/>
              <a:gd name="connsiteX1022" fmla="*/ 167130 w 860865"/>
              <a:gd name="connsiteY1022" fmla="*/ 39908 h 369050"/>
              <a:gd name="connsiteX1023" fmla="*/ 168395 w 860865"/>
              <a:gd name="connsiteY1023" fmla="*/ 50257 h 369050"/>
              <a:gd name="connsiteX1024" fmla="*/ 168395 w 860865"/>
              <a:gd name="connsiteY1024" fmla="*/ 89730 h 369050"/>
              <a:gd name="connsiteX1025" fmla="*/ 158240 w 860865"/>
              <a:gd name="connsiteY1025" fmla="*/ 89730 h 369050"/>
              <a:gd name="connsiteX1026" fmla="*/ 109868 w 860865"/>
              <a:gd name="connsiteY1026" fmla="*/ 89730 h 369050"/>
              <a:gd name="connsiteX1027" fmla="*/ 100590 w 860865"/>
              <a:gd name="connsiteY1027" fmla="*/ 89730 h 369050"/>
              <a:gd name="connsiteX1028" fmla="*/ 100590 w 860865"/>
              <a:gd name="connsiteY1028" fmla="*/ 82966 h 369050"/>
              <a:gd name="connsiteX1029" fmla="*/ 100345 w 860865"/>
              <a:gd name="connsiteY1029" fmla="*/ 82966 h 369050"/>
              <a:gd name="connsiteX1030" fmla="*/ 98709 w 860865"/>
              <a:gd name="connsiteY1030" fmla="*/ 85150 h 369050"/>
              <a:gd name="connsiteX1031" fmla="*/ 95521 w 860865"/>
              <a:gd name="connsiteY1031" fmla="*/ 87925 h 369050"/>
              <a:gd name="connsiteX1032" fmla="*/ 90814 w 860865"/>
              <a:gd name="connsiteY1032" fmla="*/ 90236 h 369050"/>
              <a:gd name="connsiteX1033" fmla="*/ 84674 w 860865"/>
              <a:gd name="connsiteY1033" fmla="*/ 91240 h 369050"/>
              <a:gd name="connsiteX1034" fmla="*/ 77480 w 860865"/>
              <a:gd name="connsiteY1034" fmla="*/ 90042 h 369050"/>
              <a:gd name="connsiteX1035" fmla="*/ 72014 w 860865"/>
              <a:gd name="connsiteY1035" fmla="*/ 86221 h 369050"/>
              <a:gd name="connsiteX1036" fmla="*/ 68573 w 860865"/>
              <a:gd name="connsiteY1036" fmla="*/ 79389 h 369050"/>
              <a:gd name="connsiteX1037" fmla="*/ 67383 w 860865"/>
              <a:gd name="connsiteY1037" fmla="*/ 69057 h 369050"/>
              <a:gd name="connsiteX1038" fmla="*/ 67383 w 860865"/>
              <a:gd name="connsiteY1038" fmla="*/ 29575 h 369050"/>
              <a:gd name="connsiteX1039" fmla="*/ 77530 w 860865"/>
              <a:gd name="connsiteY1039" fmla="*/ 29575 h 369050"/>
              <a:gd name="connsiteX1040" fmla="*/ 77530 w 860865"/>
              <a:gd name="connsiteY1040" fmla="*/ 68298 h 369050"/>
              <a:gd name="connsiteX1041" fmla="*/ 79968 w 860865"/>
              <a:gd name="connsiteY1041" fmla="*/ 79010 h 369050"/>
              <a:gd name="connsiteX1042" fmla="*/ 87559 w 860865"/>
              <a:gd name="connsiteY1042" fmla="*/ 82215 h 369050"/>
              <a:gd name="connsiteX1043" fmla="*/ 94956 w 860865"/>
              <a:gd name="connsiteY1043" fmla="*/ 80013 h 369050"/>
              <a:gd name="connsiteX1044" fmla="*/ 99721 w 860865"/>
              <a:gd name="connsiteY1044" fmla="*/ 75687 h 369050"/>
              <a:gd name="connsiteX1045" fmla="*/ 99721 w 860865"/>
              <a:gd name="connsiteY1045" fmla="*/ 29575 h 369050"/>
              <a:gd name="connsiteX1046" fmla="*/ 109868 w 860865"/>
              <a:gd name="connsiteY1046" fmla="*/ 29575 h 369050"/>
              <a:gd name="connsiteX1047" fmla="*/ 109868 w 860865"/>
              <a:gd name="connsiteY1047" fmla="*/ 89730 h 369050"/>
              <a:gd name="connsiteX1048" fmla="*/ 42687 w 860865"/>
              <a:gd name="connsiteY1048" fmla="*/ 65540 h 369050"/>
              <a:gd name="connsiteX1049" fmla="*/ 38116 w 860865"/>
              <a:gd name="connsiteY1049" fmla="*/ 54449 h 369050"/>
              <a:gd name="connsiteX1050" fmla="*/ 25026 w 860865"/>
              <a:gd name="connsiteY1050" fmla="*/ 50375 h 369050"/>
              <a:gd name="connsiteX1051" fmla="*/ 17628 w 860865"/>
              <a:gd name="connsiteY1051" fmla="*/ 50375 h 369050"/>
              <a:gd name="connsiteX1052" fmla="*/ 17628 w 860865"/>
              <a:gd name="connsiteY1052" fmla="*/ 80705 h 369050"/>
              <a:gd name="connsiteX1053" fmla="*/ 24401 w 860865"/>
              <a:gd name="connsiteY1053" fmla="*/ 80705 h 369050"/>
              <a:gd name="connsiteX1054" fmla="*/ 38369 w 860865"/>
              <a:gd name="connsiteY1054" fmla="*/ 76893 h 369050"/>
              <a:gd name="connsiteX1055" fmla="*/ 42687 w 860865"/>
              <a:gd name="connsiteY1055" fmla="*/ 65540 h 369050"/>
              <a:gd name="connsiteX1056" fmla="*/ 41068 w 860865"/>
              <a:gd name="connsiteY1056" fmla="*/ 25687 h 369050"/>
              <a:gd name="connsiteX1057" fmla="*/ 36792 w 860865"/>
              <a:gd name="connsiteY1057" fmla="*/ 15785 h 369050"/>
              <a:gd name="connsiteX1058" fmla="*/ 23389 w 860865"/>
              <a:gd name="connsiteY1058" fmla="*/ 11897 h 369050"/>
              <a:gd name="connsiteX1059" fmla="*/ 17628 w 860865"/>
              <a:gd name="connsiteY1059" fmla="*/ 11897 h 369050"/>
              <a:gd name="connsiteX1060" fmla="*/ 17628 w 860865"/>
              <a:gd name="connsiteY1060" fmla="*/ 41738 h 369050"/>
              <a:gd name="connsiteX1061" fmla="*/ 23263 w 860865"/>
              <a:gd name="connsiteY1061" fmla="*/ 41738 h 369050"/>
              <a:gd name="connsiteX1062" fmla="*/ 36547 w 860865"/>
              <a:gd name="connsiteY1062" fmla="*/ 37470 h 369050"/>
              <a:gd name="connsiteX1063" fmla="*/ 41068 w 860865"/>
              <a:gd name="connsiteY1063" fmla="*/ 25687 h 369050"/>
              <a:gd name="connsiteX1064" fmla="*/ 52092 w 860865"/>
              <a:gd name="connsiteY1064" fmla="*/ 25316 h 369050"/>
              <a:gd name="connsiteX1065" fmla="*/ 50962 w 860865"/>
              <a:gd name="connsiteY1065" fmla="*/ 33219 h 369050"/>
              <a:gd name="connsiteX1066" fmla="*/ 47900 w 860865"/>
              <a:gd name="connsiteY1066" fmla="*/ 39039 h 369050"/>
              <a:gd name="connsiteX1067" fmla="*/ 43379 w 860865"/>
              <a:gd name="connsiteY1067" fmla="*/ 42986 h 369050"/>
              <a:gd name="connsiteX1068" fmla="*/ 38057 w 860865"/>
              <a:gd name="connsiteY1068" fmla="*/ 45238 h 369050"/>
              <a:gd name="connsiteX1069" fmla="*/ 38057 w 860865"/>
              <a:gd name="connsiteY1069" fmla="*/ 45491 h 369050"/>
              <a:gd name="connsiteX1070" fmla="*/ 44383 w 860865"/>
              <a:gd name="connsiteY1070" fmla="*/ 47878 h 369050"/>
              <a:gd name="connsiteX1071" fmla="*/ 49519 w 860865"/>
              <a:gd name="connsiteY1071" fmla="*/ 52264 h 369050"/>
              <a:gd name="connsiteX1072" fmla="*/ 53036 w 860865"/>
              <a:gd name="connsiteY1072" fmla="*/ 58455 h 369050"/>
              <a:gd name="connsiteX1073" fmla="*/ 54344 w 860865"/>
              <a:gd name="connsiteY1073" fmla="*/ 66307 h 369050"/>
              <a:gd name="connsiteX1074" fmla="*/ 52598 w 860865"/>
              <a:gd name="connsiteY1074" fmla="*/ 75687 h 369050"/>
              <a:gd name="connsiteX1075" fmla="*/ 47132 w 860865"/>
              <a:gd name="connsiteY1075" fmla="*/ 83084 h 369050"/>
              <a:gd name="connsiteX1076" fmla="*/ 37804 w 860865"/>
              <a:gd name="connsiteY1076" fmla="*/ 87976 h 369050"/>
              <a:gd name="connsiteX1077" fmla="*/ 24401 w 860865"/>
              <a:gd name="connsiteY1077" fmla="*/ 89730 h 369050"/>
              <a:gd name="connsiteX1078" fmla="*/ 6731 w 860865"/>
              <a:gd name="connsiteY1078" fmla="*/ 89730 h 369050"/>
              <a:gd name="connsiteX1079" fmla="*/ 6731 w 860865"/>
              <a:gd name="connsiteY1079" fmla="*/ 3268 h 369050"/>
              <a:gd name="connsiteX1080" fmla="*/ 23389 w 860865"/>
              <a:gd name="connsiteY1080" fmla="*/ 3268 h 369050"/>
              <a:gd name="connsiteX1081" fmla="*/ 36496 w 860865"/>
              <a:gd name="connsiteY1081" fmla="*/ 4828 h 369050"/>
              <a:gd name="connsiteX1082" fmla="*/ 45445 w 860865"/>
              <a:gd name="connsiteY1082" fmla="*/ 9273 h 369050"/>
              <a:gd name="connsiteX1083" fmla="*/ 50523 w 860865"/>
              <a:gd name="connsiteY1083" fmla="*/ 16223 h 369050"/>
              <a:gd name="connsiteX1084" fmla="*/ 52092 w 860865"/>
              <a:gd name="connsiteY1084" fmla="*/ 25316 h 36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</a:cxnLst>
            <a:rect l="l" t="t" r="r" b="b"/>
            <a:pathLst>
              <a:path w="860865" h="369050">
                <a:moveTo>
                  <a:pt x="648275" y="301005"/>
                </a:moveTo>
                <a:cubicBezTo>
                  <a:pt x="648275" y="296662"/>
                  <a:pt x="647254" y="293575"/>
                  <a:pt x="645205" y="291736"/>
                </a:cubicBezTo>
                <a:cubicBezTo>
                  <a:pt x="643147" y="289889"/>
                  <a:pt x="640760" y="288978"/>
                  <a:pt x="637985" y="288978"/>
                </a:cubicBezTo>
                <a:cubicBezTo>
                  <a:pt x="635066" y="288978"/>
                  <a:pt x="632544" y="289889"/>
                  <a:pt x="630470" y="291736"/>
                </a:cubicBezTo>
                <a:cubicBezTo>
                  <a:pt x="628378" y="293575"/>
                  <a:pt x="627332" y="296662"/>
                  <a:pt x="627332" y="301005"/>
                </a:cubicBezTo>
                <a:cubicBezTo>
                  <a:pt x="627332" y="305358"/>
                  <a:pt x="628378" y="308453"/>
                  <a:pt x="630470" y="310283"/>
                </a:cubicBezTo>
                <a:cubicBezTo>
                  <a:pt x="632544" y="312139"/>
                  <a:pt x="634990" y="313041"/>
                  <a:pt x="637732" y="313041"/>
                </a:cubicBezTo>
                <a:cubicBezTo>
                  <a:pt x="640658" y="313041"/>
                  <a:pt x="643147" y="312139"/>
                  <a:pt x="645205" y="310283"/>
                </a:cubicBezTo>
                <a:cubicBezTo>
                  <a:pt x="647254" y="308453"/>
                  <a:pt x="648275" y="305358"/>
                  <a:pt x="648275" y="301005"/>
                </a:cubicBezTo>
                <a:close/>
                <a:moveTo>
                  <a:pt x="634856" y="340597"/>
                </a:moveTo>
                <a:cubicBezTo>
                  <a:pt x="633084" y="340597"/>
                  <a:pt x="631558" y="340479"/>
                  <a:pt x="630217" y="340234"/>
                </a:cubicBezTo>
                <a:cubicBezTo>
                  <a:pt x="629457" y="340639"/>
                  <a:pt x="628715" y="341137"/>
                  <a:pt x="628024" y="341727"/>
                </a:cubicBezTo>
                <a:cubicBezTo>
                  <a:pt x="627307" y="342326"/>
                  <a:pt x="626674" y="343034"/>
                  <a:pt x="626084" y="343861"/>
                </a:cubicBezTo>
                <a:cubicBezTo>
                  <a:pt x="625493" y="344688"/>
                  <a:pt x="625012" y="345691"/>
                  <a:pt x="624633" y="346805"/>
                </a:cubicBezTo>
                <a:cubicBezTo>
                  <a:pt x="624253" y="347943"/>
                  <a:pt x="624076" y="349259"/>
                  <a:pt x="624076" y="350752"/>
                </a:cubicBezTo>
                <a:cubicBezTo>
                  <a:pt x="624076" y="357196"/>
                  <a:pt x="627619" y="360409"/>
                  <a:pt x="634729" y="360409"/>
                </a:cubicBezTo>
                <a:cubicBezTo>
                  <a:pt x="640836" y="360409"/>
                  <a:pt x="645323" y="359212"/>
                  <a:pt x="648275" y="356825"/>
                </a:cubicBezTo>
                <a:cubicBezTo>
                  <a:pt x="651185" y="354446"/>
                  <a:pt x="652652" y="351713"/>
                  <a:pt x="652652" y="348626"/>
                </a:cubicBezTo>
                <a:cubicBezTo>
                  <a:pt x="652652" y="345708"/>
                  <a:pt x="651750" y="343642"/>
                  <a:pt x="649877" y="342410"/>
                </a:cubicBezTo>
                <a:cubicBezTo>
                  <a:pt x="648039" y="341204"/>
                  <a:pt x="645593" y="340597"/>
                  <a:pt x="642489" y="340597"/>
                </a:cubicBezTo>
                <a:lnTo>
                  <a:pt x="634856" y="340597"/>
                </a:lnTo>
                <a:close/>
                <a:moveTo>
                  <a:pt x="662791" y="290226"/>
                </a:moveTo>
                <a:lnTo>
                  <a:pt x="655275" y="290226"/>
                </a:lnTo>
                <a:cubicBezTo>
                  <a:pt x="657199" y="293406"/>
                  <a:pt x="658160" y="296991"/>
                  <a:pt x="658160" y="301005"/>
                </a:cubicBezTo>
                <a:cubicBezTo>
                  <a:pt x="658160" y="304194"/>
                  <a:pt x="657645" y="307044"/>
                  <a:pt x="656600" y="309600"/>
                </a:cubicBezTo>
                <a:cubicBezTo>
                  <a:pt x="655545" y="312156"/>
                  <a:pt x="654086" y="314298"/>
                  <a:pt x="652222" y="316044"/>
                </a:cubicBezTo>
                <a:cubicBezTo>
                  <a:pt x="650324" y="317815"/>
                  <a:pt x="648114" y="319148"/>
                  <a:pt x="645567" y="320059"/>
                </a:cubicBezTo>
                <a:cubicBezTo>
                  <a:pt x="643037" y="320978"/>
                  <a:pt x="640296" y="321451"/>
                  <a:pt x="637361" y="321451"/>
                </a:cubicBezTo>
                <a:lnTo>
                  <a:pt x="635724" y="321451"/>
                </a:lnTo>
                <a:cubicBezTo>
                  <a:pt x="635218" y="321451"/>
                  <a:pt x="634687" y="321391"/>
                  <a:pt x="634113" y="321307"/>
                </a:cubicBezTo>
                <a:cubicBezTo>
                  <a:pt x="633084" y="321746"/>
                  <a:pt x="632055" y="322395"/>
                  <a:pt x="630967" y="323331"/>
                </a:cubicBezTo>
                <a:cubicBezTo>
                  <a:pt x="629888" y="324234"/>
                  <a:pt x="629348" y="325449"/>
                  <a:pt x="629348" y="326941"/>
                </a:cubicBezTo>
                <a:cubicBezTo>
                  <a:pt x="629348" y="328207"/>
                  <a:pt x="629812" y="329210"/>
                  <a:pt x="630782" y="330037"/>
                </a:cubicBezTo>
                <a:cubicBezTo>
                  <a:pt x="631735" y="330804"/>
                  <a:pt x="633304" y="331209"/>
                  <a:pt x="635480" y="331209"/>
                </a:cubicBezTo>
                <a:lnTo>
                  <a:pt x="643113" y="331209"/>
                </a:lnTo>
                <a:cubicBezTo>
                  <a:pt x="645955" y="331209"/>
                  <a:pt x="648604" y="331504"/>
                  <a:pt x="651016" y="332103"/>
                </a:cubicBezTo>
                <a:cubicBezTo>
                  <a:pt x="653437" y="332660"/>
                  <a:pt x="655545" y="333596"/>
                  <a:pt x="657359" y="334904"/>
                </a:cubicBezTo>
                <a:cubicBezTo>
                  <a:pt x="659147" y="336194"/>
                  <a:pt x="660547" y="337839"/>
                  <a:pt x="661542" y="339846"/>
                </a:cubicBezTo>
                <a:cubicBezTo>
                  <a:pt x="662546" y="341862"/>
                  <a:pt x="663069" y="344283"/>
                  <a:pt x="663069" y="347117"/>
                </a:cubicBezTo>
                <a:cubicBezTo>
                  <a:pt x="663069" y="350372"/>
                  <a:pt x="662369" y="353341"/>
                  <a:pt x="661002" y="356024"/>
                </a:cubicBezTo>
                <a:cubicBezTo>
                  <a:pt x="659611" y="358697"/>
                  <a:pt x="657662" y="360983"/>
                  <a:pt x="655157" y="362923"/>
                </a:cubicBezTo>
                <a:cubicBezTo>
                  <a:pt x="652652" y="364829"/>
                  <a:pt x="649607" y="366339"/>
                  <a:pt x="646006" y="367427"/>
                </a:cubicBezTo>
                <a:cubicBezTo>
                  <a:pt x="642404" y="368507"/>
                  <a:pt x="638406" y="369055"/>
                  <a:pt x="633987" y="369055"/>
                </a:cubicBezTo>
                <a:cubicBezTo>
                  <a:pt x="627543" y="369055"/>
                  <a:pt x="622659" y="367646"/>
                  <a:pt x="619311" y="364846"/>
                </a:cubicBezTo>
                <a:cubicBezTo>
                  <a:pt x="615971" y="362071"/>
                  <a:pt x="614301" y="358031"/>
                  <a:pt x="614301" y="352768"/>
                </a:cubicBezTo>
                <a:cubicBezTo>
                  <a:pt x="614301" y="350516"/>
                  <a:pt x="614689" y="348559"/>
                  <a:pt x="615482" y="346940"/>
                </a:cubicBezTo>
                <a:cubicBezTo>
                  <a:pt x="616266" y="345303"/>
                  <a:pt x="617219" y="343886"/>
                  <a:pt x="618307" y="342672"/>
                </a:cubicBezTo>
                <a:cubicBezTo>
                  <a:pt x="619387" y="341449"/>
                  <a:pt x="620508" y="340504"/>
                  <a:pt x="621630" y="339787"/>
                </a:cubicBezTo>
                <a:cubicBezTo>
                  <a:pt x="622752" y="339096"/>
                  <a:pt x="623655" y="338505"/>
                  <a:pt x="624312" y="338109"/>
                </a:cubicBezTo>
                <a:lnTo>
                  <a:pt x="624312" y="337839"/>
                </a:lnTo>
                <a:cubicBezTo>
                  <a:pt x="621723" y="335924"/>
                  <a:pt x="620441" y="333132"/>
                  <a:pt x="620441" y="329446"/>
                </a:cubicBezTo>
                <a:cubicBezTo>
                  <a:pt x="620441" y="327869"/>
                  <a:pt x="620745" y="326494"/>
                  <a:pt x="621386" y="325314"/>
                </a:cubicBezTo>
                <a:cubicBezTo>
                  <a:pt x="622010" y="324150"/>
                  <a:pt x="622718" y="323205"/>
                  <a:pt x="623511" y="322437"/>
                </a:cubicBezTo>
                <a:cubicBezTo>
                  <a:pt x="624296" y="321687"/>
                  <a:pt x="625097" y="321079"/>
                  <a:pt x="625890" y="320616"/>
                </a:cubicBezTo>
                <a:cubicBezTo>
                  <a:pt x="626691" y="320169"/>
                  <a:pt x="627290" y="319848"/>
                  <a:pt x="627695" y="319688"/>
                </a:cubicBezTo>
                <a:lnTo>
                  <a:pt x="627695" y="319435"/>
                </a:lnTo>
                <a:cubicBezTo>
                  <a:pt x="624616" y="318018"/>
                  <a:pt x="622136" y="315774"/>
                  <a:pt x="620247" y="312738"/>
                </a:cubicBezTo>
                <a:cubicBezTo>
                  <a:pt x="618374" y="309693"/>
                  <a:pt x="617438" y="305779"/>
                  <a:pt x="617438" y="301005"/>
                </a:cubicBezTo>
                <a:cubicBezTo>
                  <a:pt x="617438" y="297657"/>
                  <a:pt x="617978" y="294713"/>
                  <a:pt x="619066" y="292174"/>
                </a:cubicBezTo>
                <a:cubicBezTo>
                  <a:pt x="620146" y="289627"/>
                  <a:pt x="621605" y="287510"/>
                  <a:pt x="623444" y="285840"/>
                </a:cubicBezTo>
                <a:cubicBezTo>
                  <a:pt x="625299" y="284179"/>
                  <a:pt x="627442" y="282922"/>
                  <a:pt x="629904" y="282087"/>
                </a:cubicBezTo>
                <a:cubicBezTo>
                  <a:pt x="632367" y="281252"/>
                  <a:pt x="635024" y="280822"/>
                  <a:pt x="637841" y="280822"/>
                </a:cubicBezTo>
                <a:cubicBezTo>
                  <a:pt x="640717" y="280822"/>
                  <a:pt x="643383" y="281336"/>
                  <a:pt x="645871" y="282323"/>
                </a:cubicBezTo>
                <a:lnTo>
                  <a:pt x="664182" y="282323"/>
                </a:lnTo>
                <a:lnTo>
                  <a:pt x="662791" y="290226"/>
                </a:lnTo>
                <a:close/>
                <a:moveTo>
                  <a:pt x="594378" y="342478"/>
                </a:moveTo>
                <a:lnTo>
                  <a:pt x="594378" y="303755"/>
                </a:lnTo>
                <a:cubicBezTo>
                  <a:pt x="594378" y="298669"/>
                  <a:pt x="593510" y="295008"/>
                  <a:pt x="591806" y="292790"/>
                </a:cubicBezTo>
                <a:cubicBezTo>
                  <a:pt x="590094" y="290580"/>
                  <a:pt x="587488" y="289475"/>
                  <a:pt x="583979" y="289475"/>
                </a:cubicBezTo>
                <a:cubicBezTo>
                  <a:pt x="580959" y="289475"/>
                  <a:pt x="578454" y="290226"/>
                  <a:pt x="576447" y="291736"/>
                </a:cubicBezTo>
                <a:cubicBezTo>
                  <a:pt x="574439" y="293237"/>
                  <a:pt x="572862" y="294696"/>
                  <a:pt x="571681" y="296122"/>
                </a:cubicBezTo>
                <a:lnTo>
                  <a:pt x="571681" y="342478"/>
                </a:lnTo>
                <a:lnTo>
                  <a:pt x="561526" y="342478"/>
                </a:lnTo>
                <a:lnTo>
                  <a:pt x="561526" y="282323"/>
                </a:lnTo>
                <a:lnTo>
                  <a:pt x="570804" y="282323"/>
                </a:lnTo>
                <a:lnTo>
                  <a:pt x="570804" y="289104"/>
                </a:lnTo>
                <a:lnTo>
                  <a:pt x="571066" y="289104"/>
                </a:lnTo>
                <a:cubicBezTo>
                  <a:pt x="571302" y="288598"/>
                  <a:pt x="571850" y="287873"/>
                  <a:pt x="572702" y="286911"/>
                </a:cubicBezTo>
                <a:cubicBezTo>
                  <a:pt x="573520" y="285941"/>
                  <a:pt x="574616" y="285022"/>
                  <a:pt x="575958" y="284153"/>
                </a:cubicBezTo>
                <a:cubicBezTo>
                  <a:pt x="577299" y="283276"/>
                  <a:pt x="578867" y="282500"/>
                  <a:pt x="580715" y="281834"/>
                </a:cubicBezTo>
                <a:cubicBezTo>
                  <a:pt x="582553" y="281159"/>
                  <a:pt x="584645" y="280822"/>
                  <a:pt x="586981" y="280822"/>
                </a:cubicBezTo>
                <a:cubicBezTo>
                  <a:pt x="589664" y="280822"/>
                  <a:pt x="592084" y="281235"/>
                  <a:pt x="594252" y="282011"/>
                </a:cubicBezTo>
                <a:cubicBezTo>
                  <a:pt x="596420" y="282812"/>
                  <a:pt x="598258" y="284094"/>
                  <a:pt x="599777" y="285840"/>
                </a:cubicBezTo>
                <a:cubicBezTo>
                  <a:pt x="601261" y="287595"/>
                  <a:pt x="602433" y="289872"/>
                  <a:pt x="603277" y="292681"/>
                </a:cubicBezTo>
                <a:cubicBezTo>
                  <a:pt x="604103" y="295472"/>
                  <a:pt x="604517" y="298922"/>
                  <a:pt x="604517" y="303030"/>
                </a:cubicBezTo>
                <a:lnTo>
                  <a:pt x="604517" y="342478"/>
                </a:lnTo>
                <a:lnTo>
                  <a:pt x="594378" y="342478"/>
                </a:lnTo>
                <a:close/>
                <a:moveTo>
                  <a:pt x="546007" y="342478"/>
                </a:moveTo>
                <a:lnTo>
                  <a:pt x="536737" y="342478"/>
                </a:lnTo>
                <a:lnTo>
                  <a:pt x="536737" y="335722"/>
                </a:lnTo>
                <a:lnTo>
                  <a:pt x="536467" y="335722"/>
                </a:lnTo>
                <a:cubicBezTo>
                  <a:pt x="536223" y="336211"/>
                  <a:pt x="535674" y="336953"/>
                  <a:pt x="534848" y="337898"/>
                </a:cubicBezTo>
                <a:cubicBezTo>
                  <a:pt x="534013" y="338885"/>
                  <a:pt x="532950" y="339787"/>
                  <a:pt x="531643" y="340656"/>
                </a:cubicBezTo>
                <a:cubicBezTo>
                  <a:pt x="530344" y="341541"/>
                  <a:pt x="528792" y="342326"/>
                  <a:pt x="526936" y="342984"/>
                </a:cubicBezTo>
                <a:cubicBezTo>
                  <a:pt x="525106" y="343659"/>
                  <a:pt x="523056" y="343996"/>
                  <a:pt x="520804" y="343996"/>
                </a:cubicBezTo>
                <a:cubicBezTo>
                  <a:pt x="518122" y="343996"/>
                  <a:pt x="515744" y="343600"/>
                  <a:pt x="513593" y="342790"/>
                </a:cubicBezTo>
                <a:cubicBezTo>
                  <a:pt x="511476" y="341997"/>
                  <a:pt x="509629" y="340723"/>
                  <a:pt x="508144" y="338969"/>
                </a:cubicBezTo>
                <a:cubicBezTo>
                  <a:pt x="506651" y="337206"/>
                  <a:pt x="505496" y="334946"/>
                  <a:pt x="504695" y="332162"/>
                </a:cubicBezTo>
                <a:cubicBezTo>
                  <a:pt x="503902" y="329362"/>
                  <a:pt x="503514" y="325912"/>
                  <a:pt x="503514" y="321822"/>
                </a:cubicBezTo>
                <a:lnTo>
                  <a:pt x="503514" y="282323"/>
                </a:lnTo>
                <a:lnTo>
                  <a:pt x="513652" y="282323"/>
                </a:lnTo>
                <a:lnTo>
                  <a:pt x="513652" y="321063"/>
                </a:lnTo>
                <a:cubicBezTo>
                  <a:pt x="513652" y="326090"/>
                  <a:pt x="514479" y="329640"/>
                  <a:pt x="516098" y="331766"/>
                </a:cubicBezTo>
                <a:cubicBezTo>
                  <a:pt x="517734" y="333891"/>
                  <a:pt x="520273" y="334963"/>
                  <a:pt x="523681" y="334963"/>
                </a:cubicBezTo>
                <a:cubicBezTo>
                  <a:pt x="526616" y="334963"/>
                  <a:pt x="529087" y="334237"/>
                  <a:pt x="531078" y="332770"/>
                </a:cubicBezTo>
                <a:cubicBezTo>
                  <a:pt x="533093" y="331310"/>
                  <a:pt x="534679" y="329893"/>
                  <a:pt x="535843" y="328460"/>
                </a:cubicBezTo>
                <a:lnTo>
                  <a:pt x="535843" y="282323"/>
                </a:lnTo>
                <a:lnTo>
                  <a:pt x="546007" y="282323"/>
                </a:lnTo>
                <a:lnTo>
                  <a:pt x="546007" y="342478"/>
                </a:lnTo>
                <a:close/>
                <a:moveTo>
                  <a:pt x="478565" y="342478"/>
                </a:moveTo>
                <a:lnTo>
                  <a:pt x="478565" y="303755"/>
                </a:lnTo>
                <a:cubicBezTo>
                  <a:pt x="478565" y="298669"/>
                  <a:pt x="477713" y="295008"/>
                  <a:pt x="476009" y="292790"/>
                </a:cubicBezTo>
                <a:cubicBezTo>
                  <a:pt x="474280" y="290580"/>
                  <a:pt x="471665" y="289475"/>
                  <a:pt x="468165" y="289475"/>
                </a:cubicBezTo>
                <a:cubicBezTo>
                  <a:pt x="465154" y="289475"/>
                  <a:pt x="462666" y="290226"/>
                  <a:pt x="460641" y="291736"/>
                </a:cubicBezTo>
                <a:cubicBezTo>
                  <a:pt x="458651" y="293237"/>
                  <a:pt x="457065" y="294696"/>
                  <a:pt x="455884" y="296122"/>
                </a:cubicBezTo>
                <a:lnTo>
                  <a:pt x="455884" y="342478"/>
                </a:lnTo>
                <a:lnTo>
                  <a:pt x="445738" y="342478"/>
                </a:lnTo>
                <a:lnTo>
                  <a:pt x="445738" y="253882"/>
                </a:lnTo>
                <a:lnTo>
                  <a:pt x="455884" y="252760"/>
                </a:lnTo>
                <a:lnTo>
                  <a:pt x="455884" y="288472"/>
                </a:lnTo>
                <a:lnTo>
                  <a:pt x="456137" y="288472"/>
                </a:lnTo>
                <a:cubicBezTo>
                  <a:pt x="456483" y="287974"/>
                  <a:pt x="456998" y="287299"/>
                  <a:pt x="457714" y="286464"/>
                </a:cubicBezTo>
                <a:cubicBezTo>
                  <a:pt x="458415" y="285638"/>
                  <a:pt x="459393" y="284794"/>
                  <a:pt x="460641" y="283968"/>
                </a:cubicBezTo>
                <a:cubicBezTo>
                  <a:pt x="461898" y="283133"/>
                  <a:pt x="463433" y="282399"/>
                  <a:pt x="465221" y="281766"/>
                </a:cubicBezTo>
                <a:cubicBezTo>
                  <a:pt x="467035" y="281134"/>
                  <a:pt x="469135" y="280822"/>
                  <a:pt x="471564" y="280822"/>
                </a:cubicBezTo>
                <a:cubicBezTo>
                  <a:pt x="476827" y="280822"/>
                  <a:pt x="480994" y="282542"/>
                  <a:pt x="484081" y="285967"/>
                </a:cubicBezTo>
                <a:cubicBezTo>
                  <a:pt x="487176" y="289408"/>
                  <a:pt x="488728" y="295084"/>
                  <a:pt x="488728" y="303030"/>
                </a:cubicBezTo>
                <a:lnTo>
                  <a:pt x="488728" y="342478"/>
                </a:lnTo>
                <a:lnTo>
                  <a:pt x="478565" y="342478"/>
                </a:lnTo>
                <a:close/>
                <a:moveTo>
                  <a:pt x="430825" y="293996"/>
                </a:moveTo>
                <a:cubicBezTo>
                  <a:pt x="430581" y="293743"/>
                  <a:pt x="430176" y="293355"/>
                  <a:pt x="429636" y="292849"/>
                </a:cubicBezTo>
                <a:cubicBezTo>
                  <a:pt x="429096" y="292360"/>
                  <a:pt x="428405" y="291854"/>
                  <a:pt x="427561" y="291356"/>
                </a:cubicBezTo>
                <a:cubicBezTo>
                  <a:pt x="426718" y="290867"/>
                  <a:pt x="425731" y="290412"/>
                  <a:pt x="424542" y="290041"/>
                </a:cubicBezTo>
                <a:cubicBezTo>
                  <a:pt x="423395" y="289669"/>
                  <a:pt x="422053" y="289475"/>
                  <a:pt x="420552" y="289475"/>
                </a:cubicBezTo>
                <a:cubicBezTo>
                  <a:pt x="418368" y="289475"/>
                  <a:pt x="416343" y="289872"/>
                  <a:pt x="414479" y="290665"/>
                </a:cubicBezTo>
                <a:cubicBezTo>
                  <a:pt x="412590" y="291458"/>
                  <a:pt x="410954" y="292740"/>
                  <a:pt x="409579" y="294486"/>
                </a:cubicBezTo>
                <a:cubicBezTo>
                  <a:pt x="408196" y="296257"/>
                  <a:pt x="407116" y="298517"/>
                  <a:pt x="406315" y="301317"/>
                </a:cubicBezTo>
                <a:cubicBezTo>
                  <a:pt x="405530" y="304126"/>
                  <a:pt x="405142" y="307525"/>
                  <a:pt x="405142" y="311532"/>
                </a:cubicBezTo>
                <a:cubicBezTo>
                  <a:pt x="405142" y="315968"/>
                  <a:pt x="405488" y="319688"/>
                  <a:pt x="406205" y="322682"/>
                </a:cubicBezTo>
                <a:cubicBezTo>
                  <a:pt x="406905" y="325693"/>
                  <a:pt x="407892" y="328097"/>
                  <a:pt x="409140" y="329910"/>
                </a:cubicBezTo>
                <a:cubicBezTo>
                  <a:pt x="410389" y="331690"/>
                  <a:pt x="411915" y="332972"/>
                  <a:pt x="413712" y="333773"/>
                </a:cubicBezTo>
                <a:cubicBezTo>
                  <a:pt x="415517" y="334558"/>
                  <a:pt x="417482" y="334963"/>
                  <a:pt x="419658" y="334963"/>
                </a:cubicBezTo>
                <a:cubicBezTo>
                  <a:pt x="422762" y="334963"/>
                  <a:pt x="425115" y="334431"/>
                  <a:pt x="426743" y="333343"/>
                </a:cubicBezTo>
                <a:cubicBezTo>
                  <a:pt x="428379" y="332255"/>
                  <a:pt x="429535" y="331370"/>
                  <a:pt x="430193" y="330703"/>
                </a:cubicBezTo>
                <a:lnTo>
                  <a:pt x="434326" y="337738"/>
                </a:lnTo>
                <a:cubicBezTo>
                  <a:pt x="433921" y="338227"/>
                  <a:pt x="433297" y="338842"/>
                  <a:pt x="432512" y="339551"/>
                </a:cubicBezTo>
                <a:cubicBezTo>
                  <a:pt x="431728" y="340251"/>
                  <a:pt x="430707" y="340943"/>
                  <a:pt x="429434" y="341601"/>
                </a:cubicBezTo>
                <a:cubicBezTo>
                  <a:pt x="428194" y="342275"/>
                  <a:pt x="426659" y="342832"/>
                  <a:pt x="424871" y="343296"/>
                </a:cubicBezTo>
                <a:cubicBezTo>
                  <a:pt x="423074" y="343760"/>
                  <a:pt x="420999" y="343996"/>
                  <a:pt x="418671" y="343996"/>
                </a:cubicBezTo>
                <a:cubicBezTo>
                  <a:pt x="415314" y="343996"/>
                  <a:pt x="412194" y="343456"/>
                  <a:pt x="409275" y="342360"/>
                </a:cubicBezTo>
                <a:cubicBezTo>
                  <a:pt x="406340" y="341280"/>
                  <a:pt x="403793" y="339492"/>
                  <a:pt x="401617" y="336978"/>
                </a:cubicBezTo>
                <a:cubicBezTo>
                  <a:pt x="399449" y="334465"/>
                  <a:pt x="397745" y="331209"/>
                  <a:pt x="396497" y="327220"/>
                </a:cubicBezTo>
                <a:cubicBezTo>
                  <a:pt x="395240" y="323205"/>
                  <a:pt x="394599" y="318220"/>
                  <a:pt x="394599" y="312308"/>
                </a:cubicBezTo>
                <a:cubicBezTo>
                  <a:pt x="394599" y="306521"/>
                  <a:pt x="395350" y="301638"/>
                  <a:pt x="396851" y="297623"/>
                </a:cubicBezTo>
                <a:cubicBezTo>
                  <a:pt x="398369" y="293617"/>
                  <a:pt x="400326" y="290378"/>
                  <a:pt x="402747" y="287907"/>
                </a:cubicBezTo>
                <a:cubicBezTo>
                  <a:pt x="405176" y="285452"/>
                  <a:pt x="407875" y="283656"/>
                  <a:pt x="410819" y="282525"/>
                </a:cubicBezTo>
                <a:cubicBezTo>
                  <a:pt x="413813" y="281404"/>
                  <a:pt x="416799" y="280822"/>
                  <a:pt x="419785" y="280822"/>
                </a:cubicBezTo>
                <a:cubicBezTo>
                  <a:pt x="422053" y="280822"/>
                  <a:pt x="424036" y="281041"/>
                  <a:pt x="425748" y="281454"/>
                </a:cubicBezTo>
                <a:cubicBezTo>
                  <a:pt x="427460" y="281876"/>
                  <a:pt x="428911" y="282399"/>
                  <a:pt x="430134" y="283023"/>
                </a:cubicBezTo>
                <a:cubicBezTo>
                  <a:pt x="431365" y="283656"/>
                  <a:pt x="432344" y="284322"/>
                  <a:pt x="433136" y="285022"/>
                </a:cubicBezTo>
                <a:cubicBezTo>
                  <a:pt x="433938" y="285731"/>
                  <a:pt x="434579" y="286346"/>
                  <a:pt x="435085" y="286852"/>
                </a:cubicBezTo>
                <a:lnTo>
                  <a:pt x="430825" y="293996"/>
                </a:lnTo>
                <a:close/>
                <a:moveTo>
                  <a:pt x="379451" y="294486"/>
                </a:moveTo>
                <a:cubicBezTo>
                  <a:pt x="378776" y="293743"/>
                  <a:pt x="377578" y="292714"/>
                  <a:pt x="375807" y="291415"/>
                </a:cubicBezTo>
                <a:cubicBezTo>
                  <a:pt x="374061" y="290116"/>
                  <a:pt x="371750" y="289475"/>
                  <a:pt x="368925" y="289475"/>
                </a:cubicBezTo>
                <a:cubicBezTo>
                  <a:pt x="366234" y="289475"/>
                  <a:pt x="364193" y="290100"/>
                  <a:pt x="362759" y="291356"/>
                </a:cubicBezTo>
                <a:cubicBezTo>
                  <a:pt x="361359" y="292605"/>
                  <a:pt x="360634" y="294106"/>
                  <a:pt x="360634" y="295860"/>
                </a:cubicBezTo>
                <a:cubicBezTo>
                  <a:pt x="360634" y="298121"/>
                  <a:pt x="361291" y="299985"/>
                  <a:pt x="362590" y="301444"/>
                </a:cubicBezTo>
                <a:cubicBezTo>
                  <a:pt x="363889" y="302920"/>
                  <a:pt x="365855" y="304464"/>
                  <a:pt x="368537" y="306142"/>
                </a:cubicBezTo>
                <a:lnTo>
                  <a:pt x="372290" y="308411"/>
                </a:lnTo>
                <a:cubicBezTo>
                  <a:pt x="376381" y="310823"/>
                  <a:pt x="379603" y="313446"/>
                  <a:pt x="381964" y="316230"/>
                </a:cubicBezTo>
                <a:cubicBezTo>
                  <a:pt x="384284" y="319030"/>
                  <a:pt x="385465" y="322640"/>
                  <a:pt x="385465" y="327068"/>
                </a:cubicBezTo>
                <a:cubicBezTo>
                  <a:pt x="385465" y="331825"/>
                  <a:pt x="383803" y="335840"/>
                  <a:pt x="380497" y="339112"/>
                </a:cubicBezTo>
                <a:cubicBezTo>
                  <a:pt x="377207" y="342360"/>
                  <a:pt x="372459" y="343996"/>
                  <a:pt x="366276" y="343996"/>
                </a:cubicBezTo>
                <a:cubicBezTo>
                  <a:pt x="363872" y="343996"/>
                  <a:pt x="361722" y="343743"/>
                  <a:pt x="359900" y="343237"/>
                </a:cubicBezTo>
                <a:cubicBezTo>
                  <a:pt x="358053" y="342731"/>
                  <a:pt x="356459" y="342157"/>
                  <a:pt x="355075" y="341482"/>
                </a:cubicBezTo>
                <a:cubicBezTo>
                  <a:pt x="353692" y="340816"/>
                  <a:pt x="352537" y="340074"/>
                  <a:pt x="351617" y="339281"/>
                </a:cubicBezTo>
                <a:cubicBezTo>
                  <a:pt x="350706" y="338480"/>
                  <a:pt x="349947" y="337780"/>
                  <a:pt x="349365" y="337096"/>
                </a:cubicBezTo>
                <a:lnTo>
                  <a:pt x="354257" y="329075"/>
                </a:lnTo>
                <a:cubicBezTo>
                  <a:pt x="354746" y="329581"/>
                  <a:pt x="355362" y="330163"/>
                  <a:pt x="356071" y="330813"/>
                </a:cubicBezTo>
                <a:cubicBezTo>
                  <a:pt x="356771" y="331504"/>
                  <a:pt x="357639" y="332162"/>
                  <a:pt x="358643" y="332770"/>
                </a:cubicBezTo>
                <a:cubicBezTo>
                  <a:pt x="359638" y="333394"/>
                  <a:pt x="360777" y="333917"/>
                  <a:pt x="362017" y="334338"/>
                </a:cubicBezTo>
                <a:cubicBezTo>
                  <a:pt x="363265" y="334769"/>
                  <a:pt x="364750" y="334963"/>
                  <a:pt x="366394" y="334963"/>
                </a:cubicBezTo>
                <a:cubicBezTo>
                  <a:pt x="369414" y="334963"/>
                  <a:pt x="371716" y="334313"/>
                  <a:pt x="373302" y="332955"/>
                </a:cubicBezTo>
                <a:cubicBezTo>
                  <a:pt x="374905" y="331631"/>
                  <a:pt x="375672" y="330020"/>
                  <a:pt x="375672" y="328072"/>
                </a:cubicBezTo>
                <a:cubicBezTo>
                  <a:pt x="375672" y="326663"/>
                  <a:pt x="375487" y="325432"/>
                  <a:pt x="375116" y="324377"/>
                </a:cubicBezTo>
                <a:cubicBezTo>
                  <a:pt x="374736" y="323348"/>
                  <a:pt x="374179" y="322395"/>
                  <a:pt x="373429" y="321569"/>
                </a:cubicBezTo>
                <a:cubicBezTo>
                  <a:pt x="372695" y="320734"/>
                  <a:pt x="371750" y="319924"/>
                  <a:pt x="370671" y="319190"/>
                </a:cubicBezTo>
                <a:cubicBezTo>
                  <a:pt x="369591" y="318431"/>
                  <a:pt x="368334" y="317604"/>
                  <a:pt x="366900" y="316685"/>
                </a:cubicBezTo>
                <a:lnTo>
                  <a:pt x="363147" y="314298"/>
                </a:lnTo>
                <a:cubicBezTo>
                  <a:pt x="359394" y="311861"/>
                  <a:pt x="356459" y="309330"/>
                  <a:pt x="354316" y="306648"/>
                </a:cubicBezTo>
                <a:cubicBezTo>
                  <a:pt x="352174" y="303966"/>
                  <a:pt x="351128" y="300558"/>
                  <a:pt x="351128" y="296366"/>
                </a:cubicBezTo>
                <a:cubicBezTo>
                  <a:pt x="351128" y="294106"/>
                  <a:pt x="351558" y="292048"/>
                  <a:pt x="352444" y="290159"/>
                </a:cubicBezTo>
                <a:cubicBezTo>
                  <a:pt x="353312" y="288295"/>
                  <a:pt x="354544" y="286658"/>
                  <a:pt x="356130" y="285275"/>
                </a:cubicBezTo>
                <a:cubicBezTo>
                  <a:pt x="357724" y="283892"/>
                  <a:pt x="359571" y="282812"/>
                  <a:pt x="361705" y="282011"/>
                </a:cubicBezTo>
                <a:cubicBezTo>
                  <a:pt x="363839" y="281235"/>
                  <a:pt x="366116" y="280822"/>
                  <a:pt x="368537" y="280822"/>
                </a:cubicBezTo>
                <a:cubicBezTo>
                  <a:pt x="370873" y="280822"/>
                  <a:pt x="372880" y="281058"/>
                  <a:pt x="374551" y="281522"/>
                </a:cubicBezTo>
                <a:cubicBezTo>
                  <a:pt x="376229" y="281969"/>
                  <a:pt x="377663" y="282568"/>
                  <a:pt x="378877" y="283276"/>
                </a:cubicBezTo>
                <a:cubicBezTo>
                  <a:pt x="380084" y="283985"/>
                  <a:pt x="381087" y="284693"/>
                  <a:pt x="381897" y="285410"/>
                </a:cubicBezTo>
                <a:cubicBezTo>
                  <a:pt x="382681" y="286102"/>
                  <a:pt x="383322" y="286734"/>
                  <a:pt x="383828" y="287223"/>
                </a:cubicBezTo>
                <a:lnTo>
                  <a:pt x="379451" y="294486"/>
                </a:lnTo>
                <a:close/>
                <a:moveTo>
                  <a:pt x="343984" y="291230"/>
                </a:moveTo>
                <a:cubicBezTo>
                  <a:pt x="343722" y="291061"/>
                  <a:pt x="343191" y="290867"/>
                  <a:pt x="342348" y="290597"/>
                </a:cubicBezTo>
                <a:cubicBezTo>
                  <a:pt x="341504" y="290361"/>
                  <a:pt x="340374" y="290226"/>
                  <a:pt x="338957" y="290226"/>
                </a:cubicBezTo>
                <a:cubicBezTo>
                  <a:pt x="335794" y="290226"/>
                  <a:pt x="333297" y="291095"/>
                  <a:pt x="331509" y="292790"/>
                </a:cubicBezTo>
                <a:cubicBezTo>
                  <a:pt x="329704" y="294511"/>
                  <a:pt x="328439" y="296366"/>
                  <a:pt x="327688" y="298365"/>
                </a:cubicBezTo>
                <a:lnTo>
                  <a:pt x="327688" y="342478"/>
                </a:lnTo>
                <a:lnTo>
                  <a:pt x="317533" y="342478"/>
                </a:lnTo>
                <a:lnTo>
                  <a:pt x="317533" y="282323"/>
                </a:lnTo>
                <a:lnTo>
                  <a:pt x="326803" y="282323"/>
                </a:lnTo>
                <a:lnTo>
                  <a:pt x="326803" y="290488"/>
                </a:lnTo>
                <a:lnTo>
                  <a:pt x="327056" y="290488"/>
                </a:lnTo>
                <a:cubicBezTo>
                  <a:pt x="327478" y="289315"/>
                  <a:pt x="328001" y="288160"/>
                  <a:pt x="328684" y="287038"/>
                </a:cubicBezTo>
                <a:cubicBezTo>
                  <a:pt x="329350" y="285908"/>
                  <a:pt x="330194" y="284896"/>
                  <a:pt x="331180" y="284035"/>
                </a:cubicBezTo>
                <a:cubicBezTo>
                  <a:pt x="332201" y="283150"/>
                  <a:pt x="333382" y="282458"/>
                  <a:pt x="334757" y="281952"/>
                </a:cubicBezTo>
                <a:cubicBezTo>
                  <a:pt x="336140" y="281454"/>
                  <a:pt x="337785" y="281201"/>
                  <a:pt x="339724" y="281201"/>
                </a:cubicBezTo>
                <a:cubicBezTo>
                  <a:pt x="341125" y="281201"/>
                  <a:pt x="342289" y="281336"/>
                  <a:pt x="343174" y="281589"/>
                </a:cubicBezTo>
                <a:cubicBezTo>
                  <a:pt x="344043" y="281834"/>
                  <a:pt x="344718" y="282036"/>
                  <a:pt x="345224" y="282196"/>
                </a:cubicBezTo>
                <a:lnTo>
                  <a:pt x="343984" y="291230"/>
                </a:lnTo>
                <a:close/>
                <a:moveTo>
                  <a:pt x="294212" y="312417"/>
                </a:moveTo>
                <a:cubicBezTo>
                  <a:pt x="294212" y="304396"/>
                  <a:pt x="293057" y="298568"/>
                  <a:pt x="290712" y="294933"/>
                </a:cubicBezTo>
                <a:cubicBezTo>
                  <a:pt x="288375" y="291289"/>
                  <a:pt x="285111" y="289475"/>
                  <a:pt x="280945" y="289475"/>
                </a:cubicBezTo>
                <a:cubicBezTo>
                  <a:pt x="276770" y="289475"/>
                  <a:pt x="273522" y="291289"/>
                  <a:pt x="271220" y="294933"/>
                </a:cubicBezTo>
                <a:cubicBezTo>
                  <a:pt x="268925" y="298568"/>
                  <a:pt x="267778" y="304396"/>
                  <a:pt x="267778" y="312417"/>
                </a:cubicBezTo>
                <a:cubicBezTo>
                  <a:pt x="267778" y="320438"/>
                  <a:pt x="268942" y="326208"/>
                  <a:pt x="271287" y="329699"/>
                </a:cubicBezTo>
                <a:cubicBezTo>
                  <a:pt x="273623" y="333208"/>
                  <a:pt x="276896" y="334963"/>
                  <a:pt x="281071" y="334963"/>
                </a:cubicBezTo>
                <a:cubicBezTo>
                  <a:pt x="285246" y="334963"/>
                  <a:pt x="288477" y="333208"/>
                  <a:pt x="290771" y="329699"/>
                </a:cubicBezTo>
                <a:cubicBezTo>
                  <a:pt x="293073" y="326208"/>
                  <a:pt x="294212" y="320438"/>
                  <a:pt x="294212" y="312417"/>
                </a:cubicBezTo>
                <a:close/>
                <a:moveTo>
                  <a:pt x="257252" y="312417"/>
                </a:moveTo>
                <a:cubicBezTo>
                  <a:pt x="257252" y="306901"/>
                  <a:pt x="257902" y="302136"/>
                  <a:pt x="259201" y="298121"/>
                </a:cubicBezTo>
                <a:cubicBezTo>
                  <a:pt x="260483" y="294106"/>
                  <a:pt x="262245" y="290833"/>
                  <a:pt x="264455" y="288295"/>
                </a:cubicBezTo>
                <a:cubicBezTo>
                  <a:pt x="266673" y="285731"/>
                  <a:pt x="269212" y="283858"/>
                  <a:pt x="272114" y="282652"/>
                </a:cubicBezTo>
                <a:cubicBezTo>
                  <a:pt x="274981" y="281437"/>
                  <a:pt x="278052" y="280822"/>
                  <a:pt x="281316" y="280822"/>
                </a:cubicBezTo>
                <a:cubicBezTo>
                  <a:pt x="284656" y="280822"/>
                  <a:pt x="287751" y="281437"/>
                  <a:pt x="290594" y="282652"/>
                </a:cubicBezTo>
                <a:cubicBezTo>
                  <a:pt x="293428" y="283858"/>
                  <a:pt x="295891" y="285731"/>
                  <a:pt x="297982" y="288295"/>
                </a:cubicBezTo>
                <a:cubicBezTo>
                  <a:pt x="300074" y="290833"/>
                  <a:pt x="301727" y="294106"/>
                  <a:pt x="302933" y="298121"/>
                </a:cubicBezTo>
                <a:cubicBezTo>
                  <a:pt x="304148" y="302136"/>
                  <a:pt x="304747" y="306901"/>
                  <a:pt x="304747" y="312417"/>
                </a:cubicBezTo>
                <a:cubicBezTo>
                  <a:pt x="304747" y="318018"/>
                  <a:pt x="304131" y="322825"/>
                  <a:pt x="302874" y="326832"/>
                </a:cubicBezTo>
                <a:cubicBezTo>
                  <a:pt x="301618" y="330813"/>
                  <a:pt x="299888" y="334094"/>
                  <a:pt x="297670" y="336658"/>
                </a:cubicBezTo>
                <a:cubicBezTo>
                  <a:pt x="295460" y="339214"/>
                  <a:pt x="292879" y="341061"/>
                  <a:pt x="289961" y="342242"/>
                </a:cubicBezTo>
                <a:cubicBezTo>
                  <a:pt x="287043" y="343397"/>
                  <a:pt x="283939" y="343996"/>
                  <a:pt x="280692" y="343996"/>
                </a:cubicBezTo>
                <a:cubicBezTo>
                  <a:pt x="277343" y="343996"/>
                  <a:pt x="274256" y="343397"/>
                  <a:pt x="271414" y="342242"/>
                </a:cubicBezTo>
                <a:cubicBezTo>
                  <a:pt x="268571" y="341061"/>
                  <a:pt x="266117" y="339214"/>
                  <a:pt x="264017" y="336658"/>
                </a:cubicBezTo>
                <a:cubicBezTo>
                  <a:pt x="261942" y="334094"/>
                  <a:pt x="260280" y="330847"/>
                  <a:pt x="259066" y="326891"/>
                </a:cubicBezTo>
                <a:cubicBezTo>
                  <a:pt x="257859" y="322935"/>
                  <a:pt x="257252" y="318102"/>
                  <a:pt x="257252" y="312417"/>
                </a:cubicBezTo>
                <a:close/>
                <a:moveTo>
                  <a:pt x="207118" y="342478"/>
                </a:moveTo>
                <a:lnTo>
                  <a:pt x="207118" y="256007"/>
                </a:lnTo>
                <a:lnTo>
                  <a:pt x="249602" y="256007"/>
                </a:lnTo>
                <a:lnTo>
                  <a:pt x="248860" y="264653"/>
                </a:lnTo>
                <a:lnTo>
                  <a:pt x="218015" y="264653"/>
                </a:lnTo>
                <a:lnTo>
                  <a:pt x="218015" y="296628"/>
                </a:lnTo>
                <a:lnTo>
                  <a:pt x="246473" y="296628"/>
                </a:lnTo>
                <a:lnTo>
                  <a:pt x="246473" y="305273"/>
                </a:lnTo>
                <a:lnTo>
                  <a:pt x="218015" y="305273"/>
                </a:lnTo>
                <a:lnTo>
                  <a:pt x="218015" y="342478"/>
                </a:lnTo>
                <a:lnTo>
                  <a:pt x="207118" y="342478"/>
                </a:lnTo>
                <a:close/>
                <a:moveTo>
                  <a:pt x="141447" y="334963"/>
                </a:moveTo>
                <a:cubicBezTo>
                  <a:pt x="143024" y="334963"/>
                  <a:pt x="144458" y="334769"/>
                  <a:pt x="145706" y="334338"/>
                </a:cubicBezTo>
                <a:cubicBezTo>
                  <a:pt x="146963" y="333917"/>
                  <a:pt x="148051" y="333394"/>
                  <a:pt x="148970" y="332770"/>
                </a:cubicBezTo>
                <a:cubicBezTo>
                  <a:pt x="149881" y="332162"/>
                  <a:pt x="150657" y="331504"/>
                  <a:pt x="151290" y="330813"/>
                </a:cubicBezTo>
                <a:cubicBezTo>
                  <a:pt x="151914" y="330163"/>
                  <a:pt x="152403" y="329581"/>
                  <a:pt x="152724" y="329075"/>
                </a:cubicBezTo>
                <a:lnTo>
                  <a:pt x="152724" y="291980"/>
                </a:lnTo>
                <a:cubicBezTo>
                  <a:pt x="151813" y="291398"/>
                  <a:pt x="150750" y="290909"/>
                  <a:pt x="149527" y="290488"/>
                </a:cubicBezTo>
                <a:cubicBezTo>
                  <a:pt x="148321" y="290057"/>
                  <a:pt x="146794" y="289863"/>
                  <a:pt x="144955" y="289863"/>
                </a:cubicBezTo>
                <a:cubicBezTo>
                  <a:pt x="142619" y="289863"/>
                  <a:pt x="140426" y="290243"/>
                  <a:pt x="138377" y="291044"/>
                </a:cubicBezTo>
                <a:cubicBezTo>
                  <a:pt x="136335" y="291837"/>
                  <a:pt x="134556" y="293161"/>
                  <a:pt x="133046" y="294983"/>
                </a:cubicBezTo>
                <a:cubicBezTo>
                  <a:pt x="131545" y="296830"/>
                  <a:pt x="130364" y="299209"/>
                  <a:pt x="129478" y="302136"/>
                </a:cubicBezTo>
                <a:cubicBezTo>
                  <a:pt x="128609" y="305054"/>
                  <a:pt x="128162" y="308664"/>
                  <a:pt x="128162" y="312915"/>
                </a:cubicBezTo>
                <a:cubicBezTo>
                  <a:pt x="128162" y="317098"/>
                  <a:pt x="128517" y="320582"/>
                  <a:pt x="129234" y="323399"/>
                </a:cubicBezTo>
                <a:cubicBezTo>
                  <a:pt x="129942" y="326191"/>
                  <a:pt x="130920" y="328434"/>
                  <a:pt x="132177" y="330138"/>
                </a:cubicBezTo>
                <a:cubicBezTo>
                  <a:pt x="133434" y="331850"/>
                  <a:pt x="134851" y="333073"/>
                  <a:pt x="136437" y="333832"/>
                </a:cubicBezTo>
                <a:cubicBezTo>
                  <a:pt x="138022" y="334583"/>
                  <a:pt x="139692" y="334963"/>
                  <a:pt x="141447" y="334963"/>
                </a:cubicBezTo>
                <a:close/>
                <a:moveTo>
                  <a:pt x="117636" y="313294"/>
                </a:moveTo>
                <a:cubicBezTo>
                  <a:pt x="117636" y="307205"/>
                  <a:pt x="118429" y="302093"/>
                  <a:pt x="120023" y="298003"/>
                </a:cubicBezTo>
                <a:cubicBezTo>
                  <a:pt x="121609" y="293904"/>
                  <a:pt x="123658" y="290597"/>
                  <a:pt x="126163" y="288109"/>
                </a:cubicBezTo>
                <a:cubicBezTo>
                  <a:pt x="128660" y="285604"/>
                  <a:pt x="131511" y="283816"/>
                  <a:pt x="134682" y="282778"/>
                </a:cubicBezTo>
                <a:cubicBezTo>
                  <a:pt x="137854" y="281724"/>
                  <a:pt x="141033" y="281201"/>
                  <a:pt x="144213" y="281201"/>
                </a:cubicBezTo>
                <a:cubicBezTo>
                  <a:pt x="146128" y="281201"/>
                  <a:pt x="147798" y="281353"/>
                  <a:pt x="149215" y="281648"/>
                </a:cubicBezTo>
                <a:cubicBezTo>
                  <a:pt x="150640" y="281935"/>
                  <a:pt x="151813" y="282298"/>
                  <a:pt x="152724" y="282719"/>
                </a:cubicBezTo>
                <a:lnTo>
                  <a:pt x="152724" y="253882"/>
                </a:lnTo>
                <a:lnTo>
                  <a:pt x="162879" y="252760"/>
                </a:lnTo>
                <a:lnTo>
                  <a:pt x="162879" y="342478"/>
                </a:lnTo>
                <a:lnTo>
                  <a:pt x="153601" y="342478"/>
                </a:lnTo>
                <a:lnTo>
                  <a:pt x="153601" y="336093"/>
                </a:lnTo>
                <a:lnTo>
                  <a:pt x="153348" y="336093"/>
                </a:lnTo>
                <a:cubicBezTo>
                  <a:pt x="153103" y="336599"/>
                  <a:pt x="152656" y="337282"/>
                  <a:pt x="151981" y="338176"/>
                </a:cubicBezTo>
                <a:cubicBezTo>
                  <a:pt x="151307" y="339045"/>
                  <a:pt x="150396" y="339922"/>
                  <a:pt x="149215" y="340799"/>
                </a:cubicBezTo>
                <a:cubicBezTo>
                  <a:pt x="148051" y="341676"/>
                  <a:pt x="146583" y="342410"/>
                  <a:pt x="144829" y="343060"/>
                </a:cubicBezTo>
                <a:cubicBezTo>
                  <a:pt x="143075" y="343684"/>
                  <a:pt x="141033" y="343996"/>
                  <a:pt x="138689" y="343996"/>
                </a:cubicBezTo>
                <a:cubicBezTo>
                  <a:pt x="135855" y="343996"/>
                  <a:pt x="133164" y="343431"/>
                  <a:pt x="130600" y="342292"/>
                </a:cubicBezTo>
                <a:cubicBezTo>
                  <a:pt x="128061" y="341154"/>
                  <a:pt x="125826" y="339365"/>
                  <a:pt x="123903" y="336911"/>
                </a:cubicBezTo>
                <a:cubicBezTo>
                  <a:pt x="121980" y="334448"/>
                  <a:pt x="120453" y="331268"/>
                  <a:pt x="119331" y="327388"/>
                </a:cubicBezTo>
                <a:cubicBezTo>
                  <a:pt x="118201" y="323500"/>
                  <a:pt x="117636" y="318811"/>
                  <a:pt x="117636" y="313294"/>
                </a:cubicBezTo>
                <a:close/>
                <a:moveTo>
                  <a:pt x="95082" y="342478"/>
                </a:moveTo>
                <a:lnTo>
                  <a:pt x="95082" y="303755"/>
                </a:lnTo>
                <a:cubicBezTo>
                  <a:pt x="95082" y="298669"/>
                  <a:pt x="94222" y="295008"/>
                  <a:pt x="92510" y="292790"/>
                </a:cubicBezTo>
                <a:cubicBezTo>
                  <a:pt x="90798" y="290580"/>
                  <a:pt x="88191" y="289475"/>
                  <a:pt x="84674" y="289475"/>
                </a:cubicBezTo>
                <a:cubicBezTo>
                  <a:pt x="81671" y="289475"/>
                  <a:pt x="79166" y="290226"/>
                  <a:pt x="77159" y="291736"/>
                </a:cubicBezTo>
                <a:cubicBezTo>
                  <a:pt x="75160" y="293237"/>
                  <a:pt x="73566" y="294696"/>
                  <a:pt x="72402" y="296122"/>
                </a:cubicBezTo>
                <a:lnTo>
                  <a:pt x="72402" y="342478"/>
                </a:lnTo>
                <a:lnTo>
                  <a:pt x="62247" y="342478"/>
                </a:lnTo>
                <a:lnTo>
                  <a:pt x="62247" y="282323"/>
                </a:lnTo>
                <a:lnTo>
                  <a:pt x="71516" y="282323"/>
                </a:lnTo>
                <a:lnTo>
                  <a:pt x="71516" y="289104"/>
                </a:lnTo>
                <a:lnTo>
                  <a:pt x="71769" y="289104"/>
                </a:lnTo>
                <a:cubicBezTo>
                  <a:pt x="72014" y="288598"/>
                  <a:pt x="72562" y="287873"/>
                  <a:pt x="73397" y="286911"/>
                </a:cubicBezTo>
                <a:cubicBezTo>
                  <a:pt x="74224" y="285941"/>
                  <a:pt x="75320" y="285022"/>
                  <a:pt x="76653" y="284153"/>
                </a:cubicBezTo>
                <a:cubicBezTo>
                  <a:pt x="77994" y="283276"/>
                  <a:pt x="79580" y="282500"/>
                  <a:pt x="81427" y="281834"/>
                </a:cubicBezTo>
                <a:cubicBezTo>
                  <a:pt x="83257" y="281159"/>
                  <a:pt x="85341" y="280822"/>
                  <a:pt x="87677" y="280822"/>
                </a:cubicBezTo>
                <a:cubicBezTo>
                  <a:pt x="90359" y="280822"/>
                  <a:pt x="92780" y="281235"/>
                  <a:pt x="94956" y="282011"/>
                </a:cubicBezTo>
                <a:cubicBezTo>
                  <a:pt x="97132" y="282812"/>
                  <a:pt x="98954" y="284094"/>
                  <a:pt x="100464" y="285840"/>
                </a:cubicBezTo>
                <a:cubicBezTo>
                  <a:pt x="101973" y="287595"/>
                  <a:pt x="103137" y="289872"/>
                  <a:pt x="103972" y="292681"/>
                </a:cubicBezTo>
                <a:cubicBezTo>
                  <a:pt x="104816" y="295472"/>
                  <a:pt x="105237" y="298922"/>
                  <a:pt x="105237" y="303030"/>
                </a:cubicBezTo>
                <a:lnTo>
                  <a:pt x="105237" y="342478"/>
                </a:lnTo>
                <a:lnTo>
                  <a:pt x="95082" y="342478"/>
                </a:lnTo>
                <a:close/>
                <a:moveTo>
                  <a:pt x="46702" y="342478"/>
                </a:moveTo>
                <a:lnTo>
                  <a:pt x="37424" y="342478"/>
                </a:lnTo>
                <a:lnTo>
                  <a:pt x="37424" y="335722"/>
                </a:lnTo>
                <a:lnTo>
                  <a:pt x="37180" y="335722"/>
                </a:lnTo>
                <a:cubicBezTo>
                  <a:pt x="36927" y="336211"/>
                  <a:pt x="36378" y="336953"/>
                  <a:pt x="35552" y="337898"/>
                </a:cubicBezTo>
                <a:cubicBezTo>
                  <a:pt x="34708" y="338885"/>
                  <a:pt x="33646" y="339787"/>
                  <a:pt x="32355" y="340656"/>
                </a:cubicBezTo>
                <a:cubicBezTo>
                  <a:pt x="31056" y="341541"/>
                  <a:pt x="29487" y="342326"/>
                  <a:pt x="27657" y="342984"/>
                </a:cubicBezTo>
                <a:cubicBezTo>
                  <a:pt x="25818" y="343659"/>
                  <a:pt x="23769" y="343996"/>
                  <a:pt x="21517" y="343996"/>
                </a:cubicBezTo>
                <a:cubicBezTo>
                  <a:pt x="18843" y="343996"/>
                  <a:pt x="16439" y="343600"/>
                  <a:pt x="14305" y="342790"/>
                </a:cubicBezTo>
                <a:cubicBezTo>
                  <a:pt x="12180" y="341997"/>
                  <a:pt x="10358" y="340723"/>
                  <a:pt x="8865" y="338969"/>
                </a:cubicBezTo>
                <a:cubicBezTo>
                  <a:pt x="7355" y="337206"/>
                  <a:pt x="6200" y="334946"/>
                  <a:pt x="5415" y="332162"/>
                </a:cubicBezTo>
                <a:cubicBezTo>
                  <a:pt x="4606" y="329362"/>
                  <a:pt x="4218" y="325912"/>
                  <a:pt x="4218" y="321822"/>
                </a:cubicBezTo>
                <a:lnTo>
                  <a:pt x="4218" y="282323"/>
                </a:lnTo>
                <a:lnTo>
                  <a:pt x="14373" y="282323"/>
                </a:lnTo>
                <a:lnTo>
                  <a:pt x="14373" y="321063"/>
                </a:lnTo>
                <a:cubicBezTo>
                  <a:pt x="14373" y="326090"/>
                  <a:pt x="15182" y="329640"/>
                  <a:pt x="16810" y="331766"/>
                </a:cubicBezTo>
                <a:cubicBezTo>
                  <a:pt x="18438" y="333891"/>
                  <a:pt x="20960" y="334963"/>
                  <a:pt x="24401" y="334963"/>
                </a:cubicBezTo>
                <a:cubicBezTo>
                  <a:pt x="27311" y="334963"/>
                  <a:pt x="29791" y="334237"/>
                  <a:pt x="31790" y="332770"/>
                </a:cubicBezTo>
                <a:cubicBezTo>
                  <a:pt x="33806" y="331310"/>
                  <a:pt x="35383" y="329893"/>
                  <a:pt x="36547" y="328460"/>
                </a:cubicBezTo>
                <a:lnTo>
                  <a:pt x="36547" y="282323"/>
                </a:lnTo>
                <a:lnTo>
                  <a:pt x="46702" y="282323"/>
                </a:lnTo>
                <a:lnTo>
                  <a:pt x="46702" y="342478"/>
                </a:lnTo>
                <a:close/>
                <a:moveTo>
                  <a:pt x="477569" y="174623"/>
                </a:moveTo>
                <a:cubicBezTo>
                  <a:pt x="477569" y="170288"/>
                  <a:pt x="476532" y="167192"/>
                  <a:pt x="474491" y="165354"/>
                </a:cubicBezTo>
                <a:cubicBezTo>
                  <a:pt x="472458" y="163523"/>
                  <a:pt x="470046" y="162604"/>
                  <a:pt x="467288" y="162604"/>
                </a:cubicBezTo>
                <a:cubicBezTo>
                  <a:pt x="464361" y="162604"/>
                  <a:pt x="461856" y="163523"/>
                  <a:pt x="459773" y="165354"/>
                </a:cubicBezTo>
                <a:cubicBezTo>
                  <a:pt x="457698" y="167192"/>
                  <a:pt x="456635" y="170288"/>
                  <a:pt x="456635" y="174623"/>
                </a:cubicBezTo>
                <a:cubicBezTo>
                  <a:pt x="456635" y="178975"/>
                  <a:pt x="457698" y="182062"/>
                  <a:pt x="459773" y="183901"/>
                </a:cubicBezTo>
                <a:cubicBezTo>
                  <a:pt x="461856" y="185740"/>
                  <a:pt x="464285" y="186659"/>
                  <a:pt x="467043" y="186659"/>
                </a:cubicBezTo>
                <a:cubicBezTo>
                  <a:pt x="469961" y="186659"/>
                  <a:pt x="472458" y="185740"/>
                  <a:pt x="474491" y="183901"/>
                </a:cubicBezTo>
                <a:cubicBezTo>
                  <a:pt x="476532" y="182062"/>
                  <a:pt x="477569" y="178975"/>
                  <a:pt x="477569" y="174623"/>
                </a:cubicBezTo>
                <a:close/>
                <a:moveTo>
                  <a:pt x="464158" y="214223"/>
                </a:moveTo>
                <a:cubicBezTo>
                  <a:pt x="462413" y="214223"/>
                  <a:pt x="460861" y="214105"/>
                  <a:pt x="459519" y="213852"/>
                </a:cubicBezTo>
                <a:cubicBezTo>
                  <a:pt x="458777" y="214282"/>
                  <a:pt x="458035" y="214763"/>
                  <a:pt x="457335" y="215353"/>
                </a:cubicBezTo>
                <a:cubicBezTo>
                  <a:pt x="456618" y="215952"/>
                  <a:pt x="455969" y="216661"/>
                  <a:pt x="455378" y="217487"/>
                </a:cubicBezTo>
                <a:cubicBezTo>
                  <a:pt x="454796" y="218322"/>
                  <a:pt x="454332" y="219301"/>
                  <a:pt x="453944" y="220431"/>
                </a:cubicBezTo>
                <a:cubicBezTo>
                  <a:pt x="453565" y="221553"/>
                  <a:pt x="453388" y="222885"/>
                  <a:pt x="453388" y="224378"/>
                </a:cubicBezTo>
                <a:cubicBezTo>
                  <a:pt x="453388" y="230814"/>
                  <a:pt x="456939" y="234027"/>
                  <a:pt x="464032" y="234027"/>
                </a:cubicBezTo>
                <a:cubicBezTo>
                  <a:pt x="470147" y="234027"/>
                  <a:pt x="474659" y="232838"/>
                  <a:pt x="477569" y="230468"/>
                </a:cubicBezTo>
                <a:cubicBezTo>
                  <a:pt x="480488" y="228081"/>
                  <a:pt x="481947" y="225340"/>
                  <a:pt x="481947" y="222253"/>
                </a:cubicBezTo>
                <a:cubicBezTo>
                  <a:pt x="481947" y="219317"/>
                  <a:pt x="481036" y="217268"/>
                  <a:pt x="479197" y="216053"/>
                </a:cubicBezTo>
                <a:cubicBezTo>
                  <a:pt x="477358" y="214839"/>
                  <a:pt x="474904" y="214223"/>
                  <a:pt x="471800" y="214223"/>
                </a:cubicBezTo>
                <a:lnTo>
                  <a:pt x="464158" y="214223"/>
                </a:lnTo>
                <a:close/>
                <a:moveTo>
                  <a:pt x="492102" y="163852"/>
                </a:moveTo>
                <a:lnTo>
                  <a:pt x="484578" y="163852"/>
                </a:lnTo>
                <a:cubicBezTo>
                  <a:pt x="486510" y="167032"/>
                  <a:pt x="487471" y="170617"/>
                  <a:pt x="487471" y="174623"/>
                </a:cubicBezTo>
                <a:cubicBezTo>
                  <a:pt x="487471" y="177803"/>
                  <a:pt x="486957" y="180671"/>
                  <a:pt x="485911" y="183209"/>
                </a:cubicBezTo>
                <a:cubicBezTo>
                  <a:pt x="484874" y="185765"/>
                  <a:pt x="483398" y="187907"/>
                  <a:pt x="481525" y="189670"/>
                </a:cubicBezTo>
                <a:cubicBezTo>
                  <a:pt x="479636" y="191425"/>
                  <a:pt x="477417" y="192766"/>
                  <a:pt x="474879" y="193685"/>
                </a:cubicBezTo>
                <a:cubicBezTo>
                  <a:pt x="472331" y="194604"/>
                  <a:pt x="469582" y="195060"/>
                  <a:pt x="466680" y="195060"/>
                </a:cubicBezTo>
                <a:lnTo>
                  <a:pt x="465027" y="195060"/>
                </a:lnTo>
                <a:cubicBezTo>
                  <a:pt x="464538" y="195060"/>
                  <a:pt x="463990" y="195009"/>
                  <a:pt x="463416" y="194925"/>
                </a:cubicBezTo>
                <a:cubicBezTo>
                  <a:pt x="462413" y="195355"/>
                  <a:pt x="461367" y="196013"/>
                  <a:pt x="460262" y="196932"/>
                </a:cubicBezTo>
                <a:cubicBezTo>
                  <a:pt x="459191" y="197860"/>
                  <a:pt x="458651" y="199066"/>
                  <a:pt x="458651" y="200576"/>
                </a:cubicBezTo>
                <a:cubicBezTo>
                  <a:pt x="458651" y="201824"/>
                  <a:pt x="459132" y="202845"/>
                  <a:pt x="460085" y="203646"/>
                </a:cubicBezTo>
                <a:cubicBezTo>
                  <a:pt x="461055" y="204422"/>
                  <a:pt x="462632" y="204835"/>
                  <a:pt x="464791" y="204835"/>
                </a:cubicBezTo>
                <a:lnTo>
                  <a:pt x="472433" y="204835"/>
                </a:lnTo>
                <a:cubicBezTo>
                  <a:pt x="475267" y="204835"/>
                  <a:pt x="477890" y="205131"/>
                  <a:pt x="480327" y="205704"/>
                </a:cubicBezTo>
                <a:cubicBezTo>
                  <a:pt x="482748" y="206303"/>
                  <a:pt x="484874" y="207231"/>
                  <a:pt x="486645" y="208521"/>
                </a:cubicBezTo>
                <a:cubicBezTo>
                  <a:pt x="488450" y="209820"/>
                  <a:pt x="489850" y="211473"/>
                  <a:pt x="490862" y="213472"/>
                </a:cubicBezTo>
                <a:cubicBezTo>
                  <a:pt x="491849" y="215488"/>
                  <a:pt x="492363" y="217900"/>
                  <a:pt x="492363" y="220751"/>
                </a:cubicBezTo>
                <a:cubicBezTo>
                  <a:pt x="492363" y="224007"/>
                  <a:pt x="491663" y="226976"/>
                  <a:pt x="490288" y="229650"/>
                </a:cubicBezTo>
                <a:cubicBezTo>
                  <a:pt x="488905" y="232323"/>
                  <a:pt x="486974" y="234618"/>
                  <a:pt x="484452" y="236532"/>
                </a:cubicBezTo>
                <a:cubicBezTo>
                  <a:pt x="481947" y="238464"/>
                  <a:pt x="478910" y="239973"/>
                  <a:pt x="475317" y="241053"/>
                </a:cubicBezTo>
                <a:cubicBezTo>
                  <a:pt x="471707" y="242133"/>
                  <a:pt x="467709" y="242689"/>
                  <a:pt x="463281" y="242689"/>
                </a:cubicBezTo>
                <a:cubicBezTo>
                  <a:pt x="456846" y="242689"/>
                  <a:pt x="451954" y="241289"/>
                  <a:pt x="448622" y="238481"/>
                </a:cubicBezTo>
                <a:cubicBezTo>
                  <a:pt x="445274" y="235680"/>
                  <a:pt x="443612" y="231649"/>
                  <a:pt x="443612" y="226385"/>
                </a:cubicBezTo>
                <a:cubicBezTo>
                  <a:pt x="443612" y="224142"/>
                  <a:pt x="444008" y="222185"/>
                  <a:pt x="444793" y="220557"/>
                </a:cubicBezTo>
                <a:cubicBezTo>
                  <a:pt x="445594" y="218929"/>
                  <a:pt x="446530" y="217504"/>
                  <a:pt x="447627" y="216298"/>
                </a:cubicBezTo>
                <a:cubicBezTo>
                  <a:pt x="448706" y="215083"/>
                  <a:pt x="449811" y="214130"/>
                  <a:pt x="450933" y="213413"/>
                </a:cubicBezTo>
                <a:cubicBezTo>
                  <a:pt x="452063" y="212705"/>
                  <a:pt x="452974" y="212140"/>
                  <a:pt x="453641" y="211735"/>
                </a:cubicBezTo>
                <a:lnTo>
                  <a:pt x="453641" y="211473"/>
                </a:lnTo>
                <a:cubicBezTo>
                  <a:pt x="451034" y="209559"/>
                  <a:pt x="449752" y="206750"/>
                  <a:pt x="449752" y="203073"/>
                </a:cubicBezTo>
                <a:cubicBezTo>
                  <a:pt x="449752" y="201478"/>
                  <a:pt x="450056" y="200112"/>
                  <a:pt x="450689" y="198940"/>
                </a:cubicBezTo>
                <a:cubicBezTo>
                  <a:pt x="451313" y="197767"/>
                  <a:pt x="452013" y="196823"/>
                  <a:pt x="452806" y="196055"/>
                </a:cubicBezTo>
                <a:cubicBezTo>
                  <a:pt x="453607" y="195304"/>
                  <a:pt x="454408" y="194697"/>
                  <a:pt x="455201" y="194242"/>
                </a:cubicBezTo>
                <a:cubicBezTo>
                  <a:pt x="455994" y="193786"/>
                  <a:pt x="456601" y="193466"/>
                  <a:pt x="457023" y="193297"/>
                </a:cubicBezTo>
                <a:lnTo>
                  <a:pt x="457023" y="193052"/>
                </a:lnTo>
                <a:cubicBezTo>
                  <a:pt x="453927" y="191635"/>
                  <a:pt x="451431" y="189392"/>
                  <a:pt x="449567" y="186347"/>
                </a:cubicBezTo>
                <a:cubicBezTo>
                  <a:pt x="447686" y="183294"/>
                  <a:pt x="446724" y="179389"/>
                  <a:pt x="446724" y="174623"/>
                </a:cubicBezTo>
                <a:cubicBezTo>
                  <a:pt x="446724" y="171283"/>
                  <a:pt x="447289" y="168339"/>
                  <a:pt x="448369" y="165792"/>
                </a:cubicBezTo>
                <a:cubicBezTo>
                  <a:pt x="449457" y="163245"/>
                  <a:pt x="450916" y="161136"/>
                  <a:pt x="452747" y="159458"/>
                </a:cubicBezTo>
                <a:cubicBezTo>
                  <a:pt x="454602" y="157788"/>
                  <a:pt x="456736" y="156540"/>
                  <a:pt x="459216" y="155696"/>
                </a:cubicBezTo>
                <a:cubicBezTo>
                  <a:pt x="461670" y="154870"/>
                  <a:pt x="464327" y="154448"/>
                  <a:pt x="467178" y="154448"/>
                </a:cubicBezTo>
                <a:cubicBezTo>
                  <a:pt x="470012" y="154448"/>
                  <a:pt x="472686" y="154954"/>
                  <a:pt x="475182" y="155958"/>
                </a:cubicBezTo>
                <a:lnTo>
                  <a:pt x="493502" y="155958"/>
                </a:lnTo>
                <a:lnTo>
                  <a:pt x="492102" y="163852"/>
                </a:lnTo>
                <a:close/>
                <a:moveTo>
                  <a:pt x="423681" y="216112"/>
                </a:moveTo>
                <a:lnTo>
                  <a:pt x="423681" y="177390"/>
                </a:lnTo>
                <a:cubicBezTo>
                  <a:pt x="423681" y="172295"/>
                  <a:pt x="422829" y="168626"/>
                  <a:pt x="421092" y="166416"/>
                </a:cubicBezTo>
                <a:cubicBezTo>
                  <a:pt x="419405" y="164207"/>
                  <a:pt x="416799" y="163102"/>
                  <a:pt x="413290" y="163102"/>
                </a:cubicBezTo>
                <a:cubicBezTo>
                  <a:pt x="410270" y="163102"/>
                  <a:pt x="407757" y="163852"/>
                  <a:pt x="405775" y="165354"/>
                </a:cubicBezTo>
                <a:cubicBezTo>
                  <a:pt x="403759" y="166855"/>
                  <a:pt x="402157" y="168314"/>
                  <a:pt x="401001" y="169748"/>
                </a:cubicBezTo>
                <a:lnTo>
                  <a:pt x="401001" y="216112"/>
                </a:lnTo>
                <a:lnTo>
                  <a:pt x="390846" y="216112"/>
                </a:lnTo>
                <a:lnTo>
                  <a:pt x="390846" y="155958"/>
                </a:lnTo>
                <a:lnTo>
                  <a:pt x="400115" y="155958"/>
                </a:lnTo>
                <a:lnTo>
                  <a:pt x="400115" y="162730"/>
                </a:lnTo>
                <a:lnTo>
                  <a:pt x="400377" y="162730"/>
                </a:lnTo>
                <a:cubicBezTo>
                  <a:pt x="400613" y="162216"/>
                  <a:pt x="401161" y="161491"/>
                  <a:pt x="401996" y="160529"/>
                </a:cubicBezTo>
                <a:cubicBezTo>
                  <a:pt x="402823" y="159559"/>
                  <a:pt x="403919" y="158657"/>
                  <a:pt x="405269" y="157771"/>
                </a:cubicBezTo>
                <a:cubicBezTo>
                  <a:pt x="406585" y="156894"/>
                  <a:pt x="408179" y="156118"/>
                  <a:pt x="410026" y="155452"/>
                </a:cubicBezTo>
                <a:cubicBezTo>
                  <a:pt x="411856" y="154777"/>
                  <a:pt x="413956" y="154448"/>
                  <a:pt x="416284" y="154448"/>
                </a:cubicBezTo>
                <a:cubicBezTo>
                  <a:pt x="418966" y="154448"/>
                  <a:pt x="421379" y="154853"/>
                  <a:pt x="423563" y="155637"/>
                </a:cubicBezTo>
                <a:cubicBezTo>
                  <a:pt x="425731" y="156438"/>
                  <a:pt x="427561" y="157704"/>
                  <a:pt x="429063" y="159458"/>
                </a:cubicBezTo>
                <a:cubicBezTo>
                  <a:pt x="430581" y="161212"/>
                  <a:pt x="431753" y="163498"/>
                  <a:pt x="432580" y="166290"/>
                </a:cubicBezTo>
                <a:cubicBezTo>
                  <a:pt x="433406" y="169090"/>
                  <a:pt x="433828" y="172540"/>
                  <a:pt x="433828" y="176631"/>
                </a:cubicBezTo>
                <a:lnTo>
                  <a:pt x="433828" y="216112"/>
                </a:lnTo>
                <a:lnTo>
                  <a:pt x="423681" y="216112"/>
                </a:lnTo>
                <a:close/>
                <a:moveTo>
                  <a:pt x="375310" y="216112"/>
                </a:moveTo>
                <a:lnTo>
                  <a:pt x="366032" y="216112"/>
                </a:lnTo>
                <a:lnTo>
                  <a:pt x="366032" y="209348"/>
                </a:lnTo>
                <a:lnTo>
                  <a:pt x="365779" y="209348"/>
                </a:lnTo>
                <a:cubicBezTo>
                  <a:pt x="365517" y="209837"/>
                  <a:pt x="364977" y="210579"/>
                  <a:pt x="364151" y="211541"/>
                </a:cubicBezTo>
                <a:cubicBezTo>
                  <a:pt x="363316" y="212494"/>
                  <a:pt x="362245" y="213413"/>
                  <a:pt x="360954" y="214299"/>
                </a:cubicBezTo>
                <a:cubicBezTo>
                  <a:pt x="359664" y="215168"/>
                  <a:pt x="358086" y="215952"/>
                  <a:pt x="356248" y="216610"/>
                </a:cubicBezTo>
                <a:cubicBezTo>
                  <a:pt x="354417" y="217285"/>
                  <a:pt x="352376" y="217614"/>
                  <a:pt x="350107" y="217614"/>
                </a:cubicBezTo>
                <a:cubicBezTo>
                  <a:pt x="347442" y="217614"/>
                  <a:pt x="345055" y="217217"/>
                  <a:pt x="342921" y="216416"/>
                </a:cubicBezTo>
                <a:cubicBezTo>
                  <a:pt x="340779" y="215632"/>
                  <a:pt x="338957" y="214358"/>
                  <a:pt x="337464" y="212595"/>
                </a:cubicBezTo>
                <a:cubicBezTo>
                  <a:pt x="335946" y="210841"/>
                  <a:pt x="334816" y="208572"/>
                  <a:pt x="334014" y="205772"/>
                </a:cubicBezTo>
                <a:cubicBezTo>
                  <a:pt x="333222" y="202971"/>
                  <a:pt x="332825" y="199530"/>
                  <a:pt x="332825" y="195439"/>
                </a:cubicBezTo>
                <a:lnTo>
                  <a:pt x="332825" y="155958"/>
                </a:lnTo>
                <a:lnTo>
                  <a:pt x="342980" y="155958"/>
                </a:lnTo>
                <a:lnTo>
                  <a:pt x="342980" y="194680"/>
                </a:lnTo>
                <a:cubicBezTo>
                  <a:pt x="342980" y="199699"/>
                  <a:pt x="343782" y="203267"/>
                  <a:pt x="345418" y="205392"/>
                </a:cubicBezTo>
                <a:cubicBezTo>
                  <a:pt x="347046" y="207518"/>
                  <a:pt x="349559" y="208589"/>
                  <a:pt x="353000" y="208589"/>
                </a:cubicBezTo>
                <a:cubicBezTo>
                  <a:pt x="355936" y="208589"/>
                  <a:pt x="358373" y="207855"/>
                  <a:pt x="360397" y="206396"/>
                </a:cubicBezTo>
                <a:cubicBezTo>
                  <a:pt x="362388" y="204945"/>
                  <a:pt x="363999" y="203503"/>
                  <a:pt x="365146" y="202069"/>
                </a:cubicBezTo>
                <a:lnTo>
                  <a:pt x="365146" y="155958"/>
                </a:lnTo>
                <a:lnTo>
                  <a:pt x="375310" y="155958"/>
                </a:lnTo>
                <a:lnTo>
                  <a:pt x="375310" y="216112"/>
                </a:lnTo>
                <a:close/>
                <a:moveTo>
                  <a:pt x="296228" y="208589"/>
                </a:moveTo>
                <a:cubicBezTo>
                  <a:pt x="297822" y="208589"/>
                  <a:pt x="299239" y="208369"/>
                  <a:pt x="300487" y="207965"/>
                </a:cubicBezTo>
                <a:cubicBezTo>
                  <a:pt x="301744" y="207551"/>
                  <a:pt x="302832" y="207020"/>
                  <a:pt x="303751" y="206396"/>
                </a:cubicBezTo>
                <a:cubicBezTo>
                  <a:pt x="304671" y="205772"/>
                  <a:pt x="305438" y="205131"/>
                  <a:pt x="306071" y="204447"/>
                </a:cubicBezTo>
                <a:cubicBezTo>
                  <a:pt x="306703" y="203781"/>
                  <a:pt x="307176" y="203208"/>
                  <a:pt x="307513" y="202701"/>
                </a:cubicBezTo>
                <a:lnTo>
                  <a:pt x="307513" y="165598"/>
                </a:lnTo>
                <a:cubicBezTo>
                  <a:pt x="306602" y="165025"/>
                  <a:pt x="305523" y="164510"/>
                  <a:pt x="304317" y="164097"/>
                </a:cubicBezTo>
                <a:cubicBezTo>
                  <a:pt x="303110" y="163684"/>
                  <a:pt x="301575" y="163481"/>
                  <a:pt x="299745" y="163481"/>
                </a:cubicBezTo>
                <a:cubicBezTo>
                  <a:pt x="297392" y="163481"/>
                  <a:pt x="295199" y="163869"/>
                  <a:pt x="293166" y="164662"/>
                </a:cubicBezTo>
                <a:cubicBezTo>
                  <a:pt x="291108" y="165463"/>
                  <a:pt x="289337" y="166779"/>
                  <a:pt x="287836" y="168618"/>
                </a:cubicBezTo>
                <a:cubicBezTo>
                  <a:pt x="286334" y="170448"/>
                  <a:pt x="285137" y="172835"/>
                  <a:pt x="284268" y="175753"/>
                </a:cubicBezTo>
                <a:cubicBezTo>
                  <a:pt x="283374" y="178680"/>
                  <a:pt x="282944" y="182273"/>
                  <a:pt x="282944" y="186533"/>
                </a:cubicBezTo>
                <a:cubicBezTo>
                  <a:pt x="282944" y="190708"/>
                  <a:pt x="283298" y="194208"/>
                  <a:pt x="284006" y="197000"/>
                </a:cubicBezTo>
                <a:cubicBezTo>
                  <a:pt x="284715" y="199792"/>
                  <a:pt x="285702" y="202052"/>
                  <a:pt x="286958" y="203764"/>
                </a:cubicBezTo>
                <a:cubicBezTo>
                  <a:pt x="288215" y="205476"/>
                  <a:pt x="289632" y="206708"/>
                  <a:pt x="291209" y="207459"/>
                </a:cubicBezTo>
                <a:cubicBezTo>
                  <a:pt x="292804" y="208209"/>
                  <a:pt x="294474" y="208589"/>
                  <a:pt x="296228" y="208589"/>
                </a:cubicBezTo>
                <a:close/>
                <a:moveTo>
                  <a:pt x="272417" y="186904"/>
                </a:moveTo>
                <a:cubicBezTo>
                  <a:pt x="272417" y="180814"/>
                  <a:pt x="273210" y="175711"/>
                  <a:pt x="274796" y="171612"/>
                </a:cubicBezTo>
                <a:cubicBezTo>
                  <a:pt x="276382" y="167530"/>
                  <a:pt x="278431" y="164223"/>
                  <a:pt x="280945" y="161718"/>
                </a:cubicBezTo>
                <a:cubicBezTo>
                  <a:pt x="283433" y="159213"/>
                  <a:pt x="286284" y="157434"/>
                  <a:pt x="289455" y="156388"/>
                </a:cubicBezTo>
                <a:cubicBezTo>
                  <a:pt x="292643" y="155350"/>
                  <a:pt x="295815" y="154827"/>
                  <a:pt x="298986" y="154827"/>
                </a:cubicBezTo>
                <a:cubicBezTo>
                  <a:pt x="300917" y="154827"/>
                  <a:pt x="302579" y="154971"/>
                  <a:pt x="303996" y="155266"/>
                </a:cubicBezTo>
                <a:cubicBezTo>
                  <a:pt x="305413" y="155561"/>
                  <a:pt x="306602" y="155915"/>
                  <a:pt x="307513" y="156329"/>
                </a:cubicBezTo>
                <a:lnTo>
                  <a:pt x="307513" y="127508"/>
                </a:lnTo>
                <a:lnTo>
                  <a:pt x="317660" y="126378"/>
                </a:lnTo>
                <a:lnTo>
                  <a:pt x="317660" y="216112"/>
                </a:lnTo>
                <a:lnTo>
                  <a:pt x="308382" y="216112"/>
                </a:lnTo>
                <a:lnTo>
                  <a:pt x="308382" y="209711"/>
                </a:lnTo>
                <a:lnTo>
                  <a:pt x="308137" y="209711"/>
                </a:lnTo>
                <a:cubicBezTo>
                  <a:pt x="307893" y="210233"/>
                  <a:pt x="307437" y="210908"/>
                  <a:pt x="306763" y="211794"/>
                </a:cubicBezTo>
                <a:cubicBezTo>
                  <a:pt x="306079" y="212663"/>
                  <a:pt x="305168" y="213540"/>
                  <a:pt x="303996" y="214425"/>
                </a:cubicBezTo>
                <a:cubicBezTo>
                  <a:pt x="302832" y="215294"/>
                  <a:pt x="301364" y="216053"/>
                  <a:pt x="299610" y="216677"/>
                </a:cubicBezTo>
                <a:cubicBezTo>
                  <a:pt x="297864" y="217302"/>
                  <a:pt x="295815" y="217614"/>
                  <a:pt x="293470" y="217614"/>
                </a:cubicBezTo>
                <a:cubicBezTo>
                  <a:pt x="290627" y="217614"/>
                  <a:pt x="287937" y="217065"/>
                  <a:pt x="285390" y="215927"/>
                </a:cubicBezTo>
                <a:cubicBezTo>
                  <a:pt x="282842" y="214788"/>
                  <a:pt x="280599" y="213000"/>
                  <a:pt x="278684" y="210537"/>
                </a:cubicBezTo>
                <a:cubicBezTo>
                  <a:pt x="276770" y="208074"/>
                  <a:pt x="275234" y="204903"/>
                  <a:pt x="274113" y="201006"/>
                </a:cubicBezTo>
                <a:cubicBezTo>
                  <a:pt x="272982" y="197118"/>
                  <a:pt x="272417" y="192428"/>
                  <a:pt x="272417" y="186904"/>
                </a:cubicBezTo>
                <a:close/>
                <a:moveTo>
                  <a:pt x="256636" y="202069"/>
                </a:moveTo>
                <a:cubicBezTo>
                  <a:pt x="256636" y="204574"/>
                  <a:pt x="256982" y="206345"/>
                  <a:pt x="257691" y="207340"/>
                </a:cubicBezTo>
                <a:cubicBezTo>
                  <a:pt x="258391" y="208336"/>
                  <a:pt x="259631" y="208833"/>
                  <a:pt x="261393" y="208833"/>
                </a:cubicBezTo>
                <a:cubicBezTo>
                  <a:pt x="262304" y="208833"/>
                  <a:pt x="263080" y="208757"/>
                  <a:pt x="263713" y="208589"/>
                </a:cubicBezTo>
                <a:cubicBezTo>
                  <a:pt x="264329" y="208412"/>
                  <a:pt x="264818" y="208251"/>
                  <a:pt x="265138" y="208091"/>
                </a:cubicBezTo>
                <a:lnTo>
                  <a:pt x="266032" y="215615"/>
                </a:lnTo>
                <a:cubicBezTo>
                  <a:pt x="265526" y="215859"/>
                  <a:pt x="264607" y="216197"/>
                  <a:pt x="263274" y="216610"/>
                </a:cubicBezTo>
                <a:cubicBezTo>
                  <a:pt x="261942" y="217032"/>
                  <a:pt x="260128" y="217242"/>
                  <a:pt x="257876" y="217242"/>
                </a:cubicBezTo>
                <a:cubicBezTo>
                  <a:pt x="254452" y="217242"/>
                  <a:pt x="251694" y="216197"/>
                  <a:pt x="249602" y="214105"/>
                </a:cubicBezTo>
                <a:cubicBezTo>
                  <a:pt x="247519" y="212022"/>
                  <a:pt x="246473" y="208294"/>
                  <a:pt x="246473" y="202946"/>
                </a:cubicBezTo>
                <a:lnTo>
                  <a:pt x="246473" y="127508"/>
                </a:lnTo>
                <a:lnTo>
                  <a:pt x="256636" y="126378"/>
                </a:lnTo>
                <a:lnTo>
                  <a:pt x="256636" y="202069"/>
                </a:lnTo>
                <a:close/>
                <a:moveTo>
                  <a:pt x="226045" y="141408"/>
                </a:moveTo>
                <a:cubicBezTo>
                  <a:pt x="223961" y="141408"/>
                  <a:pt x="222283" y="140750"/>
                  <a:pt x="221034" y="139418"/>
                </a:cubicBezTo>
                <a:cubicBezTo>
                  <a:pt x="219778" y="138068"/>
                  <a:pt x="219145" y="136314"/>
                  <a:pt x="219145" y="134138"/>
                </a:cubicBezTo>
                <a:cubicBezTo>
                  <a:pt x="219145" y="132063"/>
                  <a:pt x="219778" y="130342"/>
                  <a:pt x="221034" y="129001"/>
                </a:cubicBezTo>
                <a:cubicBezTo>
                  <a:pt x="222283" y="127677"/>
                  <a:pt x="223961" y="127002"/>
                  <a:pt x="226045" y="127002"/>
                </a:cubicBezTo>
                <a:cubicBezTo>
                  <a:pt x="228052" y="127002"/>
                  <a:pt x="229671" y="127677"/>
                  <a:pt x="230928" y="129001"/>
                </a:cubicBezTo>
                <a:cubicBezTo>
                  <a:pt x="232185" y="130342"/>
                  <a:pt x="232809" y="132063"/>
                  <a:pt x="232809" y="134138"/>
                </a:cubicBezTo>
                <a:cubicBezTo>
                  <a:pt x="232809" y="136314"/>
                  <a:pt x="232185" y="138068"/>
                  <a:pt x="230928" y="139418"/>
                </a:cubicBezTo>
                <a:cubicBezTo>
                  <a:pt x="229671" y="140750"/>
                  <a:pt x="228052" y="141408"/>
                  <a:pt x="226045" y="141408"/>
                </a:cubicBezTo>
                <a:close/>
                <a:moveTo>
                  <a:pt x="231055" y="216112"/>
                </a:moveTo>
                <a:lnTo>
                  <a:pt x="220900" y="216112"/>
                </a:lnTo>
                <a:lnTo>
                  <a:pt x="220900" y="155958"/>
                </a:lnTo>
                <a:lnTo>
                  <a:pt x="231055" y="155958"/>
                </a:lnTo>
                <a:lnTo>
                  <a:pt x="231055" y="216112"/>
                </a:lnTo>
                <a:close/>
                <a:moveTo>
                  <a:pt x="195841" y="191931"/>
                </a:moveTo>
                <a:cubicBezTo>
                  <a:pt x="195841" y="187241"/>
                  <a:pt x="194314" y="183555"/>
                  <a:pt x="191261" y="180831"/>
                </a:cubicBezTo>
                <a:cubicBezTo>
                  <a:pt x="188216" y="178115"/>
                  <a:pt x="183847" y="176757"/>
                  <a:pt x="178170" y="176757"/>
                </a:cubicBezTo>
                <a:lnTo>
                  <a:pt x="170773" y="176757"/>
                </a:lnTo>
                <a:lnTo>
                  <a:pt x="170773" y="207079"/>
                </a:lnTo>
                <a:lnTo>
                  <a:pt x="177546" y="207079"/>
                </a:lnTo>
                <a:cubicBezTo>
                  <a:pt x="183973" y="207079"/>
                  <a:pt x="188629" y="205814"/>
                  <a:pt x="191514" y="203267"/>
                </a:cubicBezTo>
                <a:cubicBezTo>
                  <a:pt x="194398" y="200719"/>
                  <a:pt x="195841" y="196932"/>
                  <a:pt x="195841" y="191931"/>
                </a:cubicBezTo>
                <a:close/>
                <a:moveTo>
                  <a:pt x="194204" y="152069"/>
                </a:moveTo>
                <a:cubicBezTo>
                  <a:pt x="194204" y="148063"/>
                  <a:pt x="192787" y="144757"/>
                  <a:pt x="189953" y="142176"/>
                </a:cubicBezTo>
                <a:cubicBezTo>
                  <a:pt x="187111" y="139569"/>
                  <a:pt x="182641" y="138279"/>
                  <a:pt x="176543" y="138279"/>
                </a:cubicBezTo>
                <a:lnTo>
                  <a:pt x="170773" y="138279"/>
                </a:lnTo>
                <a:lnTo>
                  <a:pt x="170773" y="168112"/>
                </a:lnTo>
                <a:lnTo>
                  <a:pt x="176424" y="168112"/>
                </a:lnTo>
                <a:cubicBezTo>
                  <a:pt x="182253" y="168112"/>
                  <a:pt x="186681" y="166686"/>
                  <a:pt x="189700" y="163852"/>
                </a:cubicBezTo>
                <a:cubicBezTo>
                  <a:pt x="192711" y="161010"/>
                  <a:pt x="194204" y="157079"/>
                  <a:pt x="194204" y="152069"/>
                </a:cubicBezTo>
                <a:close/>
                <a:moveTo>
                  <a:pt x="205237" y="151690"/>
                </a:moveTo>
                <a:cubicBezTo>
                  <a:pt x="205237" y="154701"/>
                  <a:pt x="204866" y="157332"/>
                  <a:pt x="204115" y="159584"/>
                </a:cubicBezTo>
                <a:cubicBezTo>
                  <a:pt x="203364" y="161845"/>
                  <a:pt x="202335" y="163793"/>
                  <a:pt x="201036" y="165421"/>
                </a:cubicBezTo>
                <a:cubicBezTo>
                  <a:pt x="199746" y="167049"/>
                  <a:pt x="198236" y="168365"/>
                  <a:pt x="196532" y="169360"/>
                </a:cubicBezTo>
                <a:cubicBezTo>
                  <a:pt x="194812" y="170372"/>
                  <a:pt x="193040" y="171114"/>
                  <a:pt x="191202" y="171612"/>
                </a:cubicBezTo>
                <a:lnTo>
                  <a:pt x="191202" y="171873"/>
                </a:lnTo>
                <a:cubicBezTo>
                  <a:pt x="193454" y="172295"/>
                  <a:pt x="195571" y="173080"/>
                  <a:pt x="197528" y="174252"/>
                </a:cubicBezTo>
                <a:cubicBezTo>
                  <a:pt x="199501" y="175424"/>
                  <a:pt x="201205" y="176884"/>
                  <a:pt x="202673" y="178638"/>
                </a:cubicBezTo>
                <a:cubicBezTo>
                  <a:pt x="204140" y="180392"/>
                  <a:pt x="205313" y="182467"/>
                  <a:pt x="206181" y="184854"/>
                </a:cubicBezTo>
                <a:cubicBezTo>
                  <a:pt x="207059" y="187233"/>
                  <a:pt x="207497" y="189839"/>
                  <a:pt x="207497" y="192690"/>
                </a:cubicBezTo>
                <a:cubicBezTo>
                  <a:pt x="207497" y="196106"/>
                  <a:pt x="206907" y="199235"/>
                  <a:pt x="205751" y="202069"/>
                </a:cubicBezTo>
                <a:cubicBezTo>
                  <a:pt x="204562" y="204928"/>
                  <a:pt x="202749" y="207383"/>
                  <a:pt x="200294" y="209466"/>
                </a:cubicBezTo>
                <a:cubicBezTo>
                  <a:pt x="197831" y="211558"/>
                  <a:pt x="194710" y="213186"/>
                  <a:pt x="190957" y="214358"/>
                </a:cubicBezTo>
                <a:cubicBezTo>
                  <a:pt x="187195" y="215530"/>
                  <a:pt x="182725" y="216112"/>
                  <a:pt x="177546" y="216112"/>
                </a:cubicBezTo>
                <a:lnTo>
                  <a:pt x="159876" y="216112"/>
                </a:lnTo>
                <a:lnTo>
                  <a:pt x="159876" y="129634"/>
                </a:lnTo>
                <a:lnTo>
                  <a:pt x="176543" y="129634"/>
                </a:lnTo>
                <a:cubicBezTo>
                  <a:pt x="181637" y="129634"/>
                  <a:pt x="185998" y="130148"/>
                  <a:pt x="189633" y="131194"/>
                </a:cubicBezTo>
                <a:cubicBezTo>
                  <a:pt x="193277" y="132248"/>
                  <a:pt x="196262" y="133733"/>
                  <a:pt x="198599" y="135647"/>
                </a:cubicBezTo>
                <a:cubicBezTo>
                  <a:pt x="200927" y="137570"/>
                  <a:pt x="202630" y="139898"/>
                  <a:pt x="203676" y="142606"/>
                </a:cubicBezTo>
                <a:cubicBezTo>
                  <a:pt x="204714" y="145322"/>
                  <a:pt x="205237" y="148350"/>
                  <a:pt x="205237" y="151690"/>
                </a:cubicBezTo>
                <a:close/>
                <a:moveTo>
                  <a:pt x="124029" y="164856"/>
                </a:moveTo>
                <a:cubicBezTo>
                  <a:pt x="123776" y="164687"/>
                  <a:pt x="123228" y="164468"/>
                  <a:pt x="122402" y="164223"/>
                </a:cubicBezTo>
                <a:cubicBezTo>
                  <a:pt x="121567" y="163979"/>
                  <a:pt x="120436" y="163852"/>
                  <a:pt x="119019" y="163852"/>
                </a:cubicBezTo>
                <a:cubicBezTo>
                  <a:pt x="115840" y="163852"/>
                  <a:pt x="113351" y="164704"/>
                  <a:pt x="111563" y="166416"/>
                </a:cubicBezTo>
                <a:cubicBezTo>
                  <a:pt x="109758" y="168137"/>
                  <a:pt x="108485" y="169993"/>
                  <a:pt x="107734" y="171992"/>
                </a:cubicBezTo>
                <a:lnTo>
                  <a:pt x="107734" y="216112"/>
                </a:lnTo>
                <a:lnTo>
                  <a:pt x="97579" y="216112"/>
                </a:lnTo>
                <a:lnTo>
                  <a:pt x="97579" y="155958"/>
                </a:lnTo>
                <a:lnTo>
                  <a:pt x="106857" y="155958"/>
                </a:lnTo>
                <a:lnTo>
                  <a:pt x="106857" y="164097"/>
                </a:lnTo>
                <a:lnTo>
                  <a:pt x="107118" y="164097"/>
                </a:lnTo>
                <a:cubicBezTo>
                  <a:pt x="107523" y="162933"/>
                  <a:pt x="108071" y="161777"/>
                  <a:pt x="108746" y="160656"/>
                </a:cubicBezTo>
                <a:cubicBezTo>
                  <a:pt x="109413" y="159525"/>
                  <a:pt x="110239" y="158522"/>
                  <a:pt x="111243" y="157644"/>
                </a:cubicBezTo>
                <a:cubicBezTo>
                  <a:pt x="112255" y="156767"/>
                  <a:pt x="113436" y="156076"/>
                  <a:pt x="114811" y="155578"/>
                </a:cubicBezTo>
                <a:cubicBezTo>
                  <a:pt x="116194" y="155080"/>
                  <a:pt x="117847" y="154827"/>
                  <a:pt x="119770" y="154827"/>
                </a:cubicBezTo>
                <a:cubicBezTo>
                  <a:pt x="121187" y="154827"/>
                  <a:pt x="122343" y="154954"/>
                  <a:pt x="123211" y="155198"/>
                </a:cubicBezTo>
                <a:cubicBezTo>
                  <a:pt x="124088" y="155452"/>
                  <a:pt x="124780" y="155654"/>
                  <a:pt x="125278" y="155823"/>
                </a:cubicBezTo>
                <a:lnTo>
                  <a:pt x="124029" y="164856"/>
                </a:lnTo>
                <a:close/>
                <a:moveTo>
                  <a:pt x="76408" y="138658"/>
                </a:moveTo>
                <a:cubicBezTo>
                  <a:pt x="76408" y="140590"/>
                  <a:pt x="75818" y="142125"/>
                  <a:pt x="74662" y="143297"/>
                </a:cubicBezTo>
                <a:cubicBezTo>
                  <a:pt x="73482" y="144461"/>
                  <a:pt x="72056" y="145060"/>
                  <a:pt x="70395" y="145060"/>
                </a:cubicBezTo>
                <a:cubicBezTo>
                  <a:pt x="68716" y="145060"/>
                  <a:pt x="67299" y="144461"/>
                  <a:pt x="66127" y="143297"/>
                </a:cubicBezTo>
                <a:cubicBezTo>
                  <a:pt x="64963" y="142125"/>
                  <a:pt x="64364" y="140590"/>
                  <a:pt x="64364" y="138658"/>
                </a:cubicBezTo>
                <a:cubicBezTo>
                  <a:pt x="64364" y="136735"/>
                  <a:pt x="64963" y="135183"/>
                  <a:pt x="66127" y="134019"/>
                </a:cubicBezTo>
                <a:cubicBezTo>
                  <a:pt x="67299" y="132856"/>
                  <a:pt x="68716" y="132265"/>
                  <a:pt x="70395" y="132265"/>
                </a:cubicBezTo>
                <a:cubicBezTo>
                  <a:pt x="72056" y="132265"/>
                  <a:pt x="73482" y="132856"/>
                  <a:pt x="74662" y="134019"/>
                </a:cubicBezTo>
                <a:cubicBezTo>
                  <a:pt x="75818" y="135183"/>
                  <a:pt x="76408" y="136735"/>
                  <a:pt x="76408" y="138658"/>
                </a:cubicBezTo>
                <a:close/>
                <a:moveTo>
                  <a:pt x="57110" y="138658"/>
                </a:moveTo>
                <a:cubicBezTo>
                  <a:pt x="57110" y="140590"/>
                  <a:pt x="56520" y="142125"/>
                  <a:pt x="55347" y="143297"/>
                </a:cubicBezTo>
                <a:cubicBezTo>
                  <a:pt x="54184" y="144461"/>
                  <a:pt x="52767" y="145060"/>
                  <a:pt x="51088" y="145060"/>
                </a:cubicBezTo>
                <a:cubicBezTo>
                  <a:pt x="49418" y="145060"/>
                  <a:pt x="47993" y="144461"/>
                  <a:pt x="46829" y="143297"/>
                </a:cubicBezTo>
                <a:cubicBezTo>
                  <a:pt x="45665" y="142125"/>
                  <a:pt x="45066" y="140590"/>
                  <a:pt x="45066" y="138658"/>
                </a:cubicBezTo>
                <a:cubicBezTo>
                  <a:pt x="45066" y="136735"/>
                  <a:pt x="45665" y="135183"/>
                  <a:pt x="46829" y="134019"/>
                </a:cubicBezTo>
                <a:cubicBezTo>
                  <a:pt x="47993" y="132856"/>
                  <a:pt x="49418" y="132265"/>
                  <a:pt x="51088" y="132265"/>
                </a:cubicBezTo>
                <a:cubicBezTo>
                  <a:pt x="52767" y="132265"/>
                  <a:pt x="54184" y="132856"/>
                  <a:pt x="55347" y="134019"/>
                </a:cubicBezTo>
                <a:cubicBezTo>
                  <a:pt x="56520" y="135183"/>
                  <a:pt x="57110" y="136735"/>
                  <a:pt x="57110" y="138658"/>
                </a:cubicBezTo>
                <a:close/>
                <a:moveTo>
                  <a:pt x="82043" y="216112"/>
                </a:moveTo>
                <a:lnTo>
                  <a:pt x="72773" y="216112"/>
                </a:lnTo>
                <a:lnTo>
                  <a:pt x="72773" y="209348"/>
                </a:lnTo>
                <a:lnTo>
                  <a:pt x="72528" y="209348"/>
                </a:lnTo>
                <a:cubicBezTo>
                  <a:pt x="72259" y="209837"/>
                  <a:pt x="71727" y="210579"/>
                  <a:pt x="70892" y="211541"/>
                </a:cubicBezTo>
                <a:cubicBezTo>
                  <a:pt x="70057" y="212494"/>
                  <a:pt x="68994" y="213413"/>
                  <a:pt x="67687" y="214299"/>
                </a:cubicBezTo>
                <a:cubicBezTo>
                  <a:pt x="66405" y="215168"/>
                  <a:pt x="64828" y="215952"/>
                  <a:pt x="62998" y="216610"/>
                </a:cubicBezTo>
                <a:cubicBezTo>
                  <a:pt x="61159" y="217285"/>
                  <a:pt x="59109" y="217614"/>
                  <a:pt x="56849" y="217614"/>
                </a:cubicBezTo>
                <a:cubicBezTo>
                  <a:pt x="54184" y="217614"/>
                  <a:pt x="51771" y="217217"/>
                  <a:pt x="49654" y="216416"/>
                </a:cubicBezTo>
                <a:cubicBezTo>
                  <a:pt x="47520" y="215632"/>
                  <a:pt x="45707" y="214358"/>
                  <a:pt x="44197" y="212595"/>
                </a:cubicBezTo>
                <a:cubicBezTo>
                  <a:pt x="42687" y="210841"/>
                  <a:pt x="41540" y="208572"/>
                  <a:pt x="40747" y="205772"/>
                </a:cubicBezTo>
                <a:cubicBezTo>
                  <a:pt x="39963" y="202971"/>
                  <a:pt x="39567" y="199530"/>
                  <a:pt x="39567" y="195439"/>
                </a:cubicBezTo>
                <a:lnTo>
                  <a:pt x="39567" y="155958"/>
                </a:lnTo>
                <a:lnTo>
                  <a:pt x="49713" y="155958"/>
                </a:lnTo>
                <a:lnTo>
                  <a:pt x="49713" y="194680"/>
                </a:lnTo>
                <a:cubicBezTo>
                  <a:pt x="49713" y="199699"/>
                  <a:pt x="50523" y="203267"/>
                  <a:pt x="52159" y="205392"/>
                </a:cubicBezTo>
                <a:cubicBezTo>
                  <a:pt x="53787" y="207518"/>
                  <a:pt x="56309" y="208589"/>
                  <a:pt x="59733" y="208589"/>
                </a:cubicBezTo>
                <a:cubicBezTo>
                  <a:pt x="62660" y="208589"/>
                  <a:pt x="65131" y="207855"/>
                  <a:pt x="67122" y="206396"/>
                </a:cubicBezTo>
                <a:cubicBezTo>
                  <a:pt x="69138" y="204945"/>
                  <a:pt x="70724" y="203503"/>
                  <a:pt x="71896" y="202069"/>
                </a:cubicBezTo>
                <a:lnTo>
                  <a:pt x="71896" y="155958"/>
                </a:lnTo>
                <a:lnTo>
                  <a:pt x="82043" y="155958"/>
                </a:lnTo>
                <a:lnTo>
                  <a:pt x="82043" y="216112"/>
                </a:lnTo>
                <a:close/>
                <a:moveTo>
                  <a:pt x="29909" y="164223"/>
                </a:moveTo>
                <a:lnTo>
                  <a:pt x="17628" y="164223"/>
                </a:lnTo>
                <a:lnTo>
                  <a:pt x="17628" y="216112"/>
                </a:lnTo>
                <a:lnTo>
                  <a:pt x="7473" y="216112"/>
                </a:lnTo>
                <a:lnTo>
                  <a:pt x="7473" y="164223"/>
                </a:lnTo>
                <a:lnTo>
                  <a:pt x="203" y="164223"/>
                </a:lnTo>
                <a:lnTo>
                  <a:pt x="203" y="157450"/>
                </a:lnTo>
                <a:lnTo>
                  <a:pt x="7473" y="156076"/>
                </a:lnTo>
                <a:lnTo>
                  <a:pt x="7473" y="144048"/>
                </a:lnTo>
                <a:cubicBezTo>
                  <a:pt x="7473" y="140792"/>
                  <a:pt x="7929" y="137992"/>
                  <a:pt x="8865" y="135647"/>
                </a:cubicBezTo>
                <a:cubicBezTo>
                  <a:pt x="9776" y="133311"/>
                  <a:pt x="10982" y="131388"/>
                  <a:pt x="12483" y="129895"/>
                </a:cubicBezTo>
                <a:cubicBezTo>
                  <a:pt x="13993" y="128377"/>
                  <a:pt x="15748" y="127297"/>
                  <a:pt x="17755" y="126622"/>
                </a:cubicBezTo>
                <a:cubicBezTo>
                  <a:pt x="19762" y="125956"/>
                  <a:pt x="21896" y="125627"/>
                  <a:pt x="24148" y="125627"/>
                </a:cubicBezTo>
                <a:cubicBezTo>
                  <a:pt x="26316" y="125627"/>
                  <a:pt x="28155" y="125922"/>
                  <a:pt x="29656" y="126504"/>
                </a:cubicBezTo>
                <a:cubicBezTo>
                  <a:pt x="31166" y="127086"/>
                  <a:pt x="32161" y="127550"/>
                  <a:pt x="32667" y="127879"/>
                </a:cubicBezTo>
                <a:lnTo>
                  <a:pt x="30542" y="136280"/>
                </a:lnTo>
                <a:cubicBezTo>
                  <a:pt x="30036" y="135951"/>
                  <a:pt x="29327" y="135588"/>
                  <a:pt x="28408" y="135209"/>
                </a:cubicBezTo>
                <a:cubicBezTo>
                  <a:pt x="27488" y="134846"/>
                  <a:pt x="26358" y="134652"/>
                  <a:pt x="25026" y="134652"/>
                </a:cubicBezTo>
                <a:cubicBezTo>
                  <a:pt x="22605" y="134652"/>
                  <a:pt x="20758" y="135403"/>
                  <a:pt x="19501" y="136896"/>
                </a:cubicBezTo>
                <a:cubicBezTo>
                  <a:pt x="18253" y="138405"/>
                  <a:pt x="17628" y="141163"/>
                  <a:pt x="17628" y="145178"/>
                </a:cubicBezTo>
                <a:lnTo>
                  <a:pt x="17628" y="155958"/>
                </a:lnTo>
                <a:lnTo>
                  <a:pt x="31166" y="155958"/>
                </a:lnTo>
                <a:lnTo>
                  <a:pt x="29909" y="164223"/>
                </a:lnTo>
                <a:close/>
                <a:moveTo>
                  <a:pt x="819326" y="89730"/>
                </a:moveTo>
                <a:lnTo>
                  <a:pt x="819326" y="50999"/>
                </a:lnTo>
                <a:cubicBezTo>
                  <a:pt x="819326" y="46082"/>
                  <a:pt x="818618" y="42531"/>
                  <a:pt x="817192" y="40355"/>
                </a:cubicBezTo>
                <a:cubicBezTo>
                  <a:pt x="815784" y="38178"/>
                  <a:pt x="813473" y="37090"/>
                  <a:pt x="810310" y="37090"/>
                </a:cubicBezTo>
                <a:cubicBezTo>
                  <a:pt x="808631" y="37090"/>
                  <a:pt x="807155" y="37310"/>
                  <a:pt x="805839" y="37723"/>
                </a:cubicBezTo>
                <a:cubicBezTo>
                  <a:pt x="804557" y="38136"/>
                  <a:pt x="803427" y="38668"/>
                  <a:pt x="802415" y="39292"/>
                </a:cubicBezTo>
                <a:cubicBezTo>
                  <a:pt x="801394" y="39908"/>
                  <a:pt x="800534" y="40599"/>
                  <a:pt x="799783" y="41358"/>
                </a:cubicBezTo>
                <a:cubicBezTo>
                  <a:pt x="799033" y="42109"/>
                  <a:pt x="798409" y="42775"/>
                  <a:pt x="797902" y="43366"/>
                </a:cubicBezTo>
                <a:lnTo>
                  <a:pt x="797902" y="89730"/>
                </a:lnTo>
                <a:lnTo>
                  <a:pt x="787739" y="89730"/>
                </a:lnTo>
                <a:lnTo>
                  <a:pt x="787739" y="29575"/>
                </a:lnTo>
                <a:lnTo>
                  <a:pt x="797017" y="29575"/>
                </a:lnTo>
                <a:lnTo>
                  <a:pt x="797017" y="36340"/>
                </a:lnTo>
                <a:lnTo>
                  <a:pt x="797278" y="36340"/>
                </a:lnTo>
                <a:cubicBezTo>
                  <a:pt x="797692" y="35673"/>
                  <a:pt x="798324" y="34872"/>
                  <a:pt x="799142" y="33902"/>
                </a:cubicBezTo>
                <a:cubicBezTo>
                  <a:pt x="799986" y="32941"/>
                  <a:pt x="801032" y="32021"/>
                  <a:pt x="802288" y="31136"/>
                </a:cubicBezTo>
                <a:cubicBezTo>
                  <a:pt x="803537" y="30267"/>
                  <a:pt x="805013" y="29533"/>
                  <a:pt x="806666" y="28943"/>
                </a:cubicBezTo>
                <a:cubicBezTo>
                  <a:pt x="808344" y="28361"/>
                  <a:pt x="810208" y="28074"/>
                  <a:pt x="812317" y="28074"/>
                </a:cubicBezTo>
                <a:cubicBezTo>
                  <a:pt x="819166" y="28074"/>
                  <a:pt x="824007" y="30739"/>
                  <a:pt x="826850" y="36095"/>
                </a:cubicBezTo>
                <a:cubicBezTo>
                  <a:pt x="827423" y="35260"/>
                  <a:pt x="828224" y="34366"/>
                  <a:pt x="829245" y="33388"/>
                </a:cubicBezTo>
                <a:cubicBezTo>
                  <a:pt x="830223" y="32435"/>
                  <a:pt x="831404" y="31557"/>
                  <a:pt x="832728" y="30765"/>
                </a:cubicBezTo>
                <a:cubicBezTo>
                  <a:pt x="834078" y="29980"/>
                  <a:pt x="835588" y="29322"/>
                  <a:pt x="837249" y="28833"/>
                </a:cubicBezTo>
                <a:cubicBezTo>
                  <a:pt x="838919" y="28319"/>
                  <a:pt x="840767" y="28074"/>
                  <a:pt x="842774" y="28074"/>
                </a:cubicBezTo>
                <a:cubicBezTo>
                  <a:pt x="854970" y="28074"/>
                  <a:pt x="861068" y="35167"/>
                  <a:pt x="861068" y="49371"/>
                </a:cubicBezTo>
                <a:lnTo>
                  <a:pt x="861068" y="89730"/>
                </a:lnTo>
                <a:lnTo>
                  <a:pt x="850913" y="89730"/>
                </a:lnTo>
                <a:lnTo>
                  <a:pt x="850913" y="50999"/>
                </a:lnTo>
                <a:cubicBezTo>
                  <a:pt x="850913" y="46082"/>
                  <a:pt x="850036" y="42531"/>
                  <a:pt x="848290" y="40355"/>
                </a:cubicBezTo>
                <a:cubicBezTo>
                  <a:pt x="846536" y="38178"/>
                  <a:pt x="843946" y="37090"/>
                  <a:pt x="840505" y="37090"/>
                </a:cubicBezTo>
                <a:cubicBezTo>
                  <a:pt x="837671" y="37090"/>
                  <a:pt x="835318" y="37782"/>
                  <a:pt x="833437" y="39157"/>
                </a:cubicBezTo>
                <a:cubicBezTo>
                  <a:pt x="831539" y="40540"/>
                  <a:pt x="830063" y="41856"/>
                  <a:pt x="828992" y="43113"/>
                </a:cubicBezTo>
                <a:cubicBezTo>
                  <a:pt x="829144" y="44040"/>
                  <a:pt x="829279" y="45010"/>
                  <a:pt x="829363" y="46056"/>
                </a:cubicBezTo>
                <a:cubicBezTo>
                  <a:pt x="829439" y="47102"/>
                  <a:pt x="829481" y="48215"/>
                  <a:pt x="829481" y="49371"/>
                </a:cubicBezTo>
                <a:lnTo>
                  <a:pt x="829481" y="89730"/>
                </a:lnTo>
                <a:lnTo>
                  <a:pt x="819326" y="89730"/>
                </a:lnTo>
                <a:close/>
                <a:moveTo>
                  <a:pt x="772211" y="89730"/>
                </a:moveTo>
                <a:lnTo>
                  <a:pt x="762942" y="89730"/>
                </a:lnTo>
                <a:lnTo>
                  <a:pt x="762942" y="82966"/>
                </a:lnTo>
                <a:lnTo>
                  <a:pt x="762680" y="82966"/>
                </a:lnTo>
                <a:cubicBezTo>
                  <a:pt x="762435" y="83463"/>
                  <a:pt x="761887" y="84197"/>
                  <a:pt x="761069" y="85150"/>
                </a:cubicBezTo>
                <a:cubicBezTo>
                  <a:pt x="760226" y="86120"/>
                  <a:pt x="759155" y="87031"/>
                  <a:pt x="757856" y="87925"/>
                </a:cubicBezTo>
                <a:cubicBezTo>
                  <a:pt x="756565" y="88794"/>
                  <a:pt x="755005" y="89561"/>
                  <a:pt x="753158" y="90236"/>
                </a:cubicBezTo>
                <a:cubicBezTo>
                  <a:pt x="751319" y="90902"/>
                  <a:pt x="749269" y="91240"/>
                  <a:pt x="747034" y="91240"/>
                </a:cubicBezTo>
                <a:cubicBezTo>
                  <a:pt x="744344" y="91240"/>
                  <a:pt x="741940" y="90835"/>
                  <a:pt x="739797" y="90042"/>
                </a:cubicBezTo>
                <a:cubicBezTo>
                  <a:pt x="737672" y="89249"/>
                  <a:pt x="735867" y="87976"/>
                  <a:pt x="734349" y="86221"/>
                </a:cubicBezTo>
                <a:cubicBezTo>
                  <a:pt x="732864" y="84467"/>
                  <a:pt x="731700" y="82198"/>
                  <a:pt x="730899" y="79389"/>
                </a:cubicBezTo>
                <a:cubicBezTo>
                  <a:pt x="730131" y="76589"/>
                  <a:pt x="729710" y="73148"/>
                  <a:pt x="729710" y="69057"/>
                </a:cubicBezTo>
                <a:lnTo>
                  <a:pt x="729710" y="29575"/>
                </a:lnTo>
                <a:lnTo>
                  <a:pt x="739865" y="29575"/>
                </a:lnTo>
                <a:lnTo>
                  <a:pt x="739865" y="68298"/>
                </a:lnTo>
                <a:cubicBezTo>
                  <a:pt x="739865" y="73317"/>
                  <a:pt x="740691" y="76893"/>
                  <a:pt x="742311" y="79010"/>
                </a:cubicBezTo>
                <a:cubicBezTo>
                  <a:pt x="743947" y="81144"/>
                  <a:pt x="746469" y="82215"/>
                  <a:pt x="749902" y="82215"/>
                </a:cubicBezTo>
                <a:cubicBezTo>
                  <a:pt x="752829" y="82215"/>
                  <a:pt x="755283" y="81490"/>
                  <a:pt x="757290" y="80013"/>
                </a:cubicBezTo>
                <a:cubicBezTo>
                  <a:pt x="759306" y="78554"/>
                  <a:pt x="760884" y="77120"/>
                  <a:pt x="762056" y="75687"/>
                </a:cubicBezTo>
                <a:lnTo>
                  <a:pt x="762056" y="29575"/>
                </a:lnTo>
                <a:lnTo>
                  <a:pt x="772211" y="29575"/>
                </a:lnTo>
                <a:lnTo>
                  <a:pt x="772211" y="89730"/>
                </a:lnTo>
                <a:close/>
                <a:moveTo>
                  <a:pt x="709560" y="15043"/>
                </a:moveTo>
                <a:cubicBezTo>
                  <a:pt x="707451" y="15043"/>
                  <a:pt x="705790" y="14368"/>
                  <a:pt x="704524" y="13035"/>
                </a:cubicBezTo>
                <a:cubicBezTo>
                  <a:pt x="703268" y="11694"/>
                  <a:pt x="702643" y="9948"/>
                  <a:pt x="702643" y="7772"/>
                </a:cubicBezTo>
                <a:cubicBezTo>
                  <a:pt x="702643" y="5680"/>
                  <a:pt x="703268" y="3968"/>
                  <a:pt x="704524" y="2636"/>
                </a:cubicBezTo>
                <a:cubicBezTo>
                  <a:pt x="705790" y="1294"/>
                  <a:pt x="707451" y="628"/>
                  <a:pt x="709560" y="628"/>
                </a:cubicBezTo>
                <a:cubicBezTo>
                  <a:pt x="711550" y="628"/>
                  <a:pt x="713178" y="1294"/>
                  <a:pt x="714443" y="2636"/>
                </a:cubicBezTo>
                <a:cubicBezTo>
                  <a:pt x="715700" y="3968"/>
                  <a:pt x="716316" y="5680"/>
                  <a:pt x="716316" y="7772"/>
                </a:cubicBezTo>
                <a:cubicBezTo>
                  <a:pt x="716316" y="9948"/>
                  <a:pt x="715700" y="11694"/>
                  <a:pt x="714443" y="13035"/>
                </a:cubicBezTo>
                <a:cubicBezTo>
                  <a:pt x="713178" y="14368"/>
                  <a:pt x="711550" y="15043"/>
                  <a:pt x="709560" y="15043"/>
                </a:cubicBezTo>
                <a:close/>
                <a:moveTo>
                  <a:pt x="714561" y="89730"/>
                </a:moveTo>
                <a:lnTo>
                  <a:pt x="704398" y="89730"/>
                </a:lnTo>
                <a:lnTo>
                  <a:pt x="704398" y="29575"/>
                </a:lnTo>
                <a:lnTo>
                  <a:pt x="714561" y="29575"/>
                </a:lnTo>
                <a:lnTo>
                  <a:pt x="714561" y="89730"/>
                </a:lnTo>
                <a:close/>
                <a:moveTo>
                  <a:pt x="694386" y="38465"/>
                </a:moveTo>
                <a:cubicBezTo>
                  <a:pt x="694133" y="38305"/>
                  <a:pt x="693585" y="38103"/>
                  <a:pt x="692767" y="37850"/>
                </a:cubicBezTo>
                <a:cubicBezTo>
                  <a:pt x="691915" y="37596"/>
                  <a:pt x="690785" y="37470"/>
                  <a:pt x="689376" y="37470"/>
                </a:cubicBezTo>
                <a:cubicBezTo>
                  <a:pt x="686205" y="37470"/>
                  <a:pt x="683708" y="38330"/>
                  <a:pt x="681911" y="40034"/>
                </a:cubicBezTo>
                <a:cubicBezTo>
                  <a:pt x="680115" y="41755"/>
                  <a:pt x="678841" y="43619"/>
                  <a:pt x="678091" y="45618"/>
                </a:cubicBezTo>
                <a:lnTo>
                  <a:pt x="678091" y="89730"/>
                </a:lnTo>
                <a:lnTo>
                  <a:pt x="667944" y="89730"/>
                </a:lnTo>
                <a:lnTo>
                  <a:pt x="667944" y="29575"/>
                </a:lnTo>
                <a:lnTo>
                  <a:pt x="677214" y="29575"/>
                </a:lnTo>
                <a:lnTo>
                  <a:pt x="677214" y="37723"/>
                </a:lnTo>
                <a:lnTo>
                  <a:pt x="677450" y="37723"/>
                </a:lnTo>
                <a:cubicBezTo>
                  <a:pt x="677888" y="36559"/>
                  <a:pt x="678420" y="35403"/>
                  <a:pt x="679094" y="34273"/>
                </a:cubicBezTo>
                <a:cubicBezTo>
                  <a:pt x="679752" y="33143"/>
                  <a:pt x="680604" y="32148"/>
                  <a:pt x="681599" y="31262"/>
                </a:cubicBezTo>
                <a:cubicBezTo>
                  <a:pt x="682620" y="30393"/>
                  <a:pt x="683801" y="29702"/>
                  <a:pt x="685167" y="29204"/>
                </a:cubicBezTo>
                <a:cubicBezTo>
                  <a:pt x="686550" y="28698"/>
                  <a:pt x="688204" y="28445"/>
                  <a:pt x="690127" y="28445"/>
                </a:cubicBezTo>
                <a:cubicBezTo>
                  <a:pt x="691552" y="28445"/>
                  <a:pt x="692691" y="28572"/>
                  <a:pt x="693568" y="28833"/>
                </a:cubicBezTo>
                <a:cubicBezTo>
                  <a:pt x="694437" y="29069"/>
                  <a:pt x="695128" y="29289"/>
                  <a:pt x="695626" y="29440"/>
                </a:cubicBezTo>
                <a:lnTo>
                  <a:pt x="694386" y="38465"/>
                </a:lnTo>
                <a:close/>
                <a:moveTo>
                  <a:pt x="635362" y="36340"/>
                </a:moveTo>
                <a:cubicBezTo>
                  <a:pt x="631769" y="36340"/>
                  <a:pt x="628884" y="37850"/>
                  <a:pt x="626716" y="40861"/>
                </a:cubicBezTo>
                <a:cubicBezTo>
                  <a:pt x="624532" y="43863"/>
                  <a:pt x="623275" y="48215"/>
                  <a:pt x="622938" y="53883"/>
                </a:cubicBezTo>
                <a:lnTo>
                  <a:pt x="644876" y="53883"/>
                </a:lnTo>
                <a:cubicBezTo>
                  <a:pt x="644960" y="53470"/>
                  <a:pt x="645036" y="52863"/>
                  <a:pt x="645078" y="52070"/>
                </a:cubicBezTo>
                <a:cubicBezTo>
                  <a:pt x="645112" y="51269"/>
                  <a:pt x="645146" y="50425"/>
                  <a:pt x="645146" y="49498"/>
                </a:cubicBezTo>
                <a:cubicBezTo>
                  <a:pt x="645146" y="45322"/>
                  <a:pt x="644294" y="42092"/>
                  <a:pt x="642615" y="39789"/>
                </a:cubicBezTo>
                <a:cubicBezTo>
                  <a:pt x="640945" y="37487"/>
                  <a:pt x="638525" y="36340"/>
                  <a:pt x="635362" y="36340"/>
                </a:cubicBezTo>
                <a:close/>
                <a:moveTo>
                  <a:pt x="654407" y="49877"/>
                </a:moveTo>
                <a:cubicBezTo>
                  <a:pt x="654407" y="52475"/>
                  <a:pt x="654322" y="54702"/>
                  <a:pt x="654145" y="56591"/>
                </a:cubicBezTo>
                <a:cubicBezTo>
                  <a:pt x="653993" y="58455"/>
                  <a:pt x="653808" y="60117"/>
                  <a:pt x="653648" y="61525"/>
                </a:cubicBezTo>
                <a:lnTo>
                  <a:pt x="622938" y="61525"/>
                </a:lnTo>
                <a:cubicBezTo>
                  <a:pt x="623275" y="68635"/>
                  <a:pt x="624802" y="73856"/>
                  <a:pt x="627526" y="77196"/>
                </a:cubicBezTo>
                <a:cubicBezTo>
                  <a:pt x="630242" y="80536"/>
                  <a:pt x="634147" y="82215"/>
                  <a:pt x="639242" y="82215"/>
                </a:cubicBezTo>
                <a:cubicBezTo>
                  <a:pt x="640987" y="82215"/>
                  <a:pt x="642582" y="82004"/>
                  <a:pt x="644007" y="81591"/>
                </a:cubicBezTo>
                <a:cubicBezTo>
                  <a:pt x="645424" y="81169"/>
                  <a:pt x="646630" y="80663"/>
                  <a:pt x="647693" y="80081"/>
                </a:cubicBezTo>
                <a:cubicBezTo>
                  <a:pt x="648730" y="79507"/>
                  <a:pt x="649633" y="78917"/>
                  <a:pt x="650324" y="78318"/>
                </a:cubicBezTo>
                <a:cubicBezTo>
                  <a:pt x="651041" y="77745"/>
                  <a:pt x="651564" y="77272"/>
                  <a:pt x="651902" y="76952"/>
                </a:cubicBezTo>
                <a:lnTo>
                  <a:pt x="655655" y="84087"/>
                </a:lnTo>
                <a:cubicBezTo>
                  <a:pt x="655233" y="84509"/>
                  <a:pt x="654601" y="85116"/>
                  <a:pt x="653774" y="85909"/>
                </a:cubicBezTo>
                <a:cubicBezTo>
                  <a:pt x="652948" y="86702"/>
                  <a:pt x="651817" y="87495"/>
                  <a:pt x="650383" y="88288"/>
                </a:cubicBezTo>
                <a:cubicBezTo>
                  <a:pt x="648975" y="89081"/>
                  <a:pt x="647221" y="89772"/>
                  <a:pt x="645146" y="90363"/>
                </a:cubicBezTo>
                <a:cubicBezTo>
                  <a:pt x="643054" y="90945"/>
                  <a:pt x="640583" y="91240"/>
                  <a:pt x="637732" y="91240"/>
                </a:cubicBezTo>
                <a:cubicBezTo>
                  <a:pt x="633987" y="91240"/>
                  <a:pt x="630588" y="90616"/>
                  <a:pt x="627526" y="89359"/>
                </a:cubicBezTo>
                <a:cubicBezTo>
                  <a:pt x="624481" y="88102"/>
                  <a:pt x="621892" y="86162"/>
                  <a:pt x="619749" y="83531"/>
                </a:cubicBezTo>
                <a:cubicBezTo>
                  <a:pt x="617624" y="80899"/>
                  <a:pt x="615971" y="77559"/>
                  <a:pt x="614798" y="73502"/>
                </a:cubicBezTo>
                <a:cubicBezTo>
                  <a:pt x="613626" y="69445"/>
                  <a:pt x="613052" y="64587"/>
                  <a:pt x="613052" y="58902"/>
                </a:cubicBezTo>
                <a:cubicBezTo>
                  <a:pt x="613052" y="53555"/>
                  <a:pt x="613643" y="48941"/>
                  <a:pt x="614857" y="45053"/>
                </a:cubicBezTo>
                <a:cubicBezTo>
                  <a:pt x="616072" y="41173"/>
                  <a:pt x="617734" y="37968"/>
                  <a:pt x="619817" y="35471"/>
                </a:cubicBezTo>
                <a:cubicBezTo>
                  <a:pt x="621909" y="32957"/>
                  <a:pt x="624312" y="31102"/>
                  <a:pt x="627079" y="29896"/>
                </a:cubicBezTo>
                <a:cubicBezTo>
                  <a:pt x="629829" y="28681"/>
                  <a:pt x="632814" y="28074"/>
                  <a:pt x="635994" y="28074"/>
                </a:cubicBezTo>
                <a:cubicBezTo>
                  <a:pt x="641738" y="28074"/>
                  <a:pt x="646267" y="29896"/>
                  <a:pt x="649531" y="33523"/>
                </a:cubicBezTo>
                <a:cubicBezTo>
                  <a:pt x="652779" y="37158"/>
                  <a:pt x="654407" y="42607"/>
                  <a:pt x="654407" y="49877"/>
                </a:cubicBezTo>
                <a:close/>
                <a:moveTo>
                  <a:pt x="605149" y="37850"/>
                </a:moveTo>
                <a:lnTo>
                  <a:pt x="591991" y="37850"/>
                </a:lnTo>
                <a:lnTo>
                  <a:pt x="591991" y="71183"/>
                </a:lnTo>
                <a:cubicBezTo>
                  <a:pt x="591991" y="75450"/>
                  <a:pt x="592531" y="78343"/>
                  <a:pt x="593619" y="79887"/>
                </a:cubicBezTo>
                <a:cubicBezTo>
                  <a:pt x="594699" y="81439"/>
                  <a:pt x="596546" y="82215"/>
                  <a:pt x="599135" y="82215"/>
                </a:cubicBezTo>
                <a:cubicBezTo>
                  <a:pt x="600645" y="82215"/>
                  <a:pt x="601944" y="82004"/>
                  <a:pt x="603024" y="81591"/>
                </a:cubicBezTo>
                <a:cubicBezTo>
                  <a:pt x="604103" y="81169"/>
                  <a:pt x="604896" y="80781"/>
                  <a:pt x="605402" y="80460"/>
                </a:cubicBezTo>
                <a:lnTo>
                  <a:pt x="606777" y="88608"/>
                </a:lnTo>
                <a:cubicBezTo>
                  <a:pt x="606372" y="88937"/>
                  <a:pt x="605360" y="89460"/>
                  <a:pt x="603766" y="90169"/>
                </a:cubicBezTo>
                <a:cubicBezTo>
                  <a:pt x="602180" y="90869"/>
                  <a:pt x="600046" y="91240"/>
                  <a:pt x="597390" y="91240"/>
                </a:cubicBezTo>
                <a:cubicBezTo>
                  <a:pt x="592211" y="91240"/>
                  <a:pt x="588314" y="89789"/>
                  <a:pt x="585725" y="86913"/>
                </a:cubicBezTo>
                <a:cubicBezTo>
                  <a:pt x="583127" y="84028"/>
                  <a:pt x="581836" y="79246"/>
                  <a:pt x="581836" y="72566"/>
                </a:cubicBezTo>
                <a:lnTo>
                  <a:pt x="581836" y="37850"/>
                </a:lnTo>
                <a:lnTo>
                  <a:pt x="574574" y="37850"/>
                </a:lnTo>
                <a:lnTo>
                  <a:pt x="574574" y="31077"/>
                </a:lnTo>
                <a:lnTo>
                  <a:pt x="581836" y="29575"/>
                </a:lnTo>
                <a:lnTo>
                  <a:pt x="582975" y="12782"/>
                </a:lnTo>
                <a:lnTo>
                  <a:pt x="591991" y="12782"/>
                </a:lnTo>
                <a:lnTo>
                  <a:pt x="591991" y="29575"/>
                </a:lnTo>
                <a:lnTo>
                  <a:pt x="606414" y="29575"/>
                </a:lnTo>
                <a:lnTo>
                  <a:pt x="605149" y="37850"/>
                </a:lnTo>
                <a:close/>
                <a:moveTo>
                  <a:pt x="561526" y="41738"/>
                </a:moveTo>
                <a:cubicBezTo>
                  <a:pt x="560868" y="40987"/>
                  <a:pt x="559671" y="39958"/>
                  <a:pt x="557916" y="38668"/>
                </a:cubicBezTo>
                <a:cubicBezTo>
                  <a:pt x="556145" y="37360"/>
                  <a:pt x="553842" y="36711"/>
                  <a:pt x="551017" y="36711"/>
                </a:cubicBezTo>
                <a:cubicBezTo>
                  <a:pt x="548335" y="36711"/>
                  <a:pt x="546293" y="37343"/>
                  <a:pt x="544868" y="38600"/>
                </a:cubicBezTo>
                <a:cubicBezTo>
                  <a:pt x="543443" y="39848"/>
                  <a:pt x="542743" y="41358"/>
                  <a:pt x="542743" y="43113"/>
                </a:cubicBezTo>
                <a:cubicBezTo>
                  <a:pt x="542743" y="45373"/>
                  <a:pt x="543384" y="47220"/>
                  <a:pt x="544682" y="48688"/>
                </a:cubicBezTo>
                <a:cubicBezTo>
                  <a:pt x="545981" y="50147"/>
                  <a:pt x="547947" y="51716"/>
                  <a:pt x="550637" y="53386"/>
                </a:cubicBezTo>
                <a:lnTo>
                  <a:pt x="554407" y="55638"/>
                </a:lnTo>
                <a:cubicBezTo>
                  <a:pt x="558490" y="58059"/>
                  <a:pt x="561703" y="60673"/>
                  <a:pt x="564040" y="63473"/>
                </a:cubicBezTo>
                <a:cubicBezTo>
                  <a:pt x="566376" y="66282"/>
                  <a:pt x="567548" y="69884"/>
                  <a:pt x="567548" y="74312"/>
                </a:cubicBezTo>
                <a:cubicBezTo>
                  <a:pt x="567548" y="79077"/>
                  <a:pt x="565895" y="83084"/>
                  <a:pt x="562597" y="86356"/>
                </a:cubicBezTo>
                <a:cubicBezTo>
                  <a:pt x="559299" y="89612"/>
                  <a:pt x="554559" y="91240"/>
                  <a:pt x="548377" y="91240"/>
                </a:cubicBezTo>
                <a:cubicBezTo>
                  <a:pt x="545956" y="91240"/>
                  <a:pt x="543831" y="90987"/>
                  <a:pt x="541992" y="90481"/>
                </a:cubicBezTo>
                <a:cubicBezTo>
                  <a:pt x="540145" y="89983"/>
                  <a:pt x="538542" y="89393"/>
                  <a:pt x="537167" y="88726"/>
                </a:cubicBezTo>
                <a:cubicBezTo>
                  <a:pt x="535784" y="88052"/>
                  <a:pt x="534629" y="87326"/>
                  <a:pt x="533718" y="86550"/>
                </a:cubicBezTo>
                <a:cubicBezTo>
                  <a:pt x="532798" y="85749"/>
                  <a:pt x="532048" y="85015"/>
                  <a:pt x="531457" y="84340"/>
                </a:cubicBezTo>
                <a:lnTo>
                  <a:pt x="536349" y="76328"/>
                </a:lnTo>
                <a:cubicBezTo>
                  <a:pt x="536855" y="76825"/>
                  <a:pt x="537463" y="77407"/>
                  <a:pt x="538163" y="78074"/>
                </a:cubicBezTo>
                <a:cubicBezTo>
                  <a:pt x="538880" y="78748"/>
                  <a:pt x="539731" y="79389"/>
                  <a:pt x="540744" y="80013"/>
                </a:cubicBezTo>
                <a:cubicBezTo>
                  <a:pt x="541739" y="80646"/>
                  <a:pt x="542878" y="81169"/>
                  <a:pt x="544117" y="81591"/>
                </a:cubicBezTo>
                <a:cubicBezTo>
                  <a:pt x="545366" y="82004"/>
                  <a:pt x="546833" y="82215"/>
                  <a:pt x="548503" y="82215"/>
                </a:cubicBezTo>
                <a:cubicBezTo>
                  <a:pt x="551498" y="82215"/>
                  <a:pt x="553809" y="81549"/>
                  <a:pt x="555394" y="80207"/>
                </a:cubicBezTo>
                <a:cubicBezTo>
                  <a:pt x="556988" y="78875"/>
                  <a:pt x="557773" y="77239"/>
                  <a:pt x="557773" y="75315"/>
                </a:cubicBezTo>
                <a:cubicBezTo>
                  <a:pt x="557773" y="73898"/>
                  <a:pt x="557596" y="72667"/>
                  <a:pt x="557199" y="71621"/>
                </a:cubicBezTo>
                <a:cubicBezTo>
                  <a:pt x="556828" y="70575"/>
                  <a:pt x="556288" y="69639"/>
                  <a:pt x="555529" y="68804"/>
                </a:cubicBezTo>
                <a:cubicBezTo>
                  <a:pt x="554770" y="67969"/>
                  <a:pt x="553842" y="67176"/>
                  <a:pt x="552754" y="66417"/>
                </a:cubicBezTo>
                <a:cubicBezTo>
                  <a:pt x="551692" y="65675"/>
                  <a:pt x="550426" y="64831"/>
                  <a:pt x="549009" y="63920"/>
                </a:cubicBezTo>
                <a:lnTo>
                  <a:pt x="545248" y="61525"/>
                </a:lnTo>
                <a:cubicBezTo>
                  <a:pt x="541494" y="59113"/>
                  <a:pt x="538542" y="56566"/>
                  <a:pt x="536400" y="53883"/>
                </a:cubicBezTo>
                <a:cubicBezTo>
                  <a:pt x="534274" y="51210"/>
                  <a:pt x="533212" y="47794"/>
                  <a:pt x="533212" y="43619"/>
                </a:cubicBezTo>
                <a:cubicBezTo>
                  <a:pt x="533212" y="41358"/>
                  <a:pt x="533659" y="39292"/>
                  <a:pt x="534519" y="37411"/>
                </a:cubicBezTo>
                <a:cubicBezTo>
                  <a:pt x="535413" y="35530"/>
                  <a:pt x="536628" y="33902"/>
                  <a:pt x="538222" y="32519"/>
                </a:cubicBezTo>
                <a:cubicBezTo>
                  <a:pt x="539807" y="31136"/>
                  <a:pt x="541680" y="30056"/>
                  <a:pt x="543805" y="29272"/>
                </a:cubicBezTo>
                <a:cubicBezTo>
                  <a:pt x="545939" y="28470"/>
                  <a:pt x="548217" y="28074"/>
                  <a:pt x="550637" y="28074"/>
                </a:cubicBezTo>
                <a:cubicBezTo>
                  <a:pt x="552990" y="28074"/>
                  <a:pt x="554972" y="28302"/>
                  <a:pt x="556651" y="28757"/>
                </a:cubicBezTo>
                <a:cubicBezTo>
                  <a:pt x="558321" y="29221"/>
                  <a:pt x="559772" y="29803"/>
                  <a:pt x="560986" y="30520"/>
                </a:cubicBezTo>
                <a:cubicBezTo>
                  <a:pt x="562192" y="31220"/>
                  <a:pt x="563188" y="31937"/>
                  <a:pt x="563981" y="32654"/>
                </a:cubicBezTo>
                <a:cubicBezTo>
                  <a:pt x="564757" y="33354"/>
                  <a:pt x="565440" y="33961"/>
                  <a:pt x="565920" y="34459"/>
                </a:cubicBezTo>
                <a:lnTo>
                  <a:pt x="561526" y="41738"/>
                </a:lnTo>
                <a:close/>
                <a:moveTo>
                  <a:pt x="515035" y="15043"/>
                </a:moveTo>
                <a:cubicBezTo>
                  <a:pt x="512952" y="15043"/>
                  <a:pt x="511299" y="14368"/>
                  <a:pt x="510025" y="13035"/>
                </a:cubicBezTo>
                <a:cubicBezTo>
                  <a:pt x="508768" y="11694"/>
                  <a:pt x="508144" y="9948"/>
                  <a:pt x="508144" y="7772"/>
                </a:cubicBezTo>
                <a:cubicBezTo>
                  <a:pt x="508144" y="5680"/>
                  <a:pt x="508768" y="3968"/>
                  <a:pt x="510025" y="2636"/>
                </a:cubicBezTo>
                <a:cubicBezTo>
                  <a:pt x="511299" y="1294"/>
                  <a:pt x="512952" y="628"/>
                  <a:pt x="515035" y="628"/>
                </a:cubicBezTo>
                <a:cubicBezTo>
                  <a:pt x="517034" y="628"/>
                  <a:pt x="518679" y="1294"/>
                  <a:pt x="519953" y="2636"/>
                </a:cubicBezTo>
                <a:cubicBezTo>
                  <a:pt x="521192" y="3968"/>
                  <a:pt x="521808" y="5680"/>
                  <a:pt x="521808" y="7772"/>
                </a:cubicBezTo>
                <a:cubicBezTo>
                  <a:pt x="521808" y="9948"/>
                  <a:pt x="521192" y="11694"/>
                  <a:pt x="519953" y="13035"/>
                </a:cubicBezTo>
                <a:cubicBezTo>
                  <a:pt x="518679" y="14368"/>
                  <a:pt x="517034" y="15043"/>
                  <a:pt x="515035" y="15043"/>
                </a:cubicBezTo>
                <a:close/>
                <a:moveTo>
                  <a:pt x="520071" y="89730"/>
                </a:moveTo>
                <a:lnTo>
                  <a:pt x="509907" y="89730"/>
                </a:lnTo>
                <a:lnTo>
                  <a:pt x="509907" y="29575"/>
                </a:lnTo>
                <a:lnTo>
                  <a:pt x="520071" y="29575"/>
                </a:lnTo>
                <a:lnTo>
                  <a:pt x="520071" y="89730"/>
                </a:lnTo>
                <a:close/>
                <a:moveTo>
                  <a:pt x="484578" y="89730"/>
                </a:moveTo>
                <a:lnTo>
                  <a:pt x="484578" y="50999"/>
                </a:lnTo>
                <a:cubicBezTo>
                  <a:pt x="484578" y="45904"/>
                  <a:pt x="483743" y="42261"/>
                  <a:pt x="482031" y="40034"/>
                </a:cubicBezTo>
                <a:cubicBezTo>
                  <a:pt x="480319" y="37824"/>
                  <a:pt x="477696" y="36711"/>
                  <a:pt x="474179" y="36711"/>
                </a:cubicBezTo>
                <a:cubicBezTo>
                  <a:pt x="471176" y="36711"/>
                  <a:pt x="468671" y="37470"/>
                  <a:pt x="466680" y="38980"/>
                </a:cubicBezTo>
                <a:cubicBezTo>
                  <a:pt x="464656" y="40481"/>
                  <a:pt x="463087" y="41940"/>
                  <a:pt x="461898" y="43366"/>
                </a:cubicBezTo>
                <a:lnTo>
                  <a:pt x="461898" y="89730"/>
                </a:lnTo>
                <a:lnTo>
                  <a:pt x="451760" y="89730"/>
                </a:lnTo>
                <a:lnTo>
                  <a:pt x="451760" y="29575"/>
                </a:lnTo>
                <a:lnTo>
                  <a:pt x="461038" y="29575"/>
                </a:lnTo>
                <a:lnTo>
                  <a:pt x="461038" y="36340"/>
                </a:lnTo>
                <a:lnTo>
                  <a:pt x="461282" y="36340"/>
                </a:lnTo>
                <a:cubicBezTo>
                  <a:pt x="461527" y="35834"/>
                  <a:pt x="462084" y="35108"/>
                  <a:pt x="462893" y="34155"/>
                </a:cubicBezTo>
                <a:cubicBezTo>
                  <a:pt x="463737" y="33185"/>
                  <a:pt x="464833" y="32266"/>
                  <a:pt x="466166" y="31389"/>
                </a:cubicBezTo>
                <a:cubicBezTo>
                  <a:pt x="467507" y="30520"/>
                  <a:pt x="469084" y="29744"/>
                  <a:pt x="470923" y="29069"/>
                </a:cubicBezTo>
                <a:cubicBezTo>
                  <a:pt x="472770" y="28403"/>
                  <a:pt x="474862" y="28074"/>
                  <a:pt x="477198" y="28074"/>
                </a:cubicBezTo>
                <a:cubicBezTo>
                  <a:pt x="479872" y="28074"/>
                  <a:pt x="482284" y="28470"/>
                  <a:pt x="484452" y="29272"/>
                </a:cubicBezTo>
                <a:cubicBezTo>
                  <a:pt x="486628" y="30056"/>
                  <a:pt x="488467" y="31330"/>
                  <a:pt x="489976" y="33084"/>
                </a:cubicBezTo>
                <a:cubicBezTo>
                  <a:pt x="491469" y="34847"/>
                  <a:pt x="492667" y="37116"/>
                  <a:pt x="493502" y="39908"/>
                </a:cubicBezTo>
                <a:cubicBezTo>
                  <a:pt x="494320" y="42716"/>
                  <a:pt x="494733" y="46149"/>
                  <a:pt x="494733" y="50257"/>
                </a:cubicBezTo>
                <a:lnTo>
                  <a:pt x="494733" y="89730"/>
                </a:lnTo>
                <a:lnTo>
                  <a:pt x="484578" y="89730"/>
                </a:lnTo>
                <a:close/>
                <a:moveTo>
                  <a:pt x="431188" y="15043"/>
                </a:moveTo>
                <a:cubicBezTo>
                  <a:pt x="429113" y="15043"/>
                  <a:pt x="427443" y="14368"/>
                  <a:pt x="426195" y="13035"/>
                </a:cubicBezTo>
                <a:cubicBezTo>
                  <a:pt x="424930" y="11694"/>
                  <a:pt x="424305" y="9948"/>
                  <a:pt x="424305" y="7772"/>
                </a:cubicBezTo>
                <a:cubicBezTo>
                  <a:pt x="424305" y="5680"/>
                  <a:pt x="424930" y="3968"/>
                  <a:pt x="426195" y="2636"/>
                </a:cubicBezTo>
                <a:cubicBezTo>
                  <a:pt x="427443" y="1294"/>
                  <a:pt x="429113" y="628"/>
                  <a:pt x="431188" y="628"/>
                </a:cubicBezTo>
                <a:cubicBezTo>
                  <a:pt x="433195" y="628"/>
                  <a:pt x="434849" y="1294"/>
                  <a:pt x="436105" y="2636"/>
                </a:cubicBezTo>
                <a:cubicBezTo>
                  <a:pt x="437337" y="3968"/>
                  <a:pt x="437961" y="5680"/>
                  <a:pt x="437961" y="7772"/>
                </a:cubicBezTo>
                <a:cubicBezTo>
                  <a:pt x="437961" y="9948"/>
                  <a:pt x="437337" y="11694"/>
                  <a:pt x="436105" y="13035"/>
                </a:cubicBezTo>
                <a:cubicBezTo>
                  <a:pt x="434849" y="14368"/>
                  <a:pt x="433195" y="15043"/>
                  <a:pt x="431188" y="15043"/>
                </a:cubicBezTo>
                <a:close/>
                <a:moveTo>
                  <a:pt x="436215" y="89730"/>
                </a:moveTo>
                <a:lnTo>
                  <a:pt x="426077" y="89730"/>
                </a:lnTo>
                <a:lnTo>
                  <a:pt x="426077" y="29575"/>
                </a:lnTo>
                <a:lnTo>
                  <a:pt x="436215" y="29575"/>
                </a:lnTo>
                <a:lnTo>
                  <a:pt x="436215" y="89730"/>
                </a:lnTo>
                <a:close/>
                <a:moveTo>
                  <a:pt x="369169" y="89730"/>
                </a:moveTo>
                <a:lnTo>
                  <a:pt x="369169" y="50999"/>
                </a:lnTo>
                <a:cubicBezTo>
                  <a:pt x="369169" y="46082"/>
                  <a:pt x="368452" y="42531"/>
                  <a:pt x="367027" y="40355"/>
                </a:cubicBezTo>
                <a:cubicBezTo>
                  <a:pt x="365610" y="38178"/>
                  <a:pt x="363316" y="37090"/>
                  <a:pt x="360136" y="37090"/>
                </a:cubicBezTo>
                <a:cubicBezTo>
                  <a:pt x="358466" y="37090"/>
                  <a:pt x="356990" y="37310"/>
                  <a:pt x="355691" y="37723"/>
                </a:cubicBezTo>
                <a:cubicBezTo>
                  <a:pt x="354401" y="38136"/>
                  <a:pt x="353245" y="38668"/>
                  <a:pt x="352233" y="39292"/>
                </a:cubicBezTo>
                <a:cubicBezTo>
                  <a:pt x="351246" y="39908"/>
                  <a:pt x="350360" y="40599"/>
                  <a:pt x="349610" y="41358"/>
                </a:cubicBezTo>
                <a:cubicBezTo>
                  <a:pt x="348859" y="42109"/>
                  <a:pt x="348226" y="42775"/>
                  <a:pt x="347737" y="43366"/>
                </a:cubicBezTo>
                <a:lnTo>
                  <a:pt x="347737" y="89730"/>
                </a:lnTo>
                <a:lnTo>
                  <a:pt x="337591" y="89730"/>
                </a:lnTo>
                <a:lnTo>
                  <a:pt x="337591" y="29575"/>
                </a:lnTo>
                <a:lnTo>
                  <a:pt x="346843" y="29575"/>
                </a:lnTo>
                <a:lnTo>
                  <a:pt x="346843" y="36340"/>
                </a:lnTo>
                <a:lnTo>
                  <a:pt x="347113" y="36340"/>
                </a:lnTo>
                <a:cubicBezTo>
                  <a:pt x="347526" y="35673"/>
                  <a:pt x="348142" y="34872"/>
                  <a:pt x="348986" y="33902"/>
                </a:cubicBezTo>
                <a:cubicBezTo>
                  <a:pt x="349829" y="32941"/>
                  <a:pt x="350866" y="32021"/>
                  <a:pt x="352123" y="31136"/>
                </a:cubicBezTo>
                <a:cubicBezTo>
                  <a:pt x="353372" y="30267"/>
                  <a:pt x="354831" y="29533"/>
                  <a:pt x="356518" y="28943"/>
                </a:cubicBezTo>
                <a:cubicBezTo>
                  <a:pt x="358179" y="28361"/>
                  <a:pt x="360060" y="28074"/>
                  <a:pt x="362143" y="28074"/>
                </a:cubicBezTo>
                <a:cubicBezTo>
                  <a:pt x="368992" y="28074"/>
                  <a:pt x="373842" y="30739"/>
                  <a:pt x="376684" y="36095"/>
                </a:cubicBezTo>
                <a:cubicBezTo>
                  <a:pt x="377266" y="35260"/>
                  <a:pt x="378076" y="34366"/>
                  <a:pt x="379055" y="33388"/>
                </a:cubicBezTo>
                <a:cubicBezTo>
                  <a:pt x="380067" y="32435"/>
                  <a:pt x="381222" y="31557"/>
                  <a:pt x="382580" y="30765"/>
                </a:cubicBezTo>
                <a:cubicBezTo>
                  <a:pt x="383904" y="29980"/>
                  <a:pt x="385406" y="29322"/>
                  <a:pt x="387084" y="28833"/>
                </a:cubicBezTo>
                <a:cubicBezTo>
                  <a:pt x="388737" y="28319"/>
                  <a:pt x="390601" y="28074"/>
                  <a:pt x="392592" y="28074"/>
                </a:cubicBezTo>
                <a:cubicBezTo>
                  <a:pt x="404805" y="28074"/>
                  <a:pt x="410878" y="35167"/>
                  <a:pt x="410878" y="49371"/>
                </a:cubicBezTo>
                <a:lnTo>
                  <a:pt x="410878" y="89730"/>
                </a:lnTo>
                <a:lnTo>
                  <a:pt x="400740" y="89730"/>
                </a:lnTo>
                <a:lnTo>
                  <a:pt x="400740" y="50999"/>
                </a:lnTo>
                <a:cubicBezTo>
                  <a:pt x="400740" y="46082"/>
                  <a:pt x="399871" y="42531"/>
                  <a:pt x="398108" y="40355"/>
                </a:cubicBezTo>
                <a:cubicBezTo>
                  <a:pt x="396362" y="38178"/>
                  <a:pt x="393773" y="37090"/>
                  <a:pt x="390348" y="37090"/>
                </a:cubicBezTo>
                <a:cubicBezTo>
                  <a:pt x="387514" y="37090"/>
                  <a:pt x="385153" y="37782"/>
                  <a:pt x="383263" y="39157"/>
                </a:cubicBezTo>
                <a:cubicBezTo>
                  <a:pt x="381382" y="40540"/>
                  <a:pt x="379890" y="41856"/>
                  <a:pt x="378818" y="43113"/>
                </a:cubicBezTo>
                <a:cubicBezTo>
                  <a:pt x="378979" y="44040"/>
                  <a:pt x="379105" y="45010"/>
                  <a:pt x="379189" y="46056"/>
                </a:cubicBezTo>
                <a:cubicBezTo>
                  <a:pt x="379274" y="47102"/>
                  <a:pt x="379316" y="48215"/>
                  <a:pt x="379316" y="49371"/>
                </a:cubicBezTo>
                <a:lnTo>
                  <a:pt x="379316" y="89730"/>
                </a:lnTo>
                <a:lnTo>
                  <a:pt x="369169" y="89730"/>
                </a:lnTo>
                <a:close/>
                <a:moveTo>
                  <a:pt x="319667" y="41738"/>
                </a:moveTo>
                <a:cubicBezTo>
                  <a:pt x="319001" y="40987"/>
                  <a:pt x="317770" y="39958"/>
                  <a:pt x="316032" y="38668"/>
                </a:cubicBezTo>
                <a:cubicBezTo>
                  <a:pt x="314269" y="37360"/>
                  <a:pt x="311983" y="36711"/>
                  <a:pt x="309133" y="36711"/>
                </a:cubicBezTo>
                <a:cubicBezTo>
                  <a:pt x="306476" y="36711"/>
                  <a:pt x="304418" y="37343"/>
                  <a:pt x="302992" y="38600"/>
                </a:cubicBezTo>
                <a:cubicBezTo>
                  <a:pt x="301575" y="39848"/>
                  <a:pt x="300875" y="41358"/>
                  <a:pt x="300875" y="43113"/>
                </a:cubicBezTo>
                <a:cubicBezTo>
                  <a:pt x="300875" y="45373"/>
                  <a:pt x="301508" y="47220"/>
                  <a:pt x="302815" y="48688"/>
                </a:cubicBezTo>
                <a:cubicBezTo>
                  <a:pt x="304106" y="50147"/>
                  <a:pt x="306079" y="51716"/>
                  <a:pt x="308762" y="53386"/>
                </a:cubicBezTo>
                <a:lnTo>
                  <a:pt x="312523" y="55638"/>
                </a:lnTo>
                <a:cubicBezTo>
                  <a:pt x="316622" y="58059"/>
                  <a:pt x="319828" y="60673"/>
                  <a:pt x="322172" y="63473"/>
                </a:cubicBezTo>
                <a:cubicBezTo>
                  <a:pt x="324517" y="66282"/>
                  <a:pt x="325681" y="69884"/>
                  <a:pt x="325681" y="74312"/>
                </a:cubicBezTo>
                <a:cubicBezTo>
                  <a:pt x="325681" y="79077"/>
                  <a:pt x="324028" y="83084"/>
                  <a:pt x="320738" y="86356"/>
                </a:cubicBezTo>
                <a:cubicBezTo>
                  <a:pt x="317432" y="89612"/>
                  <a:pt x="312684" y="91240"/>
                  <a:pt x="306518" y="91240"/>
                </a:cubicBezTo>
                <a:cubicBezTo>
                  <a:pt x="304080" y="91240"/>
                  <a:pt x="301963" y="90987"/>
                  <a:pt x="300116" y="90481"/>
                </a:cubicBezTo>
                <a:cubicBezTo>
                  <a:pt x="298277" y="89983"/>
                  <a:pt x="296666" y="89393"/>
                  <a:pt x="295283" y="88726"/>
                </a:cubicBezTo>
                <a:cubicBezTo>
                  <a:pt x="293908" y="88052"/>
                  <a:pt x="292753" y="87326"/>
                  <a:pt x="291842" y="86550"/>
                </a:cubicBezTo>
                <a:cubicBezTo>
                  <a:pt x="290931" y="85749"/>
                  <a:pt x="290172" y="85015"/>
                  <a:pt x="289581" y="84340"/>
                </a:cubicBezTo>
                <a:lnTo>
                  <a:pt x="294474" y="76328"/>
                </a:lnTo>
                <a:cubicBezTo>
                  <a:pt x="294980" y="76825"/>
                  <a:pt x="295578" y="77407"/>
                  <a:pt x="296295" y="78074"/>
                </a:cubicBezTo>
                <a:cubicBezTo>
                  <a:pt x="297012" y="78748"/>
                  <a:pt x="297864" y="79389"/>
                  <a:pt x="298868" y="80013"/>
                </a:cubicBezTo>
                <a:cubicBezTo>
                  <a:pt x="299872" y="80646"/>
                  <a:pt x="300993" y="81169"/>
                  <a:pt x="302242" y="81591"/>
                </a:cubicBezTo>
                <a:cubicBezTo>
                  <a:pt x="303507" y="82004"/>
                  <a:pt x="304958" y="82215"/>
                  <a:pt x="306636" y="82215"/>
                </a:cubicBezTo>
                <a:cubicBezTo>
                  <a:pt x="309630" y="82215"/>
                  <a:pt x="311941" y="81549"/>
                  <a:pt x="313502" y="80207"/>
                </a:cubicBezTo>
                <a:cubicBezTo>
                  <a:pt x="315104" y="78875"/>
                  <a:pt x="315914" y="77239"/>
                  <a:pt x="315914" y="75315"/>
                </a:cubicBezTo>
                <a:cubicBezTo>
                  <a:pt x="315914" y="73898"/>
                  <a:pt x="315703" y="72667"/>
                  <a:pt x="315340" y="71621"/>
                </a:cubicBezTo>
                <a:cubicBezTo>
                  <a:pt x="314961" y="70575"/>
                  <a:pt x="314396" y="69639"/>
                  <a:pt x="313645" y="68804"/>
                </a:cubicBezTo>
                <a:cubicBezTo>
                  <a:pt x="312886" y="67969"/>
                  <a:pt x="311983" y="67176"/>
                  <a:pt x="310895" y="66417"/>
                </a:cubicBezTo>
                <a:cubicBezTo>
                  <a:pt x="309807" y="65675"/>
                  <a:pt x="308559" y="64831"/>
                  <a:pt x="307134" y="63920"/>
                </a:cubicBezTo>
                <a:lnTo>
                  <a:pt x="303380" y="61525"/>
                </a:lnTo>
                <a:cubicBezTo>
                  <a:pt x="299610" y="59113"/>
                  <a:pt x="296666" y="56566"/>
                  <a:pt x="294541" y="53883"/>
                </a:cubicBezTo>
                <a:cubicBezTo>
                  <a:pt x="292407" y="51210"/>
                  <a:pt x="291336" y="47794"/>
                  <a:pt x="291336" y="43619"/>
                </a:cubicBezTo>
                <a:cubicBezTo>
                  <a:pt x="291336" y="41358"/>
                  <a:pt x="291774" y="39292"/>
                  <a:pt x="292660" y="37411"/>
                </a:cubicBezTo>
                <a:cubicBezTo>
                  <a:pt x="293529" y="35530"/>
                  <a:pt x="294769" y="33902"/>
                  <a:pt x="296363" y="32519"/>
                </a:cubicBezTo>
                <a:cubicBezTo>
                  <a:pt x="297940" y="31136"/>
                  <a:pt x="299804" y="30056"/>
                  <a:pt x="301930" y="29272"/>
                </a:cubicBezTo>
                <a:cubicBezTo>
                  <a:pt x="304064" y="28470"/>
                  <a:pt x="306349" y="28074"/>
                  <a:pt x="308762" y="28074"/>
                </a:cubicBezTo>
                <a:cubicBezTo>
                  <a:pt x="311098" y="28074"/>
                  <a:pt x="313105" y="28302"/>
                  <a:pt x="314775" y="28757"/>
                </a:cubicBezTo>
                <a:cubicBezTo>
                  <a:pt x="316445" y="29221"/>
                  <a:pt x="317879" y="29803"/>
                  <a:pt x="319085" y="30520"/>
                </a:cubicBezTo>
                <a:cubicBezTo>
                  <a:pt x="320308" y="31220"/>
                  <a:pt x="321312" y="31937"/>
                  <a:pt x="322113" y="32654"/>
                </a:cubicBezTo>
                <a:cubicBezTo>
                  <a:pt x="322906" y="33354"/>
                  <a:pt x="323547" y="33961"/>
                  <a:pt x="324053" y="34459"/>
                </a:cubicBezTo>
                <a:lnTo>
                  <a:pt x="319667" y="41738"/>
                </a:lnTo>
                <a:close/>
                <a:moveTo>
                  <a:pt x="261132" y="36340"/>
                </a:moveTo>
                <a:cubicBezTo>
                  <a:pt x="257547" y="36340"/>
                  <a:pt x="254663" y="37850"/>
                  <a:pt x="252495" y="40861"/>
                </a:cubicBezTo>
                <a:cubicBezTo>
                  <a:pt x="250311" y="43863"/>
                  <a:pt x="249071" y="48215"/>
                  <a:pt x="248733" y="53883"/>
                </a:cubicBezTo>
                <a:lnTo>
                  <a:pt x="270671" y="53883"/>
                </a:lnTo>
                <a:cubicBezTo>
                  <a:pt x="270756" y="53470"/>
                  <a:pt x="270806" y="52863"/>
                  <a:pt x="270849" y="52070"/>
                </a:cubicBezTo>
                <a:cubicBezTo>
                  <a:pt x="270891" y="51269"/>
                  <a:pt x="270916" y="50425"/>
                  <a:pt x="270916" y="49498"/>
                </a:cubicBezTo>
                <a:cubicBezTo>
                  <a:pt x="270916" y="45322"/>
                  <a:pt x="270081" y="42092"/>
                  <a:pt x="268402" y="39789"/>
                </a:cubicBezTo>
                <a:cubicBezTo>
                  <a:pt x="266732" y="37487"/>
                  <a:pt x="264312" y="36340"/>
                  <a:pt x="261132" y="36340"/>
                </a:cubicBezTo>
                <a:close/>
                <a:moveTo>
                  <a:pt x="280194" y="49877"/>
                </a:moveTo>
                <a:cubicBezTo>
                  <a:pt x="280194" y="52475"/>
                  <a:pt x="280101" y="54702"/>
                  <a:pt x="279932" y="56591"/>
                </a:cubicBezTo>
                <a:cubicBezTo>
                  <a:pt x="279764" y="58455"/>
                  <a:pt x="279604" y="60117"/>
                  <a:pt x="279443" y="61525"/>
                </a:cubicBezTo>
                <a:lnTo>
                  <a:pt x="248733" y="61525"/>
                </a:lnTo>
                <a:cubicBezTo>
                  <a:pt x="249071" y="68635"/>
                  <a:pt x="250597" y="73856"/>
                  <a:pt x="253305" y="77196"/>
                </a:cubicBezTo>
                <a:cubicBezTo>
                  <a:pt x="256021" y="80536"/>
                  <a:pt x="259934" y="82215"/>
                  <a:pt x="265020" y="82215"/>
                </a:cubicBezTo>
                <a:cubicBezTo>
                  <a:pt x="266775" y="82215"/>
                  <a:pt x="268369" y="82004"/>
                  <a:pt x="269777" y="81591"/>
                </a:cubicBezTo>
                <a:cubicBezTo>
                  <a:pt x="271203" y="81169"/>
                  <a:pt x="272434" y="80663"/>
                  <a:pt x="273480" y="80081"/>
                </a:cubicBezTo>
                <a:cubicBezTo>
                  <a:pt x="274526" y="79507"/>
                  <a:pt x="275412" y="78917"/>
                  <a:pt x="276128" y="78318"/>
                </a:cubicBezTo>
                <a:cubicBezTo>
                  <a:pt x="276829" y="77745"/>
                  <a:pt x="277343" y="77272"/>
                  <a:pt x="277680" y="76952"/>
                </a:cubicBezTo>
                <a:lnTo>
                  <a:pt x="281434" y="84087"/>
                </a:lnTo>
                <a:cubicBezTo>
                  <a:pt x="281021" y="84509"/>
                  <a:pt x="280396" y="85116"/>
                  <a:pt x="279561" y="85909"/>
                </a:cubicBezTo>
                <a:cubicBezTo>
                  <a:pt x="278735" y="86702"/>
                  <a:pt x="277605" y="87495"/>
                  <a:pt x="276188" y="88288"/>
                </a:cubicBezTo>
                <a:cubicBezTo>
                  <a:pt x="274762" y="89081"/>
                  <a:pt x="272999" y="89772"/>
                  <a:pt x="270916" y="90363"/>
                </a:cubicBezTo>
                <a:cubicBezTo>
                  <a:pt x="268824" y="90945"/>
                  <a:pt x="266361" y="91240"/>
                  <a:pt x="263519" y="91240"/>
                </a:cubicBezTo>
                <a:cubicBezTo>
                  <a:pt x="259757" y="91240"/>
                  <a:pt x="256350" y="90616"/>
                  <a:pt x="253305" y="89359"/>
                </a:cubicBezTo>
                <a:cubicBezTo>
                  <a:pt x="250251" y="88102"/>
                  <a:pt x="247671" y="86162"/>
                  <a:pt x="245537" y="83531"/>
                </a:cubicBezTo>
                <a:cubicBezTo>
                  <a:pt x="243411" y="80899"/>
                  <a:pt x="241758" y="77559"/>
                  <a:pt x="240577" y="73502"/>
                </a:cubicBezTo>
                <a:cubicBezTo>
                  <a:pt x="239413" y="69445"/>
                  <a:pt x="238823" y="64587"/>
                  <a:pt x="238823" y="58902"/>
                </a:cubicBezTo>
                <a:cubicBezTo>
                  <a:pt x="238823" y="53555"/>
                  <a:pt x="239430" y="48941"/>
                  <a:pt x="240645" y="45053"/>
                </a:cubicBezTo>
                <a:cubicBezTo>
                  <a:pt x="241859" y="41173"/>
                  <a:pt x="243504" y="37968"/>
                  <a:pt x="245596" y="35471"/>
                </a:cubicBezTo>
                <a:cubicBezTo>
                  <a:pt x="247679" y="32957"/>
                  <a:pt x="250117" y="31102"/>
                  <a:pt x="252866" y="29896"/>
                </a:cubicBezTo>
                <a:cubicBezTo>
                  <a:pt x="255616" y="28681"/>
                  <a:pt x="258593" y="28074"/>
                  <a:pt x="261765" y="28074"/>
                </a:cubicBezTo>
                <a:cubicBezTo>
                  <a:pt x="267534" y="28074"/>
                  <a:pt x="272046" y="29896"/>
                  <a:pt x="275302" y="33523"/>
                </a:cubicBezTo>
                <a:cubicBezTo>
                  <a:pt x="278558" y="37158"/>
                  <a:pt x="280194" y="42607"/>
                  <a:pt x="280194" y="49877"/>
                </a:cubicBezTo>
                <a:close/>
                <a:moveTo>
                  <a:pt x="204613" y="82215"/>
                </a:moveTo>
                <a:cubicBezTo>
                  <a:pt x="206198" y="82215"/>
                  <a:pt x="207615" y="82004"/>
                  <a:pt x="208872" y="81591"/>
                </a:cubicBezTo>
                <a:cubicBezTo>
                  <a:pt x="210137" y="81169"/>
                  <a:pt x="211217" y="80646"/>
                  <a:pt x="212136" y="80013"/>
                </a:cubicBezTo>
                <a:cubicBezTo>
                  <a:pt x="213047" y="79389"/>
                  <a:pt x="213831" y="78748"/>
                  <a:pt x="214456" y="78074"/>
                </a:cubicBezTo>
                <a:cubicBezTo>
                  <a:pt x="215080" y="77407"/>
                  <a:pt x="215560" y="76825"/>
                  <a:pt x="215889" y="76328"/>
                </a:cubicBezTo>
                <a:lnTo>
                  <a:pt x="215889" y="39224"/>
                </a:lnTo>
                <a:cubicBezTo>
                  <a:pt x="214978" y="38642"/>
                  <a:pt x="213907" y="38136"/>
                  <a:pt x="212693" y="37723"/>
                </a:cubicBezTo>
                <a:cubicBezTo>
                  <a:pt x="211487" y="37310"/>
                  <a:pt x="209960" y="37090"/>
                  <a:pt x="208121" y="37090"/>
                </a:cubicBezTo>
                <a:cubicBezTo>
                  <a:pt x="205785" y="37090"/>
                  <a:pt x="203592" y="37487"/>
                  <a:pt x="201542" y="38288"/>
                </a:cubicBezTo>
                <a:cubicBezTo>
                  <a:pt x="199501" y="39081"/>
                  <a:pt x="197713" y="40397"/>
                  <a:pt x="196220" y="42227"/>
                </a:cubicBezTo>
                <a:cubicBezTo>
                  <a:pt x="194710" y="44074"/>
                  <a:pt x="193521" y="46461"/>
                  <a:pt x="192636" y="49371"/>
                </a:cubicBezTo>
                <a:cubicBezTo>
                  <a:pt x="191767" y="52298"/>
                  <a:pt x="191328" y="55891"/>
                  <a:pt x="191328" y="60159"/>
                </a:cubicBezTo>
                <a:cubicBezTo>
                  <a:pt x="191328" y="64334"/>
                  <a:pt x="191682" y="67826"/>
                  <a:pt x="192399" y="70617"/>
                </a:cubicBezTo>
                <a:cubicBezTo>
                  <a:pt x="193099" y="73418"/>
                  <a:pt x="194086" y="75670"/>
                  <a:pt x="195335" y="77390"/>
                </a:cubicBezTo>
                <a:cubicBezTo>
                  <a:pt x="196591" y="79103"/>
                  <a:pt x="198017" y="80326"/>
                  <a:pt x="199602" y="81085"/>
                </a:cubicBezTo>
                <a:cubicBezTo>
                  <a:pt x="201188" y="81835"/>
                  <a:pt x="202858" y="82215"/>
                  <a:pt x="204613" y="82215"/>
                </a:cubicBezTo>
                <a:close/>
                <a:moveTo>
                  <a:pt x="180802" y="60538"/>
                </a:moveTo>
                <a:cubicBezTo>
                  <a:pt x="180802" y="54432"/>
                  <a:pt x="181595" y="49329"/>
                  <a:pt x="183189" y="45238"/>
                </a:cubicBezTo>
                <a:cubicBezTo>
                  <a:pt x="184775" y="41156"/>
                  <a:pt x="186816" y="37850"/>
                  <a:pt x="189321" y="35336"/>
                </a:cubicBezTo>
                <a:cubicBezTo>
                  <a:pt x="191834" y="32831"/>
                  <a:pt x="194677" y="31060"/>
                  <a:pt x="197848" y="30014"/>
                </a:cubicBezTo>
                <a:cubicBezTo>
                  <a:pt x="201019" y="28968"/>
                  <a:pt x="204191" y="28445"/>
                  <a:pt x="207371" y="28445"/>
                </a:cubicBezTo>
                <a:cubicBezTo>
                  <a:pt x="209285" y="28445"/>
                  <a:pt x="210964" y="28597"/>
                  <a:pt x="212381" y="28892"/>
                </a:cubicBezTo>
                <a:cubicBezTo>
                  <a:pt x="213806" y="29179"/>
                  <a:pt x="214978" y="29533"/>
                  <a:pt x="215889" y="29963"/>
                </a:cubicBezTo>
                <a:lnTo>
                  <a:pt x="215889" y="1134"/>
                </a:lnTo>
                <a:lnTo>
                  <a:pt x="226045" y="4"/>
                </a:lnTo>
                <a:lnTo>
                  <a:pt x="226045" y="89730"/>
                </a:lnTo>
                <a:lnTo>
                  <a:pt x="216775" y="89730"/>
                </a:lnTo>
                <a:lnTo>
                  <a:pt x="216775" y="83345"/>
                </a:lnTo>
                <a:lnTo>
                  <a:pt x="216522" y="83345"/>
                </a:lnTo>
                <a:cubicBezTo>
                  <a:pt x="216277" y="83843"/>
                  <a:pt x="215805" y="84526"/>
                  <a:pt x="215147" y="85403"/>
                </a:cubicBezTo>
                <a:cubicBezTo>
                  <a:pt x="214472" y="86289"/>
                  <a:pt x="213553" y="87157"/>
                  <a:pt x="212381" y="88035"/>
                </a:cubicBezTo>
                <a:cubicBezTo>
                  <a:pt x="211217" y="88912"/>
                  <a:pt x="209749" y="89679"/>
                  <a:pt x="208003" y="90295"/>
                </a:cubicBezTo>
                <a:cubicBezTo>
                  <a:pt x="206240" y="90919"/>
                  <a:pt x="204191" y="91240"/>
                  <a:pt x="201854" y="91240"/>
                </a:cubicBezTo>
                <a:cubicBezTo>
                  <a:pt x="199020" y="91240"/>
                  <a:pt x="196321" y="90675"/>
                  <a:pt x="193766" y="89544"/>
                </a:cubicBezTo>
                <a:cubicBezTo>
                  <a:pt x="191227" y="88414"/>
                  <a:pt x="188992" y="86626"/>
                  <a:pt x="187060" y="84155"/>
                </a:cubicBezTo>
                <a:cubicBezTo>
                  <a:pt x="185146" y="81684"/>
                  <a:pt x="183619" y="78512"/>
                  <a:pt x="182489" y="74632"/>
                </a:cubicBezTo>
                <a:cubicBezTo>
                  <a:pt x="181367" y="70744"/>
                  <a:pt x="180802" y="66046"/>
                  <a:pt x="180802" y="60538"/>
                </a:cubicBezTo>
                <a:close/>
                <a:moveTo>
                  <a:pt x="158240" y="89730"/>
                </a:moveTo>
                <a:lnTo>
                  <a:pt x="158240" y="50999"/>
                </a:lnTo>
                <a:cubicBezTo>
                  <a:pt x="158240" y="45904"/>
                  <a:pt x="157388" y="42261"/>
                  <a:pt x="155676" y="40034"/>
                </a:cubicBezTo>
                <a:cubicBezTo>
                  <a:pt x="153955" y="37824"/>
                  <a:pt x="151349" y="36711"/>
                  <a:pt x="147840" y="36711"/>
                </a:cubicBezTo>
                <a:cubicBezTo>
                  <a:pt x="144829" y="36711"/>
                  <a:pt x="142324" y="37470"/>
                  <a:pt x="140316" y="38980"/>
                </a:cubicBezTo>
                <a:cubicBezTo>
                  <a:pt x="138317" y="40481"/>
                  <a:pt x="136732" y="41940"/>
                  <a:pt x="135559" y="43366"/>
                </a:cubicBezTo>
                <a:lnTo>
                  <a:pt x="135559" y="89730"/>
                </a:lnTo>
                <a:lnTo>
                  <a:pt x="125404" y="89730"/>
                </a:lnTo>
                <a:lnTo>
                  <a:pt x="125404" y="29575"/>
                </a:lnTo>
                <a:lnTo>
                  <a:pt x="134682" y="29575"/>
                </a:lnTo>
                <a:lnTo>
                  <a:pt x="134682" y="36340"/>
                </a:lnTo>
                <a:lnTo>
                  <a:pt x="134935" y="36340"/>
                </a:lnTo>
                <a:cubicBezTo>
                  <a:pt x="135180" y="35834"/>
                  <a:pt x="135720" y="35108"/>
                  <a:pt x="136563" y="34155"/>
                </a:cubicBezTo>
                <a:cubicBezTo>
                  <a:pt x="137398" y="33185"/>
                  <a:pt x="138478" y="32266"/>
                  <a:pt x="139819" y="31389"/>
                </a:cubicBezTo>
                <a:cubicBezTo>
                  <a:pt x="141151" y="30520"/>
                  <a:pt x="142746" y="29744"/>
                  <a:pt x="144584" y="29069"/>
                </a:cubicBezTo>
                <a:cubicBezTo>
                  <a:pt x="146423" y="28403"/>
                  <a:pt x="148506" y="28074"/>
                  <a:pt x="150851" y="28074"/>
                </a:cubicBezTo>
                <a:cubicBezTo>
                  <a:pt x="153525" y="28074"/>
                  <a:pt x="155946" y="28470"/>
                  <a:pt x="158122" y="29272"/>
                </a:cubicBezTo>
                <a:cubicBezTo>
                  <a:pt x="160289" y="30056"/>
                  <a:pt x="162136" y="31330"/>
                  <a:pt x="163629" y="33084"/>
                </a:cubicBezTo>
                <a:cubicBezTo>
                  <a:pt x="165139" y="34847"/>
                  <a:pt x="166303" y="37116"/>
                  <a:pt x="167130" y="39908"/>
                </a:cubicBezTo>
                <a:cubicBezTo>
                  <a:pt x="167973" y="42716"/>
                  <a:pt x="168395" y="46149"/>
                  <a:pt x="168395" y="50257"/>
                </a:cubicBezTo>
                <a:lnTo>
                  <a:pt x="168395" y="89730"/>
                </a:lnTo>
                <a:lnTo>
                  <a:pt x="158240" y="89730"/>
                </a:lnTo>
                <a:close/>
                <a:moveTo>
                  <a:pt x="109868" y="89730"/>
                </a:moveTo>
                <a:lnTo>
                  <a:pt x="100590" y="89730"/>
                </a:lnTo>
                <a:lnTo>
                  <a:pt x="100590" y="82966"/>
                </a:lnTo>
                <a:lnTo>
                  <a:pt x="100345" y="82966"/>
                </a:lnTo>
                <a:cubicBezTo>
                  <a:pt x="100092" y="83463"/>
                  <a:pt x="99553" y="84197"/>
                  <a:pt x="98709" y="85150"/>
                </a:cubicBezTo>
                <a:cubicBezTo>
                  <a:pt x="97874" y="86120"/>
                  <a:pt x="96820" y="87031"/>
                  <a:pt x="95521" y="87925"/>
                </a:cubicBezTo>
                <a:cubicBezTo>
                  <a:pt x="94222" y="88794"/>
                  <a:pt x="92653" y="89561"/>
                  <a:pt x="90814" y="90236"/>
                </a:cubicBezTo>
                <a:cubicBezTo>
                  <a:pt x="88984" y="90902"/>
                  <a:pt x="86935" y="91240"/>
                  <a:pt x="84674" y="91240"/>
                </a:cubicBezTo>
                <a:cubicBezTo>
                  <a:pt x="82000" y="91240"/>
                  <a:pt x="79597" y="90835"/>
                  <a:pt x="77480" y="90042"/>
                </a:cubicBezTo>
                <a:cubicBezTo>
                  <a:pt x="75337" y="89249"/>
                  <a:pt x="73524" y="87976"/>
                  <a:pt x="72014" y="86221"/>
                </a:cubicBezTo>
                <a:cubicBezTo>
                  <a:pt x="70504" y="84467"/>
                  <a:pt x="69366" y="82198"/>
                  <a:pt x="68573" y="79389"/>
                </a:cubicBezTo>
                <a:cubicBezTo>
                  <a:pt x="67771" y="76589"/>
                  <a:pt x="67383" y="73148"/>
                  <a:pt x="67383" y="69057"/>
                </a:cubicBezTo>
                <a:lnTo>
                  <a:pt x="67383" y="29575"/>
                </a:lnTo>
                <a:lnTo>
                  <a:pt x="77530" y="29575"/>
                </a:lnTo>
                <a:lnTo>
                  <a:pt x="77530" y="68298"/>
                </a:lnTo>
                <a:cubicBezTo>
                  <a:pt x="77530" y="73317"/>
                  <a:pt x="78348" y="76893"/>
                  <a:pt x="79968" y="79010"/>
                </a:cubicBezTo>
                <a:cubicBezTo>
                  <a:pt x="81604" y="81144"/>
                  <a:pt x="84134" y="82215"/>
                  <a:pt x="87559" y="82215"/>
                </a:cubicBezTo>
                <a:cubicBezTo>
                  <a:pt x="90486" y="82215"/>
                  <a:pt x="92948" y="81490"/>
                  <a:pt x="94956" y="80013"/>
                </a:cubicBezTo>
                <a:cubicBezTo>
                  <a:pt x="96963" y="78554"/>
                  <a:pt x="98540" y="77120"/>
                  <a:pt x="99721" y="75687"/>
                </a:cubicBezTo>
                <a:lnTo>
                  <a:pt x="99721" y="29575"/>
                </a:lnTo>
                <a:lnTo>
                  <a:pt x="109868" y="29575"/>
                </a:lnTo>
                <a:lnTo>
                  <a:pt x="109868" y="89730"/>
                </a:lnTo>
                <a:close/>
                <a:moveTo>
                  <a:pt x="42687" y="65540"/>
                </a:moveTo>
                <a:cubicBezTo>
                  <a:pt x="42687" y="60867"/>
                  <a:pt x="41161" y="57173"/>
                  <a:pt x="38116" y="54449"/>
                </a:cubicBezTo>
                <a:cubicBezTo>
                  <a:pt x="35063" y="51733"/>
                  <a:pt x="30702" y="50375"/>
                  <a:pt x="25026" y="50375"/>
                </a:cubicBezTo>
                <a:lnTo>
                  <a:pt x="17628" y="50375"/>
                </a:lnTo>
                <a:lnTo>
                  <a:pt x="17628" y="80705"/>
                </a:lnTo>
                <a:lnTo>
                  <a:pt x="24401" y="80705"/>
                </a:lnTo>
                <a:cubicBezTo>
                  <a:pt x="30828" y="80705"/>
                  <a:pt x="35484" y="79432"/>
                  <a:pt x="38369" y="76893"/>
                </a:cubicBezTo>
                <a:cubicBezTo>
                  <a:pt x="41253" y="74329"/>
                  <a:pt x="42687" y="70550"/>
                  <a:pt x="42687" y="65540"/>
                </a:cubicBezTo>
                <a:close/>
                <a:moveTo>
                  <a:pt x="41068" y="25687"/>
                </a:moveTo>
                <a:cubicBezTo>
                  <a:pt x="41068" y="21672"/>
                  <a:pt x="39642" y="18383"/>
                  <a:pt x="36792" y="15785"/>
                </a:cubicBezTo>
                <a:cubicBezTo>
                  <a:pt x="33958" y="13204"/>
                  <a:pt x="29487" y="11897"/>
                  <a:pt x="23389" y="11897"/>
                </a:cubicBezTo>
                <a:lnTo>
                  <a:pt x="17628" y="11897"/>
                </a:lnTo>
                <a:lnTo>
                  <a:pt x="17628" y="41738"/>
                </a:lnTo>
                <a:lnTo>
                  <a:pt x="23263" y="41738"/>
                </a:lnTo>
                <a:cubicBezTo>
                  <a:pt x="29116" y="41738"/>
                  <a:pt x="33544" y="40321"/>
                  <a:pt x="36547" y="37470"/>
                </a:cubicBezTo>
                <a:cubicBezTo>
                  <a:pt x="39567" y="34636"/>
                  <a:pt x="41068" y="30697"/>
                  <a:pt x="41068" y="25687"/>
                </a:cubicBezTo>
                <a:close/>
                <a:moveTo>
                  <a:pt x="52092" y="25316"/>
                </a:moveTo>
                <a:cubicBezTo>
                  <a:pt x="52092" y="28319"/>
                  <a:pt x="51712" y="30950"/>
                  <a:pt x="50962" y="33219"/>
                </a:cubicBezTo>
                <a:cubicBezTo>
                  <a:pt x="50211" y="35471"/>
                  <a:pt x="49190" y="37411"/>
                  <a:pt x="47900" y="39039"/>
                </a:cubicBezTo>
                <a:cubicBezTo>
                  <a:pt x="46592" y="40667"/>
                  <a:pt x="45100" y="41982"/>
                  <a:pt x="43379" y="42986"/>
                </a:cubicBezTo>
                <a:cubicBezTo>
                  <a:pt x="41675" y="43990"/>
                  <a:pt x="39896" y="44740"/>
                  <a:pt x="38057" y="45238"/>
                </a:cubicBezTo>
                <a:lnTo>
                  <a:pt x="38057" y="45491"/>
                </a:lnTo>
                <a:cubicBezTo>
                  <a:pt x="40309" y="45904"/>
                  <a:pt x="42426" y="46697"/>
                  <a:pt x="44383" y="47878"/>
                </a:cubicBezTo>
                <a:cubicBezTo>
                  <a:pt x="46356" y="49042"/>
                  <a:pt x="48069" y="50501"/>
                  <a:pt x="49519" y="52264"/>
                </a:cubicBezTo>
                <a:cubicBezTo>
                  <a:pt x="50987" y="54010"/>
                  <a:pt x="52159" y="56076"/>
                  <a:pt x="53036" y="58455"/>
                </a:cubicBezTo>
                <a:cubicBezTo>
                  <a:pt x="53905" y="60850"/>
                  <a:pt x="54344" y="63457"/>
                  <a:pt x="54344" y="66307"/>
                </a:cubicBezTo>
                <a:cubicBezTo>
                  <a:pt x="54344" y="69723"/>
                  <a:pt x="53762" y="72853"/>
                  <a:pt x="52598" y="75687"/>
                </a:cubicBezTo>
                <a:cubicBezTo>
                  <a:pt x="51434" y="78529"/>
                  <a:pt x="49604" y="81000"/>
                  <a:pt x="47132" y="83084"/>
                </a:cubicBezTo>
                <a:cubicBezTo>
                  <a:pt x="44678" y="85167"/>
                  <a:pt x="41574" y="86812"/>
                  <a:pt x="37804" y="87976"/>
                </a:cubicBezTo>
                <a:cubicBezTo>
                  <a:pt x="34050" y="89140"/>
                  <a:pt x="29572" y="89730"/>
                  <a:pt x="24401" y="89730"/>
                </a:cubicBezTo>
                <a:lnTo>
                  <a:pt x="6731" y="89730"/>
                </a:lnTo>
                <a:lnTo>
                  <a:pt x="6731" y="3268"/>
                </a:lnTo>
                <a:lnTo>
                  <a:pt x="23389" y="3268"/>
                </a:lnTo>
                <a:cubicBezTo>
                  <a:pt x="28484" y="3268"/>
                  <a:pt x="32853" y="3783"/>
                  <a:pt x="36496" y="4828"/>
                </a:cubicBezTo>
                <a:cubicBezTo>
                  <a:pt x="40123" y="5866"/>
                  <a:pt x="43109" y="7342"/>
                  <a:pt x="45445" y="9273"/>
                </a:cubicBezTo>
                <a:cubicBezTo>
                  <a:pt x="47782" y="11188"/>
                  <a:pt x="49477" y="13508"/>
                  <a:pt x="50523" y="16223"/>
                </a:cubicBezTo>
                <a:cubicBezTo>
                  <a:pt x="51560" y="18948"/>
                  <a:pt x="52092" y="21976"/>
                  <a:pt x="52092" y="25316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9" name="Freihandform: Form 128">
            <a:extLst>
              <a:ext uri="{FF2B5EF4-FFF2-40B4-BE49-F238E27FC236}">
                <a16:creationId xmlns:a16="http://schemas.microsoft.com/office/drawing/2014/main" id="{E6662A67-62E6-04A7-1A19-64371071EDA2}"/>
              </a:ext>
            </a:extLst>
          </p:cNvPr>
          <p:cNvSpPr/>
          <p:nvPr userDrawn="1"/>
        </p:nvSpPr>
        <p:spPr>
          <a:xfrm>
            <a:off x="2513411" y="6407093"/>
            <a:ext cx="36858" cy="210625"/>
          </a:xfrm>
          <a:custGeom>
            <a:avLst/>
            <a:gdLst>
              <a:gd name="connsiteX0" fmla="*/ 210 w 36858"/>
              <a:gd name="connsiteY0" fmla="*/ -1 h 210625"/>
              <a:gd name="connsiteX1" fmla="*/ 37069 w 36858"/>
              <a:gd name="connsiteY1" fmla="*/ -1 h 210625"/>
              <a:gd name="connsiteX2" fmla="*/ 37069 w 36858"/>
              <a:gd name="connsiteY2" fmla="*/ 210625 h 210625"/>
              <a:gd name="connsiteX3" fmla="*/ 210 w 36858"/>
              <a:gd name="connsiteY3" fmla="*/ 210625 h 210625"/>
              <a:gd name="connsiteX4" fmla="*/ 210 w 36858"/>
              <a:gd name="connsiteY4" fmla="*/ -1 h 21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0625">
                <a:moveTo>
                  <a:pt x="210" y="-1"/>
                </a:moveTo>
                <a:lnTo>
                  <a:pt x="37069" y="-1"/>
                </a:lnTo>
                <a:lnTo>
                  <a:pt x="37069" y="210625"/>
                </a:lnTo>
                <a:lnTo>
                  <a:pt x="210" y="210625"/>
                </a:lnTo>
                <a:lnTo>
                  <a:pt x="210" y="-1"/>
                </a:lnTo>
                <a:close/>
              </a:path>
            </a:pathLst>
          </a:custGeom>
          <a:solidFill>
            <a:srgbClr val="F4CF0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0" name="Freihandform: Form 129">
            <a:extLst>
              <a:ext uri="{FF2B5EF4-FFF2-40B4-BE49-F238E27FC236}">
                <a16:creationId xmlns:a16="http://schemas.microsoft.com/office/drawing/2014/main" id="{8C465C03-41D9-8415-8431-1A413A32EC71}"/>
              </a:ext>
            </a:extLst>
          </p:cNvPr>
          <p:cNvSpPr/>
          <p:nvPr userDrawn="1"/>
        </p:nvSpPr>
        <p:spPr>
          <a:xfrm>
            <a:off x="2513411" y="6195430"/>
            <a:ext cx="36858" cy="211663"/>
          </a:xfrm>
          <a:custGeom>
            <a:avLst/>
            <a:gdLst>
              <a:gd name="connsiteX0" fmla="*/ 210 w 36858"/>
              <a:gd name="connsiteY0" fmla="*/ 2 h 211663"/>
              <a:gd name="connsiteX1" fmla="*/ 37069 w 36858"/>
              <a:gd name="connsiteY1" fmla="*/ 2 h 211663"/>
              <a:gd name="connsiteX2" fmla="*/ 37069 w 36858"/>
              <a:gd name="connsiteY2" fmla="*/ 211665 h 211663"/>
              <a:gd name="connsiteX3" fmla="*/ 210 w 36858"/>
              <a:gd name="connsiteY3" fmla="*/ 211665 h 211663"/>
              <a:gd name="connsiteX4" fmla="*/ 210 w 36858"/>
              <a:gd name="connsiteY4" fmla="*/ 2 h 21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1663">
                <a:moveTo>
                  <a:pt x="210" y="2"/>
                </a:moveTo>
                <a:lnTo>
                  <a:pt x="37069" y="2"/>
                </a:lnTo>
                <a:lnTo>
                  <a:pt x="37069" y="211665"/>
                </a:lnTo>
                <a:lnTo>
                  <a:pt x="210" y="211665"/>
                </a:lnTo>
                <a:lnTo>
                  <a:pt x="210" y="2"/>
                </a:lnTo>
                <a:close/>
              </a:path>
            </a:pathLst>
          </a:custGeom>
          <a:solidFill>
            <a:srgbClr val="ED1C24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1" name="Freihandform: Form 130">
            <a:extLst>
              <a:ext uri="{FF2B5EF4-FFF2-40B4-BE49-F238E27FC236}">
                <a16:creationId xmlns:a16="http://schemas.microsoft.com/office/drawing/2014/main" id="{9E97C0D3-7F36-A57C-D255-0C4619248DE3}"/>
              </a:ext>
            </a:extLst>
          </p:cNvPr>
          <p:cNvSpPr/>
          <p:nvPr userDrawn="1"/>
        </p:nvSpPr>
        <p:spPr>
          <a:xfrm>
            <a:off x="2203503" y="5975770"/>
            <a:ext cx="245949" cy="229426"/>
          </a:xfrm>
          <a:custGeom>
            <a:avLst/>
            <a:gdLst>
              <a:gd name="connsiteX0" fmla="*/ 148710 w 245949"/>
              <a:gd name="connsiteY0" fmla="*/ 87361 h 229426"/>
              <a:gd name="connsiteX1" fmla="*/ 149157 w 245949"/>
              <a:gd name="connsiteY1" fmla="*/ 80082 h 229426"/>
              <a:gd name="connsiteX2" fmla="*/ 148997 w 245949"/>
              <a:gd name="connsiteY2" fmla="*/ 75367 h 229426"/>
              <a:gd name="connsiteX3" fmla="*/ 188403 w 245949"/>
              <a:gd name="connsiteY3" fmla="*/ 42557 h 229426"/>
              <a:gd name="connsiteX4" fmla="*/ 179370 w 245949"/>
              <a:gd name="connsiteY4" fmla="*/ 23040 h 229426"/>
              <a:gd name="connsiteX5" fmla="*/ 181579 w 245949"/>
              <a:gd name="connsiteY5" fmla="*/ 22525 h 229426"/>
              <a:gd name="connsiteX6" fmla="*/ 193379 w 245949"/>
              <a:gd name="connsiteY6" fmla="*/ 46707 h 229426"/>
              <a:gd name="connsiteX7" fmla="*/ 148710 w 245949"/>
              <a:gd name="connsiteY7" fmla="*/ 87361 h 229426"/>
              <a:gd name="connsiteX8" fmla="*/ 127557 w 245949"/>
              <a:gd name="connsiteY8" fmla="*/ 14706 h 229426"/>
              <a:gd name="connsiteX9" fmla="*/ 124942 w 245949"/>
              <a:gd name="connsiteY9" fmla="*/ 8465 h 229426"/>
              <a:gd name="connsiteX10" fmla="*/ 129302 w 245949"/>
              <a:gd name="connsiteY10" fmla="*/ 5977 h 229426"/>
              <a:gd name="connsiteX11" fmla="*/ 128881 w 245949"/>
              <a:gd name="connsiteY11" fmla="*/ 11231 h 229426"/>
              <a:gd name="connsiteX12" fmla="*/ 131883 w 245949"/>
              <a:gd name="connsiteY12" fmla="*/ 6972 h 229426"/>
              <a:gd name="connsiteX13" fmla="*/ 127557 w 245949"/>
              <a:gd name="connsiteY13" fmla="*/ 14706 h 229426"/>
              <a:gd name="connsiteX14" fmla="*/ 122681 w 245949"/>
              <a:gd name="connsiteY14" fmla="*/ 25418 h 229426"/>
              <a:gd name="connsiteX15" fmla="*/ 118295 w 245949"/>
              <a:gd name="connsiteY15" fmla="*/ 16688 h 229426"/>
              <a:gd name="connsiteX16" fmla="*/ 109262 w 245949"/>
              <a:gd name="connsiteY16" fmla="*/ 11906 h 229426"/>
              <a:gd name="connsiteX17" fmla="*/ 102211 w 245949"/>
              <a:gd name="connsiteY17" fmla="*/ 13627 h 229426"/>
              <a:gd name="connsiteX18" fmla="*/ 99984 w 245949"/>
              <a:gd name="connsiteY18" fmla="*/ 7478 h 229426"/>
              <a:gd name="connsiteX19" fmla="*/ 107499 w 245949"/>
              <a:gd name="connsiteY19" fmla="*/ 4408 h 229426"/>
              <a:gd name="connsiteX20" fmla="*/ 124866 w 245949"/>
              <a:gd name="connsiteY20" fmla="*/ 17557 h 229426"/>
              <a:gd name="connsiteX21" fmla="*/ 122681 w 245949"/>
              <a:gd name="connsiteY21" fmla="*/ 25418 h 229426"/>
              <a:gd name="connsiteX22" fmla="*/ 150591 w 245949"/>
              <a:gd name="connsiteY22" fmla="*/ 165490 h 229426"/>
              <a:gd name="connsiteX23" fmla="*/ 153197 w 245949"/>
              <a:gd name="connsiteY23" fmla="*/ 165962 h 229426"/>
              <a:gd name="connsiteX24" fmla="*/ 168885 w 245949"/>
              <a:gd name="connsiteY24" fmla="*/ 191223 h 229426"/>
              <a:gd name="connsiteX25" fmla="*/ 169004 w 245949"/>
              <a:gd name="connsiteY25" fmla="*/ 191358 h 229426"/>
              <a:gd name="connsiteX26" fmla="*/ 169189 w 245949"/>
              <a:gd name="connsiteY26" fmla="*/ 191316 h 229426"/>
              <a:gd name="connsiteX27" fmla="*/ 186007 w 245949"/>
              <a:gd name="connsiteY27" fmla="*/ 189713 h 229426"/>
              <a:gd name="connsiteX28" fmla="*/ 186159 w 245949"/>
              <a:gd name="connsiteY28" fmla="*/ 189713 h 229426"/>
              <a:gd name="connsiteX29" fmla="*/ 188116 w 245949"/>
              <a:gd name="connsiteY29" fmla="*/ 190194 h 229426"/>
              <a:gd name="connsiteX30" fmla="*/ 188723 w 245949"/>
              <a:gd name="connsiteY30" fmla="*/ 192345 h 229426"/>
              <a:gd name="connsiteX31" fmla="*/ 187264 w 245949"/>
              <a:gd name="connsiteY31" fmla="*/ 197751 h 229426"/>
              <a:gd name="connsiteX32" fmla="*/ 175709 w 245949"/>
              <a:gd name="connsiteY32" fmla="*/ 194251 h 229426"/>
              <a:gd name="connsiteX33" fmla="*/ 170834 w 245949"/>
              <a:gd name="connsiteY33" fmla="*/ 195052 h 229426"/>
              <a:gd name="connsiteX34" fmla="*/ 170378 w 245949"/>
              <a:gd name="connsiteY34" fmla="*/ 195162 h 229426"/>
              <a:gd name="connsiteX35" fmla="*/ 169864 w 245949"/>
              <a:gd name="connsiteY35" fmla="*/ 195297 h 229426"/>
              <a:gd name="connsiteX36" fmla="*/ 173187 w 245949"/>
              <a:gd name="connsiteY36" fmla="*/ 198612 h 229426"/>
              <a:gd name="connsiteX37" fmla="*/ 182726 w 245949"/>
              <a:gd name="connsiteY37" fmla="*/ 211078 h 229426"/>
              <a:gd name="connsiteX38" fmla="*/ 179412 w 245949"/>
              <a:gd name="connsiteY38" fmla="*/ 216181 h 229426"/>
              <a:gd name="connsiteX39" fmla="*/ 168337 w 245949"/>
              <a:gd name="connsiteY39" fmla="*/ 199565 h 229426"/>
              <a:gd name="connsiteX40" fmla="*/ 167882 w 245949"/>
              <a:gd name="connsiteY40" fmla="*/ 199227 h 229426"/>
              <a:gd name="connsiteX41" fmla="*/ 167797 w 245949"/>
              <a:gd name="connsiteY41" fmla="*/ 201108 h 229426"/>
              <a:gd name="connsiteX42" fmla="*/ 167603 w 245949"/>
              <a:gd name="connsiteY42" fmla="*/ 206388 h 229426"/>
              <a:gd name="connsiteX43" fmla="*/ 163015 w 245949"/>
              <a:gd name="connsiteY43" fmla="*/ 218197 h 229426"/>
              <a:gd name="connsiteX44" fmla="*/ 161117 w 245949"/>
              <a:gd name="connsiteY44" fmla="*/ 217842 h 229426"/>
              <a:gd name="connsiteX45" fmla="*/ 163909 w 245949"/>
              <a:gd name="connsiteY45" fmla="*/ 206380 h 229426"/>
              <a:gd name="connsiteX46" fmla="*/ 163875 w 245949"/>
              <a:gd name="connsiteY46" fmla="*/ 203740 h 229426"/>
              <a:gd name="connsiteX47" fmla="*/ 163842 w 245949"/>
              <a:gd name="connsiteY47" fmla="*/ 201614 h 229426"/>
              <a:gd name="connsiteX48" fmla="*/ 164280 w 245949"/>
              <a:gd name="connsiteY48" fmla="*/ 196124 h 229426"/>
              <a:gd name="connsiteX49" fmla="*/ 164381 w 245949"/>
              <a:gd name="connsiteY49" fmla="*/ 195331 h 229426"/>
              <a:gd name="connsiteX50" fmla="*/ 163825 w 245949"/>
              <a:gd name="connsiteY50" fmla="*/ 195263 h 229426"/>
              <a:gd name="connsiteX51" fmla="*/ 156715 w 245949"/>
              <a:gd name="connsiteY51" fmla="*/ 194605 h 229426"/>
              <a:gd name="connsiteX52" fmla="*/ 145724 w 245949"/>
              <a:gd name="connsiteY52" fmla="*/ 197414 h 229426"/>
              <a:gd name="connsiteX53" fmla="*/ 142401 w 245949"/>
              <a:gd name="connsiteY53" fmla="*/ 192353 h 229426"/>
              <a:gd name="connsiteX54" fmla="*/ 145480 w 245949"/>
              <a:gd name="connsiteY54" fmla="*/ 190051 h 229426"/>
              <a:gd name="connsiteX55" fmla="*/ 148331 w 245949"/>
              <a:gd name="connsiteY55" fmla="*/ 190312 h 229426"/>
              <a:gd name="connsiteX56" fmla="*/ 160527 w 245949"/>
              <a:gd name="connsiteY56" fmla="*/ 191122 h 229426"/>
              <a:gd name="connsiteX57" fmla="*/ 160949 w 245949"/>
              <a:gd name="connsiteY57" fmla="*/ 191122 h 229426"/>
              <a:gd name="connsiteX58" fmla="*/ 160822 w 245949"/>
              <a:gd name="connsiteY58" fmla="*/ 190700 h 229426"/>
              <a:gd name="connsiteX59" fmla="*/ 146871 w 245949"/>
              <a:gd name="connsiteY59" fmla="*/ 169547 h 229426"/>
              <a:gd name="connsiteX60" fmla="*/ 150591 w 245949"/>
              <a:gd name="connsiteY60" fmla="*/ 165490 h 229426"/>
              <a:gd name="connsiteX61" fmla="*/ 85570 w 245949"/>
              <a:gd name="connsiteY61" fmla="*/ 190700 h 229426"/>
              <a:gd name="connsiteX62" fmla="*/ 85435 w 245949"/>
              <a:gd name="connsiteY62" fmla="*/ 191122 h 229426"/>
              <a:gd name="connsiteX63" fmla="*/ 85856 w 245949"/>
              <a:gd name="connsiteY63" fmla="*/ 191122 h 229426"/>
              <a:gd name="connsiteX64" fmla="*/ 98053 w 245949"/>
              <a:gd name="connsiteY64" fmla="*/ 190312 h 229426"/>
              <a:gd name="connsiteX65" fmla="*/ 100904 w 245949"/>
              <a:gd name="connsiteY65" fmla="*/ 190051 h 229426"/>
              <a:gd name="connsiteX66" fmla="*/ 103982 w 245949"/>
              <a:gd name="connsiteY66" fmla="*/ 192353 h 229426"/>
              <a:gd name="connsiteX67" fmla="*/ 100651 w 245949"/>
              <a:gd name="connsiteY67" fmla="*/ 197414 h 229426"/>
              <a:gd name="connsiteX68" fmla="*/ 89669 w 245949"/>
              <a:gd name="connsiteY68" fmla="*/ 194605 h 229426"/>
              <a:gd name="connsiteX69" fmla="*/ 82559 w 245949"/>
              <a:gd name="connsiteY69" fmla="*/ 195263 h 229426"/>
              <a:gd name="connsiteX70" fmla="*/ 82289 w 245949"/>
              <a:gd name="connsiteY70" fmla="*/ 195297 h 229426"/>
              <a:gd name="connsiteX71" fmla="*/ 81993 w 245949"/>
              <a:gd name="connsiteY71" fmla="*/ 195331 h 229426"/>
              <a:gd name="connsiteX72" fmla="*/ 82095 w 245949"/>
              <a:gd name="connsiteY72" fmla="*/ 196124 h 229426"/>
              <a:gd name="connsiteX73" fmla="*/ 82533 w 245949"/>
              <a:gd name="connsiteY73" fmla="*/ 201614 h 229426"/>
              <a:gd name="connsiteX74" fmla="*/ 82500 w 245949"/>
              <a:gd name="connsiteY74" fmla="*/ 203740 h 229426"/>
              <a:gd name="connsiteX75" fmla="*/ 82474 w 245949"/>
              <a:gd name="connsiteY75" fmla="*/ 206380 h 229426"/>
              <a:gd name="connsiteX76" fmla="*/ 85266 w 245949"/>
              <a:gd name="connsiteY76" fmla="*/ 217842 h 229426"/>
              <a:gd name="connsiteX77" fmla="*/ 83368 w 245949"/>
              <a:gd name="connsiteY77" fmla="*/ 218197 h 229426"/>
              <a:gd name="connsiteX78" fmla="*/ 78771 w 245949"/>
              <a:gd name="connsiteY78" fmla="*/ 206388 h 229426"/>
              <a:gd name="connsiteX79" fmla="*/ 78586 w 245949"/>
              <a:gd name="connsiteY79" fmla="*/ 201108 h 229426"/>
              <a:gd name="connsiteX80" fmla="*/ 78493 w 245949"/>
              <a:gd name="connsiteY80" fmla="*/ 199219 h 229426"/>
              <a:gd name="connsiteX81" fmla="*/ 78038 w 245949"/>
              <a:gd name="connsiteY81" fmla="*/ 199565 h 229426"/>
              <a:gd name="connsiteX82" fmla="*/ 66988 w 245949"/>
              <a:gd name="connsiteY82" fmla="*/ 216181 h 229426"/>
              <a:gd name="connsiteX83" fmla="*/ 63665 w 245949"/>
              <a:gd name="connsiteY83" fmla="*/ 211078 h 229426"/>
              <a:gd name="connsiteX84" fmla="*/ 73205 w 245949"/>
              <a:gd name="connsiteY84" fmla="*/ 198612 h 229426"/>
              <a:gd name="connsiteX85" fmla="*/ 76148 w 245949"/>
              <a:gd name="connsiteY85" fmla="*/ 195677 h 229426"/>
              <a:gd name="connsiteX86" fmla="*/ 76511 w 245949"/>
              <a:gd name="connsiteY86" fmla="*/ 195297 h 229426"/>
              <a:gd name="connsiteX87" fmla="*/ 75549 w 245949"/>
              <a:gd name="connsiteY87" fmla="*/ 195052 h 229426"/>
              <a:gd name="connsiteX88" fmla="*/ 70674 w 245949"/>
              <a:gd name="connsiteY88" fmla="*/ 194251 h 229426"/>
              <a:gd name="connsiteX89" fmla="*/ 59119 w 245949"/>
              <a:gd name="connsiteY89" fmla="*/ 197751 h 229426"/>
              <a:gd name="connsiteX90" fmla="*/ 57660 w 245949"/>
              <a:gd name="connsiteY90" fmla="*/ 192345 h 229426"/>
              <a:gd name="connsiteX91" fmla="*/ 58259 w 245949"/>
              <a:gd name="connsiteY91" fmla="*/ 190194 h 229426"/>
              <a:gd name="connsiteX92" fmla="*/ 60224 w 245949"/>
              <a:gd name="connsiteY92" fmla="*/ 189713 h 229426"/>
              <a:gd name="connsiteX93" fmla="*/ 60367 w 245949"/>
              <a:gd name="connsiteY93" fmla="*/ 189713 h 229426"/>
              <a:gd name="connsiteX94" fmla="*/ 77203 w 245949"/>
              <a:gd name="connsiteY94" fmla="*/ 191316 h 229426"/>
              <a:gd name="connsiteX95" fmla="*/ 77380 w 245949"/>
              <a:gd name="connsiteY95" fmla="*/ 191358 h 229426"/>
              <a:gd name="connsiteX96" fmla="*/ 77498 w 245949"/>
              <a:gd name="connsiteY96" fmla="*/ 191223 h 229426"/>
              <a:gd name="connsiteX97" fmla="*/ 93186 w 245949"/>
              <a:gd name="connsiteY97" fmla="*/ 165962 h 229426"/>
              <a:gd name="connsiteX98" fmla="*/ 95792 w 245949"/>
              <a:gd name="connsiteY98" fmla="*/ 165490 h 229426"/>
              <a:gd name="connsiteX99" fmla="*/ 99512 w 245949"/>
              <a:gd name="connsiteY99" fmla="*/ 169547 h 229426"/>
              <a:gd name="connsiteX100" fmla="*/ 85570 w 245949"/>
              <a:gd name="connsiteY100" fmla="*/ 190700 h 229426"/>
              <a:gd name="connsiteX101" fmla="*/ 53013 w 245949"/>
              <a:gd name="connsiteY101" fmla="*/ 46707 h 229426"/>
              <a:gd name="connsiteX102" fmla="*/ 64804 w 245949"/>
              <a:gd name="connsiteY102" fmla="*/ 22525 h 229426"/>
              <a:gd name="connsiteX103" fmla="*/ 67014 w 245949"/>
              <a:gd name="connsiteY103" fmla="*/ 23040 h 229426"/>
              <a:gd name="connsiteX104" fmla="*/ 57989 w 245949"/>
              <a:gd name="connsiteY104" fmla="*/ 42557 h 229426"/>
              <a:gd name="connsiteX105" fmla="*/ 98002 w 245949"/>
              <a:gd name="connsiteY105" fmla="*/ 75376 h 229426"/>
              <a:gd name="connsiteX106" fmla="*/ 97800 w 245949"/>
              <a:gd name="connsiteY106" fmla="*/ 80082 h 229426"/>
              <a:gd name="connsiteX107" fmla="*/ 98205 w 245949"/>
              <a:gd name="connsiteY107" fmla="*/ 87361 h 229426"/>
              <a:gd name="connsiteX108" fmla="*/ 53013 w 245949"/>
              <a:gd name="connsiteY108" fmla="*/ 46707 h 229426"/>
              <a:gd name="connsiteX109" fmla="*/ 214204 w 245949"/>
              <a:gd name="connsiteY109" fmla="*/ 83709 h 229426"/>
              <a:gd name="connsiteX110" fmla="*/ 246162 w 245949"/>
              <a:gd name="connsiteY110" fmla="*/ 100468 h 229426"/>
              <a:gd name="connsiteX111" fmla="*/ 225321 w 245949"/>
              <a:gd name="connsiteY111" fmla="*/ 76750 h 229426"/>
              <a:gd name="connsiteX112" fmla="*/ 205635 w 245949"/>
              <a:gd name="connsiteY112" fmla="*/ 45239 h 229426"/>
              <a:gd name="connsiteX113" fmla="*/ 191136 w 245949"/>
              <a:gd name="connsiteY113" fmla="*/ 19640 h 229426"/>
              <a:gd name="connsiteX114" fmla="*/ 197048 w 245949"/>
              <a:gd name="connsiteY114" fmla="*/ 16714 h 229426"/>
              <a:gd name="connsiteX115" fmla="*/ 164424 w 245949"/>
              <a:gd name="connsiteY115" fmla="*/ 10185 h 229426"/>
              <a:gd name="connsiteX116" fmla="*/ 157018 w 245949"/>
              <a:gd name="connsiteY116" fmla="*/ 16444 h 229426"/>
              <a:gd name="connsiteX117" fmla="*/ 168945 w 245949"/>
              <a:gd name="connsiteY117" fmla="*/ 24448 h 229426"/>
              <a:gd name="connsiteX118" fmla="*/ 175237 w 245949"/>
              <a:gd name="connsiteY118" fmla="*/ 23824 h 229426"/>
              <a:gd name="connsiteX119" fmla="*/ 182625 w 245949"/>
              <a:gd name="connsiteY119" fmla="*/ 42017 h 229426"/>
              <a:gd name="connsiteX120" fmla="*/ 149478 w 245949"/>
              <a:gd name="connsiteY120" fmla="*/ 66562 h 229426"/>
              <a:gd name="connsiteX121" fmla="*/ 146703 w 245949"/>
              <a:gd name="connsiteY121" fmla="*/ 66460 h 229426"/>
              <a:gd name="connsiteX122" fmla="*/ 140183 w 245949"/>
              <a:gd name="connsiteY122" fmla="*/ 50764 h 229426"/>
              <a:gd name="connsiteX123" fmla="*/ 147319 w 245949"/>
              <a:gd name="connsiteY123" fmla="*/ 19995 h 229426"/>
              <a:gd name="connsiteX124" fmla="*/ 142764 w 245949"/>
              <a:gd name="connsiteY124" fmla="*/ 7335 h 229426"/>
              <a:gd name="connsiteX125" fmla="*/ 147580 w 245949"/>
              <a:gd name="connsiteY125" fmla="*/ 1515 h 229426"/>
              <a:gd name="connsiteX126" fmla="*/ 142916 w 245949"/>
              <a:gd name="connsiteY126" fmla="*/ 2080 h 229426"/>
              <a:gd name="connsiteX127" fmla="*/ 122091 w 245949"/>
              <a:gd name="connsiteY127" fmla="*/ 5 h 229426"/>
              <a:gd name="connsiteX128" fmla="*/ 117494 w 245949"/>
              <a:gd name="connsiteY128" fmla="*/ 2190 h 229426"/>
              <a:gd name="connsiteX129" fmla="*/ 117663 w 245949"/>
              <a:gd name="connsiteY129" fmla="*/ 3168 h 229426"/>
              <a:gd name="connsiteX130" fmla="*/ 113530 w 245949"/>
              <a:gd name="connsiteY130" fmla="*/ 2012 h 229426"/>
              <a:gd name="connsiteX131" fmla="*/ 107499 w 245949"/>
              <a:gd name="connsiteY131" fmla="*/ 1481 h 229426"/>
              <a:gd name="connsiteX132" fmla="*/ 97057 w 245949"/>
              <a:gd name="connsiteY132" fmla="*/ 7478 h 229426"/>
              <a:gd name="connsiteX133" fmla="*/ 100988 w 245949"/>
              <a:gd name="connsiteY133" fmla="*/ 17363 h 229426"/>
              <a:gd name="connsiteX134" fmla="*/ 109262 w 245949"/>
              <a:gd name="connsiteY134" fmla="*/ 14824 h 229426"/>
              <a:gd name="connsiteX135" fmla="*/ 118920 w 245949"/>
              <a:gd name="connsiteY135" fmla="*/ 23343 h 229426"/>
              <a:gd name="connsiteX136" fmla="*/ 112847 w 245949"/>
              <a:gd name="connsiteY136" fmla="*/ 23799 h 229426"/>
              <a:gd name="connsiteX137" fmla="*/ 99191 w 245949"/>
              <a:gd name="connsiteY137" fmla="*/ 21108 h 229426"/>
              <a:gd name="connsiteX138" fmla="*/ 98888 w 245949"/>
              <a:gd name="connsiteY138" fmla="*/ 21327 h 229426"/>
              <a:gd name="connsiteX139" fmla="*/ 105205 w 245949"/>
              <a:gd name="connsiteY139" fmla="*/ 26692 h 229426"/>
              <a:gd name="connsiteX140" fmla="*/ 120396 w 245949"/>
              <a:gd name="connsiteY140" fmla="*/ 29770 h 229426"/>
              <a:gd name="connsiteX141" fmla="*/ 117427 w 245949"/>
              <a:gd name="connsiteY141" fmla="*/ 33136 h 229426"/>
              <a:gd name="connsiteX142" fmla="*/ 116448 w 245949"/>
              <a:gd name="connsiteY142" fmla="*/ 33178 h 229426"/>
              <a:gd name="connsiteX143" fmla="*/ 101747 w 245949"/>
              <a:gd name="connsiteY143" fmla="*/ 28767 h 229426"/>
              <a:gd name="connsiteX144" fmla="*/ 101393 w 245949"/>
              <a:gd name="connsiteY144" fmla="*/ 29053 h 229426"/>
              <a:gd name="connsiteX145" fmla="*/ 115605 w 245949"/>
              <a:gd name="connsiteY145" fmla="*/ 40794 h 229426"/>
              <a:gd name="connsiteX146" fmla="*/ 99672 w 245949"/>
              <a:gd name="connsiteY146" fmla="*/ 66460 h 229426"/>
              <a:gd name="connsiteX147" fmla="*/ 96897 w 245949"/>
              <a:gd name="connsiteY147" fmla="*/ 66562 h 229426"/>
              <a:gd name="connsiteX148" fmla="*/ 63750 w 245949"/>
              <a:gd name="connsiteY148" fmla="*/ 42017 h 229426"/>
              <a:gd name="connsiteX149" fmla="*/ 71147 w 245949"/>
              <a:gd name="connsiteY149" fmla="*/ 23824 h 229426"/>
              <a:gd name="connsiteX150" fmla="*/ 77430 w 245949"/>
              <a:gd name="connsiteY150" fmla="*/ 24448 h 229426"/>
              <a:gd name="connsiteX151" fmla="*/ 89374 w 245949"/>
              <a:gd name="connsiteY151" fmla="*/ 16444 h 229426"/>
              <a:gd name="connsiteX152" fmla="*/ 81951 w 245949"/>
              <a:gd name="connsiteY152" fmla="*/ 10185 h 229426"/>
              <a:gd name="connsiteX153" fmla="*/ 49335 w 245949"/>
              <a:gd name="connsiteY153" fmla="*/ 16714 h 229426"/>
              <a:gd name="connsiteX154" fmla="*/ 55239 w 245949"/>
              <a:gd name="connsiteY154" fmla="*/ 19640 h 229426"/>
              <a:gd name="connsiteX155" fmla="*/ 40749 w 245949"/>
              <a:gd name="connsiteY155" fmla="*/ 45239 h 229426"/>
              <a:gd name="connsiteX156" fmla="*/ 21063 w 245949"/>
              <a:gd name="connsiteY156" fmla="*/ 76750 h 229426"/>
              <a:gd name="connsiteX157" fmla="*/ 213 w 245949"/>
              <a:gd name="connsiteY157" fmla="*/ 100468 h 229426"/>
              <a:gd name="connsiteX158" fmla="*/ 32179 w 245949"/>
              <a:gd name="connsiteY158" fmla="*/ 83709 h 229426"/>
              <a:gd name="connsiteX159" fmla="*/ 42275 w 245949"/>
              <a:gd name="connsiteY159" fmla="*/ 67548 h 229426"/>
              <a:gd name="connsiteX160" fmla="*/ 45025 w 245949"/>
              <a:gd name="connsiteY160" fmla="*/ 73689 h 229426"/>
              <a:gd name="connsiteX161" fmla="*/ 24943 w 245949"/>
              <a:gd name="connsiteY161" fmla="*/ 105816 h 229426"/>
              <a:gd name="connsiteX162" fmla="*/ 4101 w 245949"/>
              <a:gd name="connsiteY162" fmla="*/ 129533 h 229426"/>
              <a:gd name="connsiteX163" fmla="*/ 36059 w 245949"/>
              <a:gd name="connsiteY163" fmla="*/ 112791 h 229426"/>
              <a:gd name="connsiteX164" fmla="*/ 53350 w 245949"/>
              <a:gd name="connsiteY164" fmla="*/ 85109 h 229426"/>
              <a:gd name="connsiteX165" fmla="*/ 57449 w 245949"/>
              <a:gd name="connsiteY165" fmla="*/ 89124 h 229426"/>
              <a:gd name="connsiteX166" fmla="*/ 33048 w 245949"/>
              <a:gd name="connsiteY166" fmla="*/ 128184 h 229426"/>
              <a:gd name="connsiteX167" fmla="*/ 12190 w 245949"/>
              <a:gd name="connsiteY167" fmla="*/ 151876 h 229426"/>
              <a:gd name="connsiteX168" fmla="*/ 44165 w 245949"/>
              <a:gd name="connsiteY168" fmla="*/ 135125 h 229426"/>
              <a:gd name="connsiteX169" fmla="*/ 67950 w 245949"/>
              <a:gd name="connsiteY169" fmla="*/ 97052 h 229426"/>
              <a:gd name="connsiteX170" fmla="*/ 72783 w 245949"/>
              <a:gd name="connsiteY170" fmla="*/ 99911 h 229426"/>
              <a:gd name="connsiteX171" fmla="*/ 43760 w 245949"/>
              <a:gd name="connsiteY171" fmla="*/ 146352 h 229426"/>
              <a:gd name="connsiteX172" fmla="*/ 22901 w 245949"/>
              <a:gd name="connsiteY172" fmla="*/ 170061 h 229426"/>
              <a:gd name="connsiteX173" fmla="*/ 54877 w 245949"/>
              <a:gd name="connsiteY173" fmla="*/ 153319 h 229426"/>
              <a:gd name="connsiteX174" fmla="*/ 84760 w 245949"/>
              <a:gd name="connsiteY174" fmla="*/ 105461 h 229426"/>
              <a:gd name="connsiteX175" fmla="*/ 90150 w 245949"/>
              <a:gd name="connsiteY175" fmla="*/ 107376 h 229426"/>
              <a:gd name="connsiteX176" fmla="*/ 56378 w 245949"/>
              <a:gd name="connsiteY176" fmla="*/ 161441 h 229426"/>
              <a:gd name="connsiteX177" fmla="*/ 35536 w 245949"/>
              <a:gd name="connsiteY177" fmla="*/ 185133 h 229426"/>
              <a:gd name="connsiteX178" fmla="*/ 67503 w 245949"/>
              <a:gd name="connsiteY178" fmla="*/ 168391 h 229426"/>
              <a:gd name="connsiteX179" fmla="*/ 103510 w 245949"/>
              <a:gd name="connsiteY179" fmla="*/ 110775 h 229426"/>
              <a:gd name="connsiteX180" fmla="*/ 104589 w 245949"/>
              <a:gd name="connsiteY180" fmla="*/ 110969 h 229426"/>
              <a:gd name="connsiteX181" fmla="*/ 106251 w 245949"/>
              <a:gd name="connsiteY181" fmla="*/ 119884 h 229426"/>
              <a:gd name="connsiteX182" fmla="*/ 80121 w 245949"/>
              <a:gd name="connsiteY182" fmla="*/ 166325 h 229426"/>
              <a:gd name="connsiteX183" fmla="*/ 84085 w 245949"/>
              <a:gd name="connsiteY183" fmla="*/ 166856 h 229426"/>
              <a:gd name="connsiteX184" fmla="*/ 90268 w 245949"/>
              <a:gd name="connsiteY184" fmla="*/ 166468 h 229426"/>
              <a:gd name="connsiteX185" fmla="*/ 76275 w 245949"/>
              <a:gd name="connsiteY185" fmla="*/ 188684 h 229426"/>
              <a:gd name="connsiteX186" fmla="*/ 60367 w 245949"/>
              <a:gd name="connsiteY186" fmla="*/ 187183 h 229426"/>
              <a:gd name="connsiteX187" fmla="*/ 55197 w 245949"/>
              <a:gd name="connsiteY187" fmla="*/ 192345 h 229426"/>
              <a:gd name="connsiteX188" fmla="*/ 59473 w 245949"/>
              <a:gd name="connsiteY188" fmla="*/ 201808 h 229426"/>
              <a:gd name="connsiteX189" fmla="*/ 70674 w 245949"/>
              <a:gd name="connsiteY189" fmla="*/ 196765 h 229426"/>
              <a:gd name="connsiteX190" fmla="*/ 71535 w 245949"/>
              <a:gd name="connsiteY190" fmla="*/ 196807 h 229426"/>
              <a:gd name="connsiteX191" fmla="*/ 61152 w 245949"/>
              <a:gd name="connsiteY191" fmla="*/ 211078 h 229426"/>
              <a:gd name="connsiteX192" fmla="*/ 69780 w 245949"/>
              <a:gd name="connsiteY192" fmla="*/ 219555 h 229426"/>
              <a:gd name="connsiteX193" fmla="*/ 69519 w 245949"/>
              <a:gd name="connsiteY193" fmla="*/ 216704 h 229426"/>
              <a:gd name="connsiteX194" fmla="*/ 76300 w 245949"/>
              <a:gd name="connsiteY194" fmla="*/ 204314 h 229426"/>
              <a:gd name="connsiteX195" fmla="*/ 76258 w 245949"/>
              <a:gd name="connsiteY195" fmla="*/ 206388 h 229426"/>
              <a:gd name="connsiteX196" fmla="*/ 83368 w 245949"/>
              <a:gd name="connsiteY196" fmla="*/ 220710 h 229426"/>
              <a:gd name="connsiteX197" fmla="*/ 89256 w 245949"/>
              <a:gd name="connsiteY197" fmla="*/ 218534 h 229426"/>
              <a:gd name="connsiteX198" fmla="*/ 85005 w 245949"/>
              <a:gd name="connsiteY198" fmla="*/ 206380 h 229426"/>
              <a:gd name="connsiteX199" fmla="*/ 85038 w 245949"/>
              <a:gd name="connsiteY199" fmla="*/ 201623 h 229426"/>
              <a:gd name="connsiteX200" fmla="*/ 84827 w 245949"/>
              <a:gd name="connsiteY200" fmla="*/ 197490 h 229426"/>
              <a:gd name="connsiteX201" fmla="*/ 89669 w 245949"/>
              <a:gd name="connsiteY201" fmla="*/ 197186 h 229426"/>
              <a:gd name="connsiteX202" fmla="*/ 100642 w 245949"/>
              <a:gd name="connsiteY202" fmla="*/ 201075 h 229426"/>
              <a:gd name="connsiteX203" fmla="*/ 106529 w 245949"/>
              <a:gd name="connsiteY203" fmla="*/ 192353 h 229426"/>
              <a:gd name="connsiteX204" fmla="*/ 100904 w 245949"/>
              <a:gd name="connsiteY204" fmla="*/ 187529 h 229426"/>
              <a:gd name="connsiteX205" fmla="*/ 89213 w 245949"/>
              <a:gd name="connsiteY205" fmla="*/ 188592 h 229426"/>
              <a:gd name="connsiteX206" fmla="*/ 100566 w 245949"/>
              <a:gd name="connsiteY206" fmla="*/ 172170 h 229426"/>
              <a:gd name="connsiteX207" fmla="*/ 104851 w 245949"/>
              <a:gd name="connsiteY207" fmla="*/ 178799 h 229426"/>
              <a:gd name="connsiteX208" fmla="*/ 113159 w 245949"/>
              <a:gd name="connsiteY208" fmla="*/ 156524 h 229426"/>
              <a:gd name="connsiteX209" fmla="*/ 114753 w 245949"/>
              <a:gd name="connsiteY209" fmla="*/ 175915 h 229426"/>
              <a:gd name="connsiteX210" fmla="*/ 96450 w 245949"/>
              <a:gd name="connsiteY210" fmla="*/ 221714 h 229426"/>
              <a:gd name="connsiteX211" fmla="*/ 105045 w 245949"/>
              <a:gd name="connsiteY211" fmla="*/ 227061 h 229426"/>
              <a:gd name="connsiteX212" fmla="*/ 114593 w 245949"/>
              <a:gd name="connsiteY212" fmla="*/ 217075 h 229426"/>
              <a:gd name="connsiteX213" fmla="*/ 123196 w 245949"/>
              <a:gd name="connsiteY213" fmla="*/ 229431 h 229426"/>
              <a:gd name="connsiteX214" fmla="*/ 131782 w 245949"/>
              <a:gd name="connsiteY214" fmla="*/ 217075 h 229426"/>
              <a:gd name="connsiteX215" fmla="*/ 141338 w 245949"/>
              <a:gd name="connsiteY215" fmla="*/ 227061 h 229426"/>
              <a:gd name="connsiteX216" fmla="*/ 149933 w 245949"/>
              <a:gd name="connsiteY216" fmla="*/ 221714 h 229426"/>
              <a:gd name="connsiteX217" fmla="*/ 131630 w 245949"/>
              <a:gd name="connsiteY217" fmla="*/ 175915 h 229426"/>
              <a:gd name="connsiteX218" fmla="*/ 133216 w 245949"/>
              <a:gd name="connsiteY218" fmla="*/ 156524 h 229426"/>
              <a:gd name="connsiteX219" fmla="*/ 141524 w 245949"/>
              <a:gd name="connsiteY219" fmla="*/ 178799 h 229426"/>
              <a:gd name="connsiteX220" fmla="*/ 145826 w 245949"/>
              <a:gd name="connsiteY220" fmla="*/ 172170 h 229426"/>
              <a:gd name="connsiteX221" fmla="*/ 157170 w 245949"/>
              <a:gd name="connsiteY221" fmla="*/ 188592 h 229426"/>
              <a:gd name="connsiteX222" fmla="*/ 145480 w 245949"/>
              <a:gd name="connsiteY222" fmla="*/ 187529 h 229426"/>
              <a:gd name="connsiteX223" fmla="*/ 139862 w 245949"/>
              <a:gd name="connsiteY223" fmla="*/ 192353 h 229426"/>
              <a:gd name="connsiteX224" fmla="*/ 145733 w 245949"/>
              <a:gd name="connsiteY224" fmla="*/ 201075 h 229426"/>
              <a:gd name="connsiteX225" fmla="*/ 156715 w 245949"/>
              <a:gd name="connsiteY225" fmla="*/ 197186 h 229426"/>
              <a:gd name="connsiteX226" fmla="*/ 161556 w 245949"/>
              <a:gd name="connsiteY226" fmla="*/ 197490 h 229426"/>
              <a:gd name="connsiteX227" fmla="*/ 161353 w 245949"/>
              <a:gd name="connsiteY227" fmla="*/ 201623 h 229426"/>
              <a:gd name="connsiteX228" fmla="*/ 161379 w 245949"/>
              <a:gd name="connsiteY228" fmla="*/ 206380 h 229426"/>
              <a:gd name="connsiteX229" fmla="*/ 157128 w 245949"/>
              <a:gd name="connsiteY229" fmla="*/ 218534 h 229426"/>
              <a:gd name="connsiteX230" fmla="*/ 163015 w 245949"/>
              <a:gd name="connsiteY230" fmla="*/ 220710 h 229426"/>
              <a:gd name="connsiteX231" fmla="*/ 170134 w 245949"/>
              <a:gd name="connsiteY231" fmla="*/ 206388 h 229426"/>
              <a:gd name="connsiteX232" fmla="*/ 170092 w 245949"/>
              <a:gd name="connsiteY232" fmla="*/ 204314 h 229426"/>
              <a:gd name="connsiteX233" fmla="*/ 176865 w 245949"/>
              <a:gd name="connsiteY233" fmla="*/ 216704 h 229426"/>
              <a:gd name="connsiteX234" fmla="*/ 176603 w 245949"/>
              <a:gd name="connsiteY234" fmla="*/ 219555 h 229426"/>
              <a:gd name="connsiteX235" fmla="*/ 185240 w 245949"/>
              <a:gd name="connsiteY235" fmla="*/ 211078 h 229426"/>
              <a:gd name="connsiteX236" fmla="*/ 174849 w 245949"/>
              <a:gd name="connsiteY236" fmla="*/ 196807 h 229426"/>
              <a:gd name="connsiteX237" fmla="*/ 175709 w 245949"/>
              <a:gd name="connsiteY237" fmla="*/ 196765 h 229426"/>
              <a:gd name="connsiteX238" fmla="*/ 186910 w 245949"/>
              <a:gd name="connsiteY238" fmla="*/ 201808 h 229426"/>
              <a:gd name="connsiteX239" fmla="*/ 191186 w 245949"/>
              <a:gd name="connsiteY239" fmla="*/ 192345 h 229426"/>
              <a:gd name="connsiteX240" fmla="*/ 186007 w 245949"/>
              <a:gd name="connsiteY240" fmla="*/ 187183 h 229426"/>
              <a:gd name="connsiteX241" fmla="*/ 170100 w 245949"/>
              <a:gd name="connsiteY241" fmla="*/ 188684 h 229426"/>
              <a:gd name="connsiteX242" fmla="*/ 156116 w 245949"/>
              <a:gd name="connsiteY242" fmla="*/ 166468 h 229426"/>
              <a:gd name="connsiteX243" fmla="*/ 162298 w 245949"/>
              <a:gd name="connsiteY243" fmla="*/ 166856 h 229426"/>
              <a:gd name="connsiteX244" fmla="*/ 166271 w 245949"/>
              <a:gd name="connsiteY244" fmla="*/ 166325 h 229426"/>
              <a:gd name="connsiteX245" fmla="*/ 140124 w 245949"/>
              <a:gd name="connsiteY245" fmla="*/ 119884 h 229426"/>
              <a:gd name="connsiteX246" fmla="*/ 141785 w 245949"/>
              <a:gd name="connsiteY246" fmla="*/ 110969 h 229426"/>
              <a:gd name="connsiteX247" fmla="*/ 142882 w 245949"/>
              <a:gd name="connsiteY247" fmla="*/ 110775 h 229426"/>
              <a:gd name="connsiteX248" fmla="*/ 178880 w 245949"/>
              <a:gd name="connsiteY248" fmla="*/ 168391 h 229426"/>
              <a:gd name="connsiteX249" fmla="*/ 210839 w 245949"/>
              <a:gd name="connsiteY249" fmla="*/ 185133 h 229426"/>
              <a:gd name="connsiteX250" fmla="*/ 190014 w 245949"/>
              <a:gd name="connsiteY250" fmla="*/ 161441 h 229426"/>
              <a:gd name="connsiteX251" fmla="*/ 156225 w 245949"/>
              <a:gd name="connsiteY251" fmla="*/ 107376 h 229426"/>
              <a:gd name="connsiteX252" fmla="*/ 161615 w 245949"/>
              <a:gd name="connsiteY252" fmla="*/ 105461 h 229426"/>
              <a:gd name="connsiteX253" fmla="*/ 191507 w 245949"/>
              <a:gd name="connsiteY253" fmla="*/ 153319 h 229426"/>
              <a:gd name="connsiteX254" fmla="*/ 223482 w 245949"/>
              <a:gd name="connsiteY254" fmla="*/ 170061 h 229426"/>
              <a:gd name="connsiteX255" fmla="*/ 202640 w 245949"/>
              <a:gd name="connsiteY255" fmla="*/ 146352 h 229426"/>
              <a:gd name="connsiteX256" fmla="*/ 173609 w 245949"/>
              <a:gd name="connsiteY256" fmla="*/ 99911 h 229426"/>
              <a:gd name="connsiteX257" fmla="*/ 178425 w 245949"/>
              <a:gd name="connsiteY257" fmla="*/ 97052 h 229426"/>
              <a:gd name="connsiteX258" fmla="*/ 202219 w 245949"/>
              <a:gd name="connsiteY258" fmla="*/ 135125 h 229426"/>
              <a:gd name="connsiteX259" fmla="*/ 234177 w 245949"/>
              <a:gd name="connsiteY259" fmla="*/ 151876 h 229426"/>
              <a:gd name="connsiteX260" fmla="*/ 213335 w 245949"/>
              <a:gd name="connsiteY260" fmla="*/ 128184 h 229426"/>
              <a:gd name="connsiteX261" fmla="*/ 188934 w 245949"/>
              <a:gd name="connsiteY261" fmla="*/ 89124 h 229426"/>
              <a:gd name="connsiteX262" fmla="*/ 193025 w 245949"/>
              <a:gd name="connsiteY262" fmla="*/ 85109 h 229426"/>
              <a:gd name="connsiteX263" fmla="*/ 210316 w 245949"/>
              <a:gd name="connsiteY263" fmla="*/ 112791 h 229426"/>
              <a:gd name="connsiteX264" fmla="*/ 242282 w 245949"/>
              <a:gd name="connsiteY264" fmla="*/ 129533 h 229426"/>
              <a:gd name="connsiteX265" fmla="*/ 221441 w 245949"/>
              <a:gd name="connsiteY265" fmla="*/ 105816 h 229426"/>
              <a:gd name="connsiteX266" fmla="*/ 201358 w 245949"/>
              <a:gd name="connsiteY266" fmla="*/ 73689 h 229426"/>
              <a:gd name="connsiteX267" fmla="*/ 204099 w 245949"/>
              <a:gd name="connsiteY267" fmla="*/ 67548 h 229426"/>
              <a:gd name="connsiteX268" fmla="*/ 214204 w 245949"/>
              <a:gd name="connsiteY268" fmla="*/ 83709 h 22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245949" h="229426">
                <a:moveTo>
                  <a:pt x="148710" y="87361"/>
                </a:moveTo>
                <a:cubicBezTo>
                  <a:pt x="148989" y="85008"/>
                  <a:pt x="149157" y="82579"/>
                  <a:pt x="149157" y="80082"/>
                </a:cubicBezTo>
                <a:cubicBezTo>
                  <a:pt x="149157" y="78732"/>
                  <a:pt x="149166" y="77155"/>
                  <a:pt x="148997" y="75367"/>
                </a:cubicBezTo>
                <a:cubicBezTo>
                  <a:pt x="169982" y="75063"/>
                  <a:pt x="188403" y="59949"/>
                  <a:pt x="188403" y="42557"/>
                </a:cubicBezTo>
                <a:cubicBezTo>
                  <a:pt x="188403" y="33701"/>
                  <a:pt x="182625" y="27029"/>
                  <a:pt x="179370" y="23040"/>
                </a:cubicBezTo>
                <a:cubicBezTo>
                  <a:pt x="180103" y="22888"/>
                  <a:pt x="180837" y="22711"/>
                  <a:pt x="181579" y="22525"/>
                </a:cubicBezTo>
                <a:cubicBezTo>
                  <a:pt x="184658" y="25199"/>
                  <a:pt x="193379" y="34704"/>
                  <a:pt x="193379" y="46707"/>
                </a:cubicBezTo>
                <a:cubicBezTo>
                  <a:pt x="193379" y="67574"/>
                  <a:pt x="172521" y="86931"/>
                  <a:pt x="148710" y="87361"/>
                </a:cubicBezTo>
                <a:close/>
                <a:moveTo>
                  <a:pt x="127557" y="14706"/>
                </a:moveTo>
                <a:cubicBezTo>
                  <a:pt x="127169" y="12387"/>
                  <a:pt x="126283" y="10278"/>
                  <a:pt x="124942" y="8465"/>
                </a:cubicBezTo>
                <a:cubicBezTo>
                  <a:pt x="125001" y="6339"/>
                  <a:pt x="125878" y="4307"/>
                  <a:pt x="129302" y="5977"/>
                </a:cubicBezTo>
                <a:cubicBezTo>
                  <a:pt x="127447" y="7883"/>
                  <a:pt x="128881" y="11231"/>
                  <a:pt x="128881" y="11231"/>
                </a:cubicBezTo>
                <a:cubicBezTo>
                  <a:pt x="128881" y="11231"/>
                  <a:pt x="132676" y="9468"/>
                  <a:pt x="131883" y="6972"/>
                </a:cubicBezTo>
                <a:cubicBezTo>
                  <a:pt x="137509" y="8321"/>
                  <a:pt x="133469" y="15870"/>
                  <a:pt x="127557" y="14706"/>
                </a:cubicBezTo>
                <a:close/>
                <a:moveTo>
                  <a:pt x="122681" y="25418"/>
                </a:moveTo>
                <a:cubicBezTo>
                  <a:pt x="121922" y="22297"/>
                  <a:pt x="120337" y="19109"/>
                  <a:pt x="118295" y="16688"/>
                </a:cubicBezTo>
                <a:cubicBezTo>
                  <a:pt x="116440" y="14504"/>
                  <a:pt x="113378" y="11906"/>
                  <a:pt x="109262" y="11906"/>
                </a:cubicBezTo>
                <a:cubicBezTo>
                  <a:pt x="107373" y="11906"/>
                  <a:pt x="104210" y="12783"/>
                  <a:pt x="102211" y="13627"/>
                </a:cubicBezTo>
                <a:cubicBezTo>
                  <a:pt x="101443" y="12269"/>
                  <a:pt x="99984" y="8971"/>
                  <a:pt x="99984" y="7478"/>
                </a:cubicBezTo>
                <a:cubicBezTo>
                  <a:pt x="99984" y="5951"/>
                  <a:pt x="102565" y="4408"/>
                  <a:pt x="107499" y="4408"/>
                </a:cubicBezTo>
                <a:cubicBezTo>
                  <a:pt x="118363" y="4408"/>
                  <a:pt x="124866" y="9317"/>
                  <a:pt x="124866" y="17557"/>
                </a:cubicBezTo>
                <a:cubicBezTo>
                  <a:pt x="124866" y="20450"/>
                  <a:pt x="123719" y="23082"/>
                  <a:pt x="122681" y="25418"/>
                </a:cubicBezTo>
                <a:close/>
                <a:moveTo>
                  <a:pt x="150591" y="165490"/>
                </a:moveTo>
                <a:cubicBezTo>
                  <a:pt x="151848" y="165490"/>
                  <a:pt x="152472" y="165692"/>
                  <a:pt x="153197" y="165962"/>
                </a:cubicBezTo>
                <a:cubicBezTo>
                  <a:pt x="156327" y="174481"/>
                  <a:pt x="168379" y="190532"/>
                  <a:pt x="168885" y="191223"/>
                </a:cubicBezTo>
                <a:lnTo>
                  <a:pt x="169004" y="191358"/>
                </a:lnTo>
                <a:lnTo>
                  <a:pt x="169189" y="191316"/>
                </a:lnTo>
                <a:cubicBezTo>
                  <a:pt x="172133" y="190852"/>
                  <a:pt x="179682" y="189713"/>
                  <a:pt x="186007" y="189713"/>
                </a:cubicBezTo>
                <a:lnTo>
                  <a:pt x="186159" y="189713"/>
                </a:lnTo>
                <a:cubicBezTo>
                  <a:pt x="186842" y="189713"/>
                  <a:pt x="187610" y="189713"/>
                  <a:pt x="188116" y="190194"/>
                </a:cubicBezTo>
                <a:cubicBezTo>
                  <a:pt x="188521" y="190607"/>
                  <a:pt x="188723" y="191316"/>
                  <a:pt x="188723" y="192345"/>
                </a:cubicBezTo>
                <a:cubicBezTo>
                  <a:pt x="188723" y="193922"/>
                  <a:pt x="188057" y="196604"/>
                  <a:pt x="187264" y="197751"/>
                </a:cubicBezTo>
                <a:cubicBezTo>
                  <a:pt x="185054" y="195331"/>
                  <a:pt x="181453" y="194251"/>
                  <a:pt x="175709" y="194251"/>
                </a:cubicBezTo>
                <a:cubicBezTo>
                  <a:pt x="173980" y="194251"/>
                  <a:pt x="171939" y="194774"/>
                  <a:pt x="170834" y="195052"/>
                </a:cubicBezTo>
                <a:lnTo>
                  <a:pt x="170378" y="195162"/>
                </a:lnTo>
                <a:lnTo>
                  <a:pt x="169864" y="195297"/>
                </a:lnTo>
                <a:lnTo>
                  <a:pt x="173187" y="198612"/>
                </a:lnTo>
                <a:cubicBezTo>
                  <a:pt x="178298" y="203723"/>
                  <a:pt x="182726" y="208143"/>
                  <a:pt x="182726" y="211078"/>
                </a:cubicBezTo>
                <a:cubicBezTo>
                  <a:pt x="182726" y="212849"/>
                  <a:pt x="180997" y="215152"/>
                  <a:pt x="179412" y="216181"/>
                </a:cubicBezTo>
                <a:cubicBezTo>
                  <a:pt x="179074" y="210791"/>
                  <a:pt x="173626" y="203605"/>
                  <a:pt x="168337" y="199565"/>
                </a:cubicBezTo>
                <a:lnTo>
                  <a:pt x="167882" y="199227"/>
                </a:lnTo>
                <a:lnTo>
                  <a:pt x="167797" y="201108"/>
                </a:lnTo>
                <a:cubicBezTo>
                  <a:pt x="167722" y="202399"/>
                  <a:pt x="167603" y="204339"/>
                  <a:pt x="167603" y="206388"/>
                </a:cubicBezTo>
                <a:cubicBezTo>
                  <a:pt x="167603" y="216645"/>
                  <a:pt x="166566" y="218197"/>
                  <a:pt x="163015" y="218197"/>
                </a:cubicBezTo>
                <a:cubicBezTo>
                  <a:pt x="162467" y="218197"/>
                  <a:pt x="161632" y="218036"/>
                  <a:pt x="161117" y="217842"/>
                </a:cubicBezTo>
                <a:cubicBezTo>
                  <a:pt x="163125" y="215380"/>
                  <a:pt x="163909" y="212107"/>
                  <a:pt x="163909" y="206380"/>
                </a:cubicBezTo>
                <a:lnTo>
                  <a:pt x="163875" y="203740"/>
                </a:lnTo>
                <a:lnTo>
                  <a:pt x="163842" y="201614"/>
                </a:lnTo>
                <a:cubicBezTo>
                  <a:pt x="163842" y="199261"/>
                  <a:pt x="164103" y="197524"/>
                  <a:pt x="164280" y="196124"/>
                </a:cubicBezTo>
                <a:lnTo>
                  <a:pt x="164381" y="195331"/>
                </a:lnTo>
                <a:lnTo>
                  <a:pt x="163825" y="195263"/>
                </a:lnTo>
                <a:cubicBezTo>
                  <a:pt x="162163" y="195027"/>
                  <a:pt x="159076" y="194605"/>
                  <a:pt x="156715" y="194605"/>
                </a:cubicBezTo>
                <a:cubicBezTo>
                  <a:pt x="151654" y="194605"/>
                  <a:pt x="148229" y="195069"/>
                  <a:pt x="145724" y="197414"/>
                </a:cubicBezTo>
                <a:cubicBezTo>
                  <a:pt x="144088" y="196090"/>
                  <a:pt x="142401" y="193796"/>
                  <a:pt x="142401" y="192353"/>
                </a:cubicBezTo>
                <a:cubicBezTo>
                  <a:pt x="142401" y="190211"/>
                  <a:pt x="143742" y="190051"/>
                  <a:pt x="145480" y="190051"/>
                </a:cubicBezTo>
                <a:cubicBezTo>
                  <a:pt x="146365" y="190051"/>
                  <a:pt x="147184" y="190177"/>
                  <a:pt x="148331" y="190312"/>
                </a:cubicBezTo>
                <a:cubicBezTo>
                  <a:pt x="150507" y="190633"/>
                  <a:pt x="153788" y="191122"/>
                  <a:pt x="160527" y="191122"/>
                </a:cubicBezTo>
                <a:lnTo>
                  <a:pt x="160949" y="191122"/>
                </a:lnTo>
                <a:lnTo>
                  <a:pt x="160822" y="190700"/>
                </a:lnTo>
                <a:cubicBezTo>
                  <a:pt x="159110" y="185808"/>
                  <a:pt x="154412" y="178698"/>
                  <a:pt x="146871" y="169547"/>
                </a:cubicBezTo>
                <a:cubicBezTo>
                  <a:pt x="147563" y="167092"/>
                  <a:pt x="148229" y="165490"/>
                  <a:pt x="150591" y="165490"/>
                </a:cubicBezTo>
                <a:close/>
                <a:moveTo>
                  <a:pt x="85570" y="190700"/>
                </a:moveTo>
                <a:lnTo>
                  <a:pt x="85435" y="191122"/>
                </a:lnTo>
                <a:lnTo>
                  <a:pt x="85856" y="191122"/>
                </a:lnTo>
                <a:cubicBezTo>
                  <a:pt x="92596" y="191122"/>
                  <a:pt x="95877" y="190633"/>
                  <a:pt x="98053" y="190312"/>
                </a:cubicBezTo>
                <a:cubicBezTo>
                  <a:pt x="99200" y="190177"/>
                  <a:pt x="100026" y="190051"/>
                  <a:pt x="100904" y="190051"/>
                </a:cubicBezTo>
                <a:cubicBezTo>
                  <a:pt x="102641" y="190051"/>
                  <a:pt x="103982" y="190211"/>
                  <a:pt x="103982" y="192353"/>
                </a:cubicBezTo>
                <a:cubicBezTo>
                  <a:pt x="103982" y="193796"/>
                  <a:pt x="102287" y="196090"/>
                  <a:pt x="100651" y="197414"/>
                </a:cubicBezTo>
                <a:cubicBezTo>
                  <a:pt x="98162" y="195069"/>
                  <a:pt x="94730" y="194605"/>
                  <a:pt x="89669" y="194605"/>
                </a:cubicBezTo>
                <a:cubicBezTo>
                  <a:pt x="87307" y="194605"/>
                  <a:pt x="84212" y="195027"/>
                  <a:pt x="82559" y="195263"/>
                </a:cubicBezTo>
                <a:lnTo>
                  <a:pt x="82289" y="195297"/>
                </a:lnTo>
                <a:lnTo>
                  <a:pt x="81993" y="195331"/>
                </a:lnTo>
                <a:lnTo>
                  <a:pt x="82095" y="196124"/>
                </a:lnTo>
                <a:cubicBezTo>
                  <a:pt x="82289" y="197524"/>
                  <a:pt x="82533" y="199261"/>
                  <a:pt x="82533" y="201614"/>
                </a:cubicBezTo>
                <a:lnTo>
                  <a:pt x="82500" y="203740"/>
                </a:lnTo>
                <a:lnTo>
                  <a:pt x="82474" y="206380"/>
                </a:lnTo>
                <a:cubicBezTo>
                  <a:pt x="82474" y="212107"/>
                  <a:pt x="83267" y="215380"/>
                  <a:pt x="85266" y="217842"/>
                </a:cubicBezTo>
                <a:cubicBezTo>
                  <a:pt x="84752" y="218036"/>
                  <a:pt x="83908" y="218197"/>
                  <a:pt x="83368" y="218197"/>
                </a:cubicBezTo>
                <a:cubicBezTo>
                  <a:pt x="79809" y="218197"/>
                  <a:pt x="78771" y="216645"/>
                  <a:pt x="78771" y="206388"/>
                </a:cubicBezTo>
                <a:cubicBezTo>
                  <a:pt x="78771" y="204339"/>
                  <a:pt x="78662" y="202399"/>
                  <a:pt x="78586" y="201108"/>
                </a:cubicBezTo>
                <a:lnTo>
                  <a:pt x="78493" y="199219"/>
                </a:lnTo>
                <a:lnTo>
                  <a:pt x="78038" y="199565"/>
                </a:lnTo>
                <a:cubicBezTo>
                  <a:pt x="72758" y="203605"/>
                  <a:pt x="67309" y="210791"/>
                  <a:pt x="66988" y="216181"/>
                </a:cubicBezTo>
                <a:cubicBezTo>
                  <a:pt x="65394" y="215152"/>
                  <a:pt x="63665" y="212849"/>
                  <a:pt x="63665" y="211078"/>
                </a:cubicBezTo>
                <a:cubicBezTo>
                  <a:pt x="63665" y="208143"/>
                  <a:pt x="68085" y="203723"/>
                  <a:pt x="73205" y="198612"/>
                </a:cubicBezTo>
                <a:lnTo>
                  <a:pt x="76148" y="195677"/>
                </a:lnTo>
                <a:lnTo>
                  <a:pt x="76511" y="195297"/>
                </a:lnTo>
                <a:lnTo>
                  <a:pt x="75549" y="195052"/>
                </a:lnTo>
                <a:cubicBezTo>
                  <a:pt x="74453" y="194774"/>
                  <a:pt x="72412" y="194251"/>
                  <a:pt x="70674" y="194251"/>
                </a:cubicBezTo>
                <a:cubicBezTo>
                  <a:pt x="64922" y="194251"/>
                  <a:pt x="61346" y="195331"/>
                  <a:pt x="59119" y="197751"/>
                </a:cubicBezTo>
                <a:cubicBezTo>
                  <a:pt x="58326" y="196604"/>
                  <a:pt x="57660" y="193922"/>
                  <a:pt x="57660" y="192345"/>
                </a:cubicBezTo>
                <a:cubicBezTo>
                  <a:pt x="57660" y="191316"/>
                  <a:pt x="57862" y="190607"/>
                  <a:pt x="58259" y="190194"/>
                </a:cubicBezTo>
                <a:cubicBezTo>
                  <a:pt x="58765" y="189713"/>
                  <a:pt x="59549" y="189713"/>
                  <a:pt x="60224" y="189713"/>
                </a:cubicBezTo>
                <a:lnTo>
                  <a:pt x="60367" y="189713"/>
                </a:lnTo>
                <a:cubicBezTo>
                  <a:pt x="66702" y="189713"/>
                  <a:pt x="74251" y="190852"/>
                  <a:pt x="77203" y="191316"/>
                </a:cubicBezTo>
                <a:lnTo>
                  <a:pt x="77380" y="191358"/>
                </a:lnTo>
                <a:lnTo>
                  <a:pt x="77498" y="191223"/>
                </a:lnTo>
                <a:cubicBezTo>
                  <a:pt x="77995" y="190532"/>
                  <a:pt x="90057" y="174481"/>
                  <a:pt x="93186" y="165962"/>
                </a:cubicBezTo>
                <a:cubicBezTo>
                  <a:pt x="93903" y="165692"/>
                  <a:pt x="94536" y="165490"/>
                  <a:pt x="95792" y="165490"/>
                </a:cubicBezTo>
                <a:cubicBezTo>
                  <a:pt x="98162" y="165490"/>
                  <a:pt x="98820" y="167092"/>
                  <a:pt x="99512" y="169547"/>
                </a:cubicBezTo>
                <a:cubicBezTo>
                  <a:pt x="91963" y="178698"/>
                  <a:pt x="87282" y="185808"/>
                  <a:pt x="85570" y="190700"/>
                </a:cubicBezTo>
                <a:close/>
                <a:moveTo>
                  <a:pt x="53013" y="46707"/>
                </a:moveTo>
                <a:cubicBezTo>
                  <a:pt x="53013" y="34704"/>
                  <a:pt x="61725" y="25199"/>
                  <a:pt x="64804" y="22525"/>
                </a:cubicBezTo>
                <a:cubicBezTo>
                  <a:pt x="65538" y="22711"/>
                  <a:pt x="66288" y="22888"/>
                  <a:pt x="67014" y="23040"/>
                </a:cubicBezTo>
                <a:cubicBezTo>
                  <a:pt x="63750" y="27029"/>
                  <a:pt x="57989" y="33701"/>
                  <a:pt x="57989" y="42557"/>
                </a:cubicBezTo>
                <a:cubicBezTo>
                  <a:pt x="57989" y="60118"/>
                  <a:pt x="76764" y="75376"/>
                  <a:pt x="98002" y="75376"/>
                </a:cubicBezTo>
                <a:cubicBezTo>
                  <a:pt x="97867" y="76877"/>
                  <a:pt x="97800" y="78463"/>
                  <a:pt x="97800" y="80082"/>
                </a:cubicBezTo>
                <a:cubicBezTo>
                  <a:pt x="97800" y="82671"/>
                  <a:pt x="97935" y="85092"/>
                  <a:pt x="98205" y="87361"/>
                </a:cubicBezTo>
                <a:cubicBezTo>
                  <a:pt x="74166" y="87226"/>
                  <a:pt x="53013" y="67717"/>
                  <a:pt x="53013" y="46707"/>
                </a:cubicBezTo>
                <a:close/>
                <a:moveTo>
                  <a:pt x="214204" y="83709"/>
                </a:moveTo>
                <a:cubicBezTo>
                  <a:pt x="224983" y="100755"/>
                  <a:pt x="233418" y="100468"/>
                  <a:pt x="246162" y="100468"/>
                </a:cubicBezTo>
                <a:cubicBezTo>
                  <a:pt x="235619" y="92388"/>
                  <a:pt x="228644" y="82039"/>
                  <a:pt x="225321" y="76750"/>
                </a:cubicBezTo>
                <a:lnTo>
                  <a:pt x="205635" y="45239"/>
                </a:lnTo>
                <a:cubicBezTo>
                  <a:pt x="203695" y="35506"/>
                  <a:pt x="198668" y="26413"/>
                  <a:pt x="191136" y="19640"/>
                </a:cubicBezTo>
                <a:cubicBezTo>
                  <a:pt x="193666" y="18679"/>
                  <a:pt x="195775" y="17667"/>
                  <a:pt x="197048" y="16714"/>
                </a:cubicBezTo>
                <a:cubicBezTo>
                  <a:pt x="184186" y="16714"/>
                  <a:pt x="171441" y="10185"/>
                  <a:pt x="164424" y="10185"/>
                </a:cubicBezTo>
                <a:cubicBezTo>
                  <a:pt x="159920" y="10185"/>
                  <a:pt x="157018" y="12876"/>
                  <a:pt x="157018" y="16444"/>
                </a:cubicBezTo>
                <a:cubicBezTo>
                  <a:pt x="157313" y="20408"/>
                  <a:pt x="161396" y="24448"/>
                  <a:pt x="168945" y="24448"/>
                </a:cubicBezTo>
                <a:cubicBezTo>
                  <a:pt x="170657" y="24448"/>
                  <a:pt x="172841" y="24220"/>
                  <a:pt x="175237" y="23824"/>
                </a:cubicBezTo>
                <a:cubicBezTo>
                  <a:pt x="179336" y="29517"/>
                  <a:pt x="182625" y="34662"/>
                  <a:pt x="182625" y="42017"/>
                </a:cubicBezTo>
                <a:cubicBezTo>
                  <a:pt x="182625" y="55808"/>
                  <a:pt x="166136" y="66562"/>
                  <a:pt x="149478" y="66562"/>
                </a:cubicBezTo>
                <a:cubicBezTo>
                  <a:pt x="148542" y="66562"/>
                  <a:pt x="147647" y="66536"/>
                  <a:pt x="146703" y="66460"/>
                </a:cubicBezTo>
                <a:cubicBezTo>
                  <a:pt x="145185" y="63044"/>
                  <a:pt x="140183" y="57292"/>
                  <a:pt x="140183" y="50764"/>
                </a:cubicBezTo>
                <a:cubicBezTo>
                  <a:pt x="140183" y="39807"/>
                  <a:pt x="147319" y="30850"/>
                  <a:pt x="147319" y="19995"/>
                </a:cubicBezTo>
                <a:cubicBezTo>
                  <a:pt x="147319" y="13247"/>
                  <a:pt x="144038" y="9072"/>
                  <a:pt x="142764" y="7335"/>
                </a:cubicBezTo>
                <a:cubicBezTo>
                  <a:pt x="144822" y="5437"/>
                  <a:pt x="147049" y="3092"/>
                  <a:pt x="147580" y="1515"/>
                </a:cubicBezTo>
                <a:cubicBezTo>
                  <a:pt x="146391" y="2012"/>
                  <a:pt x="144982" y="2080"/>
                  <a:pt x="142916" y="2080"/>
                </a:cubicBezTo>
                <a:cubicBezTo>
                  <a:pt x="134937" y="2080"/>
                  <a:pt x="128434" y="5"/>
                  <a:pt x="122091" y="5"/>
                </a:cubicBezTo>
                <a:cubicBezTo>
                  <a:pt x="118473" y="5"/>
                  <a:pt x="117494" y="1127"/>
                  <a:pt x="117494" y="2190"/>
                </a:cubicBezTo>
                <a:cubicBezTo>
                  <a:pt x="117494" y="2586"/>
                  <a:pt x="117553" y="2974"/>
                  <a:pt x="117663" y="3168"/>
                </a:cubicBezTo>
                <a:cubicBezTo>
                  <a:pt x="116313" y="2637"/>
                  <a:pt x="115040" y="2291"/>
                  <a:pt x="113530" y="2012"/>
                </a:cubicBezTo>
                <a:cubicBezTo>
                  <a:pt x="111666" y="1667"/>
                  <a:pt x="109650" y="1481"/>
                  <a:pt x="107499" y="1481"/>
                </a:cubicBezTo>
                <a:cubicBezTo>
                  <a:pt x="99799" y="1481"/>
                  <a:pt x="97057" y="4703"/>
                  <a:pt x="97057" y="7478"/>
                </a:cubicBezTo>
                <a:cubicBezTo>
                  <a:pt x="97057" y="9823"/>
                  <a:pt x="98905" y="14107"/>
                  <a:pt x="100988" y="17363"/>
                </a:cubicBezTo>
                <a:cubicBezTo>
                  <a:pt x="103999" y="15853"/>
                  <a:pt x="107601" y="14824"/>
                  <a:pt x="109262" y="14824"/>
                </a:cubicBezTo>
                <a:cubicBezTo>
                  <a:pt x="113344" y="14824"/>
                  <a:pt x="116988" y="18721"/>
                  <a:pt x="118920" y="23343"/>
                </a:cubicBezTo>
                <a:cubicBezTo>
                  <a:pt x="116162" y="23672"/>
                  <a:pt x="115630" y="23799"/>
                  <a:pt x="112847" y="23799"/>
                </a:cubicBezTo>
                <a:cubicBezTo>
                  <a:pt x="105340" y="23799"/>
                  <a:pt x="100237" y="21108"/>
                  <a:pt x="99191" y="21108"/>
                </a:cubicBezTo>
                <a:cubicBezTo>
                  <a:pt x="99090" y="21108"/>
                  <a:pt x="98888" y="21159"/>
                  <a:pt x="98888" y="21327"/>
                </a:cubicBezTo>
                <a:cubicBezTo>
                  <a:pt x="98888" y="22373"/>
                  <a:pt x="101013" y="25157"/>
                  <a:pt x="105205" y="26692"/>
                </a:cubicBezTo>
                <a:cubicBezTo>
                  <a:pt x="110730" y="28708"/>
                  <a:pt x="119012" y="29551"/>
                  <a:pt x="120396" y="29770"/>
                </a:cubicBezTo>
                <a:cubicBezTo>
                  <a:pt x="120396" y="30023"/>
                  <a:pt x="118996" y="32638"/>
                  <a:pt x="117427" y="33136"/>
                </a:cubicBezTo>
                <a:cubicBezTo>
                  <a:pt x="117098" y="33245"/>
                  <a:pt x="116836" y="33262"/>
                  <a:pt x="116448" y="33178"/>
                </a:cubicBezTo>
                <a:cubicBezTo>
                  <a:pt x="110679" y="32031"/>
                  <a:pt x="109068" y="31558"/>
                  <a:pt x="101747" y="28767"/>
                </a:cubicBezTo>
                <a:cubicBezTo>
                  <a:pt x="101519" y="28682"/>
                  <a:pt x="101393" y="28826"/>
                  <a:pt x="101393" y="29053"/>
                </a:cubicBezTo>
                <a:cubicBezTo>
                  <a:pt x="101393" y="31946"/>
                  <a:pt x="108883" y="38348"/>
                  <a:pt x="115605" y="40794"/>
                </a:cubicBezTo>
                <a:cubicBezTo>
                  <a:pt x="109996" y="47963"/>
                  <a:pt x="102978" y="55285"/>
                  <a:pt x="99672" y="66460"/>
                </a:cubicBezTo>
                <a:cubicBezTo>
                  <a:pt x="98744" y="66536"/>
                  <a:pt x="97842" y="66562"/>
                  <a:pt x="96897" y="66562"/>
                </a:cubicBezTo>
                <a:cubicBezTo>
                  <a:pt x="80247" y="66562"/>
                  <a:pt x="63750" y="55808"/>
                  <a:pt x="63750" y="42017"/>
                </a:cubicBezTo>
                <a:cubicBezTo>
                  <a:pt x="63750" y="34662"/>
                  <a:pt x="67048" y="29517"/>
                  <a:pt x="71147" y="23824"/>
                </a:cubicBezTo>
                <a:cubicBezTo>
                  <a:pt x="73542" y="24220"/>
                  <a:pt x="75727" y="24448"/>
                  <a:pt x="77430" y="24448"/>
                </a:cubicBezTo>
                <a:cubicBezTo>
                  <a:pt x="84988" y="24448"/>
                  <a:pt x="89070" y="20408"/>
                  <a:pt x="89374" y="16444"/>
                </a:cubicBezTo>
                <a:cubicBezTo>
                  <a:pt x="89374" y="12876"/>
                  <a:pt x="86472" y="10185"/>
                  <a:pt x="81951" y="10185"/>
                </a:cubicBezTo>
                <a:cubicBezTo>
                  <a:pt x="74942" y="10185"/>
                  <a:pt x="62206" y="16714"/>
                  <a:pt x="49335" y="16714"/>
                </a:cubicBezTo>
                <a:cubicBezTo>
                  <a:pt x="50609" y="17667"/>
                  <a:pt x="52709" y="18679"/>
                  <a:pt x="55239" y="19640"/>
                </a:cubicBezTo>
                <a:cubicBezTo>
                  <a:pt x="47707" y="26413"/>
                  <a:pt x="42680" y="35506"/>
                  <a:pt x="40749" y="45239"/>
                </a:cubicBezTo>
                <a:lnTo>
                  <a:pt x="21063" y="76750"/>
                </a:lnTo>
                <a:cubicBezTo>
                  <a:pt x="17748" y="82039"/>
                  <a:pt x="10756" y="92388"/>
                  <a:pt x="213" y="100468"/>
                </a:cubicBezTo>
                <a:cubicBezTo>
                  <a:pt x="12949" y="100468"/>
                  <a:pt x="21400" y="100755"/>
                  <a:pt x="32179" y="83709"/>
                </a:cubicBezTo>
                <a:lnTo>
                  <a:pt x="42275" y="67548"/>
                </a:lnTo>
                <a:cubicBezTo>
                  <a:pt x="43026" y="69649"/>
                  <a:pt x="43954" y="71681"/>
                  <a:pt x="45025" y="73689"/>
                </a:cubicBezTo>
                <a:lnTo>
                  <a:pt x="24943" y="105816"/>
                </a:lnTo>
                <a:cubicBezTo>
                  <a:pt x="21611" y="111146"/>
                  <a:pt x="14686" y="121411"/>
                  <a:pt x="4101" y="129533"/>
                </a:cubicBezTo>
                <a:cubicBezTo>
                  <a:pt x="16829" y="129533"/>
                  <a:pt x="25288" y="129829"/>
                  <a:pt x="36059" y="112791"/>
                </a:cubicBezTo>
                <a:lnTo>
                  <a:pt x="53350" y="85109"/>
                </a:lnTo>
                <a:cubicBezTo>
                  <a:pt x="54649" y="86484"/>
                  <a:pt x="56007" y="87842"/>
                  <a:pt x="57449" y="89124"/>
                </a:cubicBezTo>
                <a:lnTo>
                  <a:pt x="33048" y="128184"/>
                </a:lnTo>
                <a:cubicBezTo>
                  <a:pt x="29700" y="133514"/>
                  <a:pt x="22809" y="143745"/>
                  <a:pt x="12190" y="151876"/>
                </a:cubicBezTo>
                <a:cubicBezTo>
                  <a:pt x="24943" y="151876"/>
                  <a:pt x="33394" y="152180"/>
                  <a:pt x="44165" y="135125"/>
                </a:cubicBezTo>
                <a:lnTo>
                  <a:pt x="67950" y="97052"/>
                </a:lnTo>
                <a:cubicBezTo>
                  <a:pt x="69510" y="98047"/>
                  <a:pt x="71121" y="99009"/>
                  <a:pt x="72783" y="99911"/>
                </a:cubicBezTo>
                <a:lnTo>
                  <a:pt x="43760" y="146352"/>
                </a:lnTo>
                <a:cubicBezTo>
                  <a:pt x="40395" y="151699"/>
                  <a:pt x="33512" y="161913"/>
                  <a:pt x="22901" y="170061"/>
                </a:cubicBezTo>
                <a:cubicBezTo>
                  <a:pt x="35654" y="170061"/>
                  <a:pt x="44097" y="170356"/>
                  <a:pt x="54877" y="153319"/>
                </a:cubicBezTo>
                <a:lnTo>
                  <a:pt x="84760" y="105461"/>
                </a:lnTo>
                <a:cubicBezTo>
                  <a:pt x="86540" y="106153"/>
                  <a:pt x="88328" y="106786"/>
                  <a:pt x="90150" y="107376"/>
                </a:cubicBezTo>
                <a:lnTo>
                  <a:pt x="56378" y="161441"/>
                </a:lnTo>
                <a:cubicBezTo>
                  <a:pt x="53080" y="166704"/>
                  <a:pt x="46037" y="177087"/>
                  <a:pt x="35536" y="185133"/>
                </a:cubicBezTo>
                <a:cubicBezTo>
                  <a:pt x="48281" y="185133"/>
                  <a:pt x="56732" y="185420"/>
                  <a:pt x="67503" y="168391"/>
                </a:cubicBezTo>
                <a:lnTo>
                  <a:pt x="103510" y="110775"/>
                </a:lnTo>
                <a:cubicBezTo>
                  <a:pt x="103872" y="110834"/>
                  <a:pt x="104235" y="110893"/>
                  <a:pt x="104589" y="110969"/>
                </a:cubicBezTo>
                <a:cubicBezTo>
                  <a:pt x="105576" y="114090"/>
                  <a:pt x="106251" y="116991"/>
                  <a:pt x="106251" y="119884"/>
                </a:cubicBezTo>
                <a:cubicBezTo>
                  <a:pt x="106251" y="137993"/>
                  <a:pt x="94375" y="153985"/>
                  <a:pt x="80121" y="166325"/>
                </a:cubicBezTo>
                <a:cubicBezTo>
                  <a:pt x="81023" y="166729"/>
                  <a:pt x="82618" y="166856"/>
                  <a:pt x="84085" y="166856"/>
                </a:cubicBezTo>
                <a:cubicBezTo>
                  <a:pt x="87029" y="166856"/>
                  <a:pt x="88935" y="166704"/>
                  <a:pt x="90268" y="166468"/>
                </a:cubicBezTo>
                <a:cubicBezTo>
                  <a:pt x="86953" y="173966"/>
                  <a:pt x="79860" y="183674"/>
                  <a:pt x="76275" y="188684"/>
                </a:cubicBezTo>
                <a:cubicBezTo>
                  <a:pt x="71611" y="187849"/>
                  <a:pt x="64821" y="187183"/>
                  <a:pt x="60367" y="187183"/>
                </a:cubicBezTo>
                <a:cubicBezTo>
                  <a:pt x="55728" y="187183"/>
                  <a:pt x="55197" y="189916"/>
                  <a:pt x="55197" y="192345"/>
                </a:cubicBezTo>
                <a:cubicBezTo>
                  <a:pt x="55197" y="196571"/>
                  <a:pt x="57162" y="199928"/>
                  <a:pt x="59473" y="201808"/>
                </a:cubicBezTo>
                <a:cubicBezTo>
                  <a:pt x="60334" y="199649"/>
                  <a:pt x="62071" y="196765"/>
                  <a:pt x="70674" y="196765"/>
                </a:cubicBezTo>
                <a:cubicBezTo>
                  <a:pt x="70826" y="196765"/>
                  <a:pt x="71138" y="196781"/>
                  <a:pt x="71535" y="196807"/>
                </a:cubicBezTo>
                <a:cubicBezTo>
                  <a:pt x="69013" y="199607"/>
                  <a:pt x="61152" y="205958"/>
                  <a:pt x="61152" y="211078"/>
                </a:cubicBezTo>
                <a:cubicBezTo>
                  <a:pt x="61152" y="214477"/>
                  <a:pt x="64871" y="219555"/>
                  <a:pt x="69780" y="219555"/>
                </a:cubicBezTo>
                <a:cubicBezTo>
                  <a:pt x="69477" y="218467"/>
                  <a:pt x="69519" y="217463"/>
                  <a:pt x="69519" y="216704"/>
                </a:cubicBezTo>
                <a:cubicBezTo>
                  <a:pt x="69519" y="212554"/>
                  <a:pt x="73196" y="207696"/>
                  <a:pt x="76300" y="204314"/>
                </a:cubicBezTo>
                <a:cubicBezTo>
                  <a:pt x="76207" y="205326"/>
                  <a:pt x="76258" y="205224"/>
                  <a:pt x="76258" y="206388"/>
                </a:cubicBezTo>
                <a:cubicBezTo>
                  <a:pt x="76258" y="216206"/>
                  <a:pt x="77144" y="220710"/>
                  <a:pt x="83368" y="220710"/>
                </a:cubicBezTo>
                <a:cubicBezTo>
                  <a:pt x="86422" y="220710"/>
                  <a:pt x="88530" y="219040"/>
                  <a:pt x="89256" y="218534"/>
                </a:cubicBezTo>
                <a:cubicBezTo>
                  <a:pt x="85207" y="214806"/>
                  <a:pt x="85005" y="211879"/>
                  <a:pt x="85005" y="206380"/>
                </a:cubicBezTo>
                <a:cubicBezTo>
                  <a:pt x="85013" y="204954"/>
                  <a:pt x="85013" y="203554"/>
                  <a:pt x="85038" y="201623"/>
                </a:cubicBezTo>
                <a:cubicBezTo>
                  <a:pt x="85047" y="200366"/>
                  <a:pt x="85030" y="198696"/>
                  <a:pt x="84827" y="197490"/>
                </a:cubicBezTo>
                <a:cubicBezTo>
                  <a:pt x="87054" y="197186"/>
                  <a:pt x="87957" y="197186"/>
                  <a:pt x="89669" y="197186"/>
                </a:cubicBezTo>
                <a:cubicBezTo>
                  <a:pt x="89669" y="197186"/>
                  <a:pt x="98508" y="196495"/>
                  <a:pt x="100642" y="201075"/>
                </a:cubicBezTo>
                <a:cubicBezTo>
                  <a:pt x="103046" y="198873"/>
                  <a:pt x="106529" y="195778"/>
                  <a:pt x="106529" y="192353"/>
                </a:cubicBezTo>
                <a:cubicBezTo>
                  <a:pt x="106529" y="190084"/>
                  <a:pt x="105458" y="187529"/>
                  <a:pt x="100904" y="187529"/>
                </a:cubicBezTo>
                <a:cubicBezTo>
                  <a:pt x="99174" y="187529"/>
                  <a:pt x="93751" y="188592"/>
                  <a:pt x="89213" y="188592"/>
                </a:cubicBezTo>
                <a:cubicBezTo>
                  <a:pt x="90428" y="185867"/>
                  <a:pt x="95860" y="177930"/>
                  <a:pt x="100566" y="172170"/>
                </a:cubicBezTo>
                <a:cubicBezTo>
                  <a:pt x="101275" y="174405"/>
                  <a:pt x="102388" y="176826"/>
                  <a:pt x="104851" y="178799"/>
                </a:cubicBezTo>
                <a:cubicBezTo>
                  <a:pt x="105188" y="175096"/>
                  <a:pt x="107373" y="163372"/>
                  <a:pt x="113159" y="156524"/>
                </a:cubicBezTo>
                <a:cubicBezTo>
                  <a:pt x="113842" y="161146"/>
                  <a:pt x="114753" y="165903"/>
                  <a:pt x="114753" y="175915"/>
                </a:cubicBezTo>
                <a:cubicBezTo>
                  <a:pt x="114753" y="200282"/>
                  <a:pt x="108883" y="218281"/>
                  <a:pt x="96450" y="221714"/>
                </a:cubicBezTo>
                <a:cubicBezTo>
                  <a:pt x="98061" y="224531"/>
                  <a:pt x="101486" y="227061"/>
                  <a:pt x="105045" y="227061"/>
                </a:cubicBezTo>
                <a:cubicBezTo>
                  <a:pt x="109583" y="227061"/>
                  <a:pt x="112071" y="221916"/>
                  <a:pt x="114593" y="217075"/>
                </a:cubicBezTo>
                <a:cubicBezTo>
                  <a:pt x="115908" y="220651"/>
                  <a:pt x="119544" y="229431"/>
                  <a:pt x="123196" y="229431"/>
                </a:cubicBezTo>
                <a:cubicBezTo>
                  <a:pt x="126831" y="229431"/>
                  <a:pt x="130466" y="220651"/>
                  <a:pt x="131782" y="217075"/>
                </a:cubicBezTo>
                <a:cubicBezTo>
                  <a:pt x="134304" y="221916"/>
                  <a:pt x="136792" y="227061"/>
                  <a:pt x="141338" y="227061"/>
                </a:cubicBezTo>
                <a:cubicBezTo>
                  <a:pt x="144881" y="227061"/>
                  <a:pt x="148322" y="224531"/>
                  <a:pt x="149933" y="221714"/>
                </a:cubicBezTo>
                <a:cubicBezTo>
                  <a:pt x="137501" y="218281"/>
                  <a:pt x="131630" y="200282"/>
                  <a:pt x="131630" y="175915"/>
                </a:cubicBezTo>
                <a:cubicBezTo>
                  <a:pt x="131630" y="165903"/>
                  <a:pt x="132541" y="161146"/>
                  <a:pt x="133216" y="156524"/>
                </a:cubicBezTo>
                <a:cubicBezTo>
                  <a:pt x="139019" y="163372"/>
                  <a:pt x="141195" y="175096"/>
                  <a:pt x="141524" y="178799"/>
                </a:cubicBezTo>
                <a:cubicBezTo>
                  <a:pt x="143987" y="176826"/>
                  <a:pt x="145100" y="174405"/>
                  <a:pt x="145826" y="172170"/>
                </a:cubicBezTo>
                <a:cubicBezTo>
                  <a:pt x="150515" y="177930"/>
                  <a:pt x="155947" y="185867"/>
                  <a:pt x="157170" y="188592"/>
                </a:cubicBezTo>
                <a:cubicBezTo>
                  <a:pt x="152632" y="188592"/>
                  <a:pt x="147200" y="187529"/>
                  <a:pt x="145480" y="187529"/>
                </a:cubicBezTo>
                <a:cubicBezTo>
                  <a:pt x="140925" y="187529"/>
                  <a:pt x="139862" y="190084"/>
                  <a:pt x="139862" y="192353"/>
                </a:cubicBezTo>
                <a:cubicBezTo>
                  <a:pt x="139862" y="195778"/>
                  <a:pt x="143337" y="198873"/>
                  <a:pt x="145733" y="201075"/>
                </a:cubicBezTo>
                <a:cubicBezTo>
                  <a:pt x="147867" y="196495"/>
                  <a:pt x="156715" y="197186"/>
                  <a:pt x="156715" y="197186"/>
                </a:cubicBezTo>
                <a:cubicBezTo>
                  <a:pt x="158427" y="197186"/>
                  <a:pt x="159329" y="197186"/>
                  <a:pt x="161556" y="197490"/>
                </a:cubicBezTo>
                <a:cubicBezTo>
                  <a:pt x="161353" y="198696"/>
                  <a:pt x="161345" y="200366"/>
                  <a:pt x="161353" y="201623"/>
                </a:cubicBezTo>
                <a:cubicBezTo>
                  <a:pt x="161370" y="203554"/>
                  <a:pt x="161370" y="204954"/>
                  <a:pt x="161379" y="206380"/>
                </a:cubicBezTo>
                <a:cubicBezTo>
                  <a:pt x="161379" y="211879"/>
                  <a:pt x="161176" y="214806"/>
                  <a:pt x="157128" y="218534"/>
                </a:cubicBezTo>
                <a:cubicBezTo>
                  <a:pt x="157853" y="219040"/>
                  <a:pt x="159962" y="220710"/>
                  <a:pt x="163015" y="220710"/>
                </a:cubicBezTo>
                <a:cubicBezTo>
                  <a:pt x="169240" y="220710"/>
                  <a:pt x="170134" y="216206"/>
                  <a:pt x="170134" y="206388"/>
                </a:cubicBezTo>
                <a:cubicBezTo>
                  <a:pt x="170134" y="205224"/>
                  <a:pt x="170168" y="205326"/>
                  <a:pt x="170092" y="204314"/>
                </a:cubicBezTo>
                <a:cubicBezTo>
                  <a:pt x="173187" y="207696"/>
                  <a:pt x="176865" y="212554"/>
                  <a:pt x="176865" y="216704"/>
                </a:cubicBezTo>
                <a:cubicBezTo>
                  <a:pt x="176865" y="217463"/>
                  <a:pt x="176907" y="218467"/>
                  <a:pt x="176603" y="219555"/>
                </a:cubicBezTo>
                <a:cubicBezTo>
                  <a:pt x="181520" y="219555"/>
                  <a:pt x="185240" y="214477"/>
                  <a:pt x="185240" y="211078"/>
                </a:cubicBezTo>
                <a:cubicBezTo>
                  <a:pt x="185240" y="205958"/>
                  <a:pt x="177371" y="199607"/>
                  <a:pt x="174849" y="196807"/>
                </a:cubicBezTo>
                <a:cubicBezTo>
                  <a:pt x="175254" y="196781"/>
                  <a:pt x="175549" y="196765"/>
                  <a:pt x="175709" y="196765"/>
                </a:cubicBezTo>
                <a:cubicBezTo>
                  <a:pt x="184312" y="196765"/>
                  <a:pt x="186041" y="199649"/>
                  <a:pt x="186910" y="201808"/>
                </a:cubicBezTo>
                <a:cubicBezTo>
                  <a:pt x="189204" y="199928"/>
                  <a:pt x="191186" y="196571"/>
                  <a:pt x="191186" y="192345"/>
                </a:cubicBezTo>
                <a:cubicBezTo>
                  <a:pt x="191186" y="189916"/>
                  <a:pt x="190672" y="187183"/>
                  <a:pt x="186007" y="187183"/>
                </a:cubicBezTo>
                <a:cubicBezTo>
                  <a:pt x="181563" y="187183"/>
                  <a:pt x="174781" y="187849"/>
                  <a:pt x="170100" y="188684"/>
                </a:cubicBezTo>
                <a:cubicBezTo>
                  <a:pt x="166515" y="183674"/>
                  <a:pt x="159430" y="173966"/>
                  <a:pt x="156116" y="166468"/>
                </a:cubicBezTo>
                <a:cubicBezTo>
                  <a:pt x="157448" y="166704"/>
                  <a:pt x="159355" y="166856"/>
                  <a:pt x="162298" y="166856"/>
                </a:cubicBezTo>
                <a:cubicBezTo>
                  <a:pt x="163774" y="166856"/>
                  <a:pt x="165351" y="166729"/>
                  <a:pt x="166271" y="166325"/>
                </a:cubicBezTo>
                <a:cubicBezTo>
                  <a:pt x="152017" y="153985"/>
                  <a:pt x="140124" y="137993"/>
                  <a:pt x="140124" y="119884"/>
                </a:cubicBezTo>
                <a:cubicBezTo>
                  <a:pt x="140124" y="116991"/>
                  <a:pt x="140816" y="114090"/>
                  <a:pt x="141785" y="110969"/>
                </a:cubicBezTo>
                <a:cubicBezTo>
                  <a:pt x="142148" y="110893"/>
                  <a:pt x="142528" y="110834"/>
                  <a:pt x="142882" y="110775"/>
                </a:cubicBezTo>
                <a:lnTo>
                  <a:pt x="178880" y="168391"/>
                </a:lnTo>
                <a:cubicBezTo>
                  <a:pt x="189651" y="185420"/>
                  <a:pt x="198103" y="185133"/>
                  <a:pt x="210839" y="185133"/>
                </a:cubicBezTo>
                <a:cubicBezTo>
                  <a:pt x="200346" y="177087"/>
                  <a:pt x="193303" y="166704"/>
                  <a:pt x="190014" y="161441"/>
                </a:cubicBezTo>
                <a:lnTo>
                  <a:pt x="156225" y="107376"/>
                </a:lnTo>
                <a:cubicBezTo>
                  <a:pt x="158056" y="106786"/>
                  <a:pt x="159852" y="106153"/>
                  <a:pt x="161615" y="105461"/>
                </a:cubicBezTo>
                <a:lnTo>
                  <a:pt x="191507" y="153319"/>
                </a:lnTo>
                <a:cubicBezTo>
                  <a:pt x="202286" y="170356"/>
                  <a:pt x="210729" y="170061"/>
                  <a:pt x="223482" y="170061"/>
                </a:cubicBezTo>
                <a:cubicBezTo>
                  <a:pt x="212871" y="161913"/>
                  <a:pt x="205989" y="151699"/>
                  <a:pt x="202640" y="146352"/>
                </a:cubicBezTo>
                <a:lnTo>
                  <a:pt x="173609" y="99911"/>
                </a:lnTo>
                <a:cubicBezTo>
                  <a:pt x="175254" y="99009"/>
                  <a:pt x="176865" y="98047"/>
                  <a:pt x="178425" y="97052"/>
                </a:cubicBezTo>
                <a:lnTo>
                  <a:pt x="202219" y="135125"/>
                </a:lnTo>
                <a:cubicBezTo>
                  <a:pt x="212998" y="152180"/>
                  <a:pt x="221441" y="151876"/>
                  <a:pt x="234177" y="151876"/>
                </a:cubicBezTo>
                <a:cubicBezTo>
                  <a:pt x="223575" y="143745"/>
                  <a:pt x="216692" y="133514"/>
                  <a:pt x="213335" y="128184"/>
                </a:cubicBezTo>
                <a:lnTo>
                  <a:pt x="188934" y="89124"/>
                </a:lnTo>
                <a:cubicBezTo>
                  <a:pt x="190377" y="87842"/>
                  <a:pt x="191743" y="86484"/>
                  <a:pt x="193025" y="85109"/>
                </a:cubicBezTo>
                <a:lnTo>
                  <a:pt x="210316" y="112791"/>
                </a:lnTo>
                <a:cubicBezTo>
                  <a:pt x="221095" y="129829"/>
                  <a:pt x="229538" y="129533"/>
                  <a:pt x="242282" y="129533"/>
                </a:cubicBezTo>
                <a:cubicBezTo>
                  <a:pt x="231689" y="121411"/>
                  <a:pt x="224781" y="111146"/>
                  <a:pt x="221441" y="105816"/>
                </a:cubicBezTo>
                <a:lnTo>
                  <a:pt x="201358" y="73689"/>
                </a:lnTo>
                <a:cubicBezTo>
                  <a:pt x="202438" y="71681"/>
                  <a:pt x="203357" y="69649"/>
                  <a:pt x="204099" y="67548"/>
                </a:cubicBezTo>
                <a:lnTo>
                  <a:pt x="214204" y="83709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2" name="Freihandform: Form 131">
            <a:extLst>
              <a:ext uri="{FF2B5EF4-FFF2-40B4-BE49-F238E27FC236}">
                <a16:creationId xmlns:a16="http://schemas.microsoft.com/office/drawing/2014/main" id="{7039BB44-1560-1008-2706-7DC8B84947A0}"/>
              </a:ext>
            </a:extLst>
          </p:cNvPr>
          <p:cNvSpPr/>
          <p:nvPr userDrawn="1"/>
        </p:nvSpPr>
        <p:spPr>
          <a:xfrm>
            <a:off x="2513411" y="5985858"/>
            <a:ext cx="36858" cy="210617"/>
          </a:xfrm>
          <a:custGeom>
            <a:avLst/>
            <a:gdLst>
              <a:gd name="connsiteX0" fmla="*/ 37069 w 36858"/>
              <a:gd name="connsiteY0" fmla="*/ 5 h 210617"/>
              <a:gd name="connsiteX1" fmla="*/ 37069 w 36858"/>
              <a:gd name="connsiteY1" fmla="*/ 210622 h 210617"/>
              <a:gd name="connsiteX2" fmla="*/ 210 w 36858"/>
              <a:gd name="connsiteY2" fmla="*/ 210622 h 210617"/>
              <a:gd name="connsiteX3" fmla="*/ 210 w 36858"/>
              <a:gd name="connsiteY3" fmla="*/ 5 h 210617"/>
              <a:gd name="connsiteX4" fmla="*/ 37069 w 36858"/>
              <a:gd name="connsiteY4" fmla="*/ 5 h 21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0617">
                <a:moveTo>
                  <a:pt x="37069" y="5"/>
                </a:moveTo>
                <a:lnTo>
                  <a:pt x="37069" y="210622"/>
                </a:lnTo>
                <a:lnTo>
                  <a:pt x="210" y="210622"/>
                </a:lnTo>
                <a:lnTo>
                  <a:pt x="210" y="5"/>
                </a:lnTo>
                <a:lnTo>
                  <a:pt x="37069" y="5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3" name="Freihandform: Form 132">
            <a:extLst>
              <a:ext uri="{FF2B5EF4-FFF2-40B4-BE49-F238E27FC236}">
                <a16:creationId xmlns:a16="http://schemas.microsoft.com/office/drawing/2014/main" id="{F5BF9138-6265-7F18-25E1-A39C11F776A8}"/>
              </a:ext>
            </a:extLst>
          </p:cNvPr>
          <p:cNvSpPr/>
          <p:nvPr userDrawn="1"/>
        </p:nvSpPr>
        <p:spPr>
          <a:xfrm>
            <a:off x="2626678" y="5720349"/>
            <a:ext cx="33315" cy="55498"/>
          </a:xfrm>
          <a:custGeom>
            <a:avLst/>
            <a:gdLst>
              <a:gd name="connsiteX0" fmla="*/ 26414 w 33315"/>
              <a:gd name="connsiteY0" fmla="*/ 15360 h 55498"/>
              <a:gd name="connsiteX1" fmla="*/ 16968 w 33315"/>
              <a:gd name="connsiteY1" fmla="*/ 5686 h 55498"/>
              <a:gd name="connsiteX2" fmla="*/ 7158 w 33315"/>
              <a:gd name="connsiteY2" fmla="*/ 17208 h 55498"/>
              <a:gd name="connsiteX3" fmla="*/ 7158 w 33315"/>
              <a:gd name="connsiteY3" fmla="*/ 35215 h 55498"/>
              <a:gd name="connsiteX4" fmla="*/ 16968 w 33315"/>
              <a:gd name="connsiteY4" fmla="*/ 49824 h 55498"/>
              <a:gd name="connsiteX5" fmla="*/ 26490 w 33315"/>
              <a:gd name="connsiteY5" fmla="*/ 47470 h 55498"/>
              <a:gd name="connsiteX6" fmla="*/ 26490 w 33315"/>
              <a:gd name="connsiteY6" fmla="*/ 31521 h 55498"/>
              <a:gd name="connsiteX7" fmla="*/ 16673 w 33315"/>
              <a:gd name="connsiteY7" fmla="*/ 31521 h 55498"/>
              <a:gd name="connsiteX8" fmla="*/ 16673 w 33315"/>
              <a:gd name="connsiteY8" fmla="*/ 25625 h 55498"/>
              <a:gd name="connsiteX9" fmla="*/ 33272 w 33315"/>
              <a:gd name="connsiteY9" fmla="*/ 25625 h 55498"/>
              <a:gd name="connsiteX10" fmla="*/ 33272 w 33315"/>
              <a:gd name="connsiteY10" fmla="*/ 51527 h 55498"/>
              <a:gd name="connsiteX11" fmla="*/ 16968 w 33315"/>
              <a:gd name="connsiteY11" fmla="*/ 55509 h 55498"/>
              <a:gd name="connsiteX12" fmla="*/ 208 w 33315"/>
              <a:gd name="connsiteY12" fmla="*/ 34912 h 55498"/>
              <a:gd name="connsiteX13" fmla="*/ 208 w 33315"/>
              <a:gd name="connsiteY13" fmla="*/ 17427 h 55498"/>
              <a:gd name="connsiteX14" fmla="*/ 16968 w 33315"/>
              <a:gd name="connsiteY14" fmla="*/ 10 h 55498"/>
              <a:gd name="connsiteX15" fmla="*/ 33499 w 33315"/>
              <a:gd name="connsiteY15" fmla="*/ 15360 h 55498"/>
              <a:gd name="connsiteX16" fmla="*/ 26414 w 33315"/>
              <a:gd name="connsiteY16" fmla="*/ 15360 h 5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315" h="55498">
                <a:moveTo>
                  <a:pt x="26414" y="15360"/>
                </a:moveTo>
                <a:cubicBezTo>
                  <a:pt x="26414" y="9094"/>
                  <a:pt x="23825" y="5686"/>
                  <a:pt x="16968" y="5686"/>
                </a:cubicBezTo>
                <a:cubicBezTo>
                  <a:pt x="14825" y="5686"/>
                  <a:pt x="7158" y="6057"/>
                  <a:pt x="7158" y="17208"/>
                </a:cubicBezTo>
                <a:lnTo>
                  <a:pt x="7158" y="35215"/>
                </a:lnTo>
                <a:cubicBezTo>
                  <a:pt x="7158" y="46872"/>
                  <a:pt x="10541" y="49824"/>
                  <a:pt x="16968" y="49824"/>
                </a:cubicBezTo>
                <a:cubicBezTo>
                  <a:pt x="21843" y="49824"/>
                  <a:pt x="25082" y="48499"/>
                  <a:pt x="26490" y="47470"/>
                </a:cubicBezTo>
                <a:lnTo>
                  <a:pt x="26490" y="31521"/>
                </a:lnTo>
                <a:lnTo>
                  <a:pt x="16673" y="31521"/>
                </a:lnTo>
                <a:lnTo>
                  <a:pt x="16673" y="25625"/>
                </a:lnTo>
                <a:lnTo>
                  <a:pt x="33272" y="25625"/>
                </a:lnTo>
                <a:lnTo>
                  <a:pt x="33272" y="51527"/>
                </a:lnTo>
                <a:cubicBezTo>
                  <a:pt x="28928" y="53889"/>
                  <a:pt x="23825" y="55509"/>
                  <a:pt x="16968" y="55509"/>
                </a:cubicBezTo>
                <a:cubicBezTo>
                  <a:pt x="5674" y="55509"/>
                  <a:pt x="208" y="49672"/>
                  <a:pt x="208" y="34912"/>
                </a:cubicBezTo>
                <a:lnTo>
                  <a:pt x="208" y="17427"/>
                </a:lnTo>
                <a:cubicBezTo>
                  <a:pt x="208" y="6799"/>
                  <a:pt x="5674" y="10"/>
                  <a:pt x="16968" y="10"/>
                </a:cubicBezTo>
                <a:cubicBezTo>
                  <a:pt x="28481" y="10"/>
                  <a:pt x="33938" y="4227"/>
                  <a:pt x="33499" y="15360"/>
                </a:cubicBezTo>
                <a:lnTo>
                  <a:pt x="26414" y="1536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4" name="Freihandform: Form 133">
            <a:extLst>
              <a:ext uri="{FF2B5EF4-FFF2-40B4-BE49-F238E27FC236}">
                <a16:creationId xmlns:a16="http://schemas.microsoft.com/office/drawing/2014/main" id="{C775CB21-ADD0-AD35-4867-132E297885DB}"/>
              </a:ext>
            </a:extLst>
          </p:cNvPr>
          <p:cNvSpPr/>
          <p:nvPr userDrawn="1"/>
        </p:nvSpPr>
        <p:spPr>
          <a:xfrm>
            <a:off x="2672435" y="5721462"/>
            <a:ext cx="27901" cy="53280"/>
          </a:xfrm>
          <a:custGeom>
            <a:avLst/>
            <a:gdLst>
              <a:gd name="connsiteX0" fmla="*/ 208 w 27901"/>
              <a:gd name="connsiteY0" fmla="*/ 53290 h 53280"/>
              <a:gd name="connsiteX1" fmla="*/ 208 w 27901"/>
              <a:gd name="connsiteY1" fmla="*/ 10 h 53280"/>
              <a:gd name="connsiteX2" fmla="*/ 27662 w 27901"/>
              <a:gd name="connsiteY2" fmla="*/ 10 h 53280"/>
              <a:gd name="connsiteX3" fmla="*/ 27662 w 27901"/>
              <a:gd name="connsiteY3" fmla="*/ 5914 h 53280"/>
              <a:gd name="connsiteX4" fmla="*/ 6998 w 27901"/>
              <a:gd name="connsiteY4" fmla="*/ 5914 h 53280"/>
              <a:gd name="connsiteX5" fmla="*/ 6998 w 27901"/>
              <a:gd name="connsiteY5" fmla="*/ 23027 h 53280"/>
              <a:gd name="connsiteX6" fmla="*/ 26186 w 27901"/>
              <a:gd name="connsiteY6" fmla="*/ 23027 h 53280"/>
              <a:gd name="connsiteX7" fmla="*/ 26186 w 27901"/>
              <a:gd name="connsiteY7" fmla="*/ 28931 h 53280"/>
              <a:gd name="connsiteX8" fmla="*/ 6998 w 27901"/>
              <a:gd name="connsiteY8" fmla="*/ 28931 h 53280"/>
              <a:gd name="connsiteX9" fmla="*/ 6998 w 27901"/>
              <a:gd name="connsiteY9" fmla="*/ 47386 h 53280"/>
              <a:gd name="connsiteX10" fmla="*/ 28109 w 27901"/>
              <a:gd name="connsiteY10" fmla="*/ 47386 h 53280"/>
              <a:gd name="connsiteX11" fmla="*/ 28109 w 27901"/>
              <a:gd name="connsiteY11" fmla="*/ 53290 h 53280"/>
              <a:gd name="connsiteX12" fmla="*/ 208 w 27901"/>
              <a:gd name="connsiteY12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01" h="53280">
                <a:moveTo>
                  <a:pt x="208" y="53290"/>
                </a:moveTo>
                <a:lnTo>
                  <a:pt x="208" y="10"/>
                </a:lnTo>
                <a:lnTo>
                  <a:pt x="27662" y="10"/>
                </a:lnTo>
                <a:lnTo>
                  <a:pt x="27662" y="5914"/>
                </a:lnTo>
                <a:lnTo>
                  <a:pt x="6998" y="5914"/>
                </a:lnTo>
                <a:lnTo>
                  <a:pt x="6998" y="23027"/>
                </a:lnTo>
                <a:lnTo>
                  <a:pt x="26186" y="23027"/>
                </a:lnTo>
                <a:lnTo>
                  <a:pt x="26186" y="28931"/>
                </a:lnTo>
                <a:lnTo>
                  <a:pt x="6998" y="28931"/>
                </a:lnTo>
                <a:lnTo>
                  <a:pt x="6998" y="47386"/>
                </a:lnTo>
                <a:lnTo>
                  <a:pt x="28109" y="47386"/>
                </a:lnTo>
                <a:lnTo>
                  <a:pt x="28109" y="53290"/>
                </a:lnTo>
                <a:lnTo>
                  <a:pt x="208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5" name="Freihandform: Form 134">
            <a:extLst>
              <a:ext uri="{FF2B5EF4-FFF2-40B4-BE49-F238E27FC236}">
                <a16:creationId xmlns:a16="http://schemas.microsoft.com/office/drawing/2014/main" id="{E9C2C056-B197-6150-5893-7A1A344EEFC5}"/>
              </a:ext>
            </a:extLst>
          </p:cNvPr>
          <p:cNvSpPr/>
          <p:nvPr userDrawn="1"/>
        </p:nvSpPr>
        <p:spPr>
          <a:xfrm>
            <a:off x="2708830" y="5721462"/>
            <a:ext cx="26408" cy="53280"/>
          </a:xfrm>
          <a:custGeom>
            <a:avLst/>
            <a:gdLst>
              <a:gd name="connsiteX0" fmla="*/ 207 w 26408"/>
              <a:gd name="connsiteY0" fmla="*/ 53290 h 53280"/>
              <a:gd name="connsiteX1" fmla="*/ 207 w 26408"/>
              <a:gd name="connsiteY1" fmla="*/ 10 h 53280"/>
              <a:gd name="connsiteX2" fmla="*/ 26616 w 26408"/>
              <a:gd name="connsiteY2" fmla="*/ 10 h 53280"/>
              <a:gd name="connsiteX3" fmla="*/ 26616 w 26408"/>
              <a:gd name="connsiteY3" fmla="*/ 5914 h 53280"/>
              <a:gd name="connsiteX4" fmla="*/ 6989 w 26408"/>
              <a:gd name="connsiteY4" fmla="*/ 5914 h 53280"/>
              <a:gd name="connsiteX5" fmla="*/ 6989 w 26408"/>
              <a:gd name="connsiteY5" fmla="*/ 23027 h 53280"/>
              <a:gd name="connsiteX6" fmla="*/ 25587 w 26408"/>
              <a:gd name="connsiteY6" fmla="*/ 23027 h 53280"/>
              <a:gd name="connsiteX7" fmla="*/ 25587 w 26408"/>
              <a:gd name="connsiteY7" fmla="*/ 28931 h 53280"/>
              <a:gd name="connsiteX8" fmla="*/ 6989 w 26408"/>
              <a:gd name="connsiteY8" fmla="*/ 28931 h 53280"/>
              <a:gd name="connsiteX9" fmla="*/ 6989 w 26408"/>
              <a:gd name="connsiteY9" fmla="*/ 53290 h 53280"/>
              <a:gd name="connsiteX10" fmla="*/ 207 w 26408"/>
              <a:gd name="connsiteY10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8" h="53280">
                <a:moveTo>
                  <a:pt x="207" y="53290"/>
                </a:moveTo>
                <a:lnTo>
                  <a:pt x="207" y="10"/>
                </a:lnTo>
                <a:lnTo>
                  <a:pt x="26616" y="10"/>
                </a:lnTo>
                <a:lnTo>
                  <a:pt x="26616" y="5914"/>
                </a:lnTo>
                <a:lnTo>
                  <a:pt x="6989" y="5914"/>
                </a:lnTo>
                <a:lnTo>
                  <a:pt x="6989" y="23027"/>
                </a:lnTo>
                <a:lnTo>
                  <a:pt x="25587" y="23027"/>
                </a:lnTo>
                <a:lnTo>
                  <a:pt x="25587" y="28931"/>
                </a:lnTo>
                <a:lnTo>
                  <a:pt x="6989" y="28931"/>
                </a:lnTo>
                <a:lnTo>
                  <a:pt x="6989" y="53290"/>
                </a:lnTo>
                <a:lnTo>
                  <a:pt x="207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6" name="Freihandform: Form 135">
            <a:extLst>
              <a:ext uri="{FF2B5EF4-FFF2-40B4-BE49-F238E27FC236}">
                <a16:creationId xmlns:a16="http://schemas.microsoft.com/office/drawing/2014/main" id="{D74C49E2-4C9F-12B8-6430-CCF00B5E29F0}"/>
              </a:ext>
            </a:extLst>
          </p:cNvPr>
          <p:cNvSpPr/>
          <p:nvPr userDrawn="1"/>
        </p:nvSpPr>
        <p:spPr>
          <a:xfrm>
            <a:off x="2741885" y="5707512"/>
            <a:ext cx="33501" cy="68336"/>
          </a:xfrm>
          <a:custGeom>
            <a:avLst/>
            <a:gdLst>
              <a:gd name="connsiteX0" fmla="*/ 26995 w 33501"/>
              <a:gd name="connsiteY0" fmla="*/ 7677 h 68336"/>
              <a:gd name="connsiteX1" fmla="*/ 20062 w 33501"/>
              <a:gd name="connsiteY1" fmla="*/ 7677 h 68336"/>
              <a:gd name="connsiteX2" fmla="*/ 20062 w 33501"/>
              <a:gd name="connsiteY2" fmla="*/ 10 h 68336"/>
              <a:gd name="connsiteX3" fmla="*/ 26995 w 33501"/>
              <a:gd name="connsiteY3" fmla="*/ 10 h 68336"/>
              <a:gd name="connsiteX4" fmla="*/ 26995 w 33501"/>
              <a:gd name="connsiteY4" fmla="*/ 7677 h 68336"/>
              <a:gd name="connsiteX5" fmla="*/ 26775 w 33501"/>
              <a:gd name="connsiteY5" fmla="*/ 48053 h 68336"/>
              <a:gd name="connsiteX6" fmla="*/ 26775 w 33501"/>
              <a:gd name="connsiteY6" fmla="*/ 30045 h 68336"/>
              <a:gd name="connsiteX7" fmla="*/ 16966 w 33501"/>
              <a:gd name="connsiteY7" fmla="*/ 18523 h 68336"/>
              <a:gd name="connsiteX8" fmla="*/ 7148 w 33501"/>
              <a:gd name="connsiteY8" fmla="*/ 30045 h 68336"/>
              <a:gd name="connsiteX9" fmla="*/ 7148 w 33501"/>
              <a:gd name="connsiteY9" fmla="*/ 48053 h 68336"/>
              <a:gd name="connsiteX10" fmla="*/ 16966 w 33501"/>
              <a:gd name="connsiteY10" fmla="*/ 62661 h 68336"/>
              <a:gd name="connsiteX11" fmla="*/ 26775 w 33501"/>
              <a:gd name="connsiteY11" fmla="*/ 48053 h 68336"/>
              <a:gd name="connsiteX12" fmla="*/ 14006 w 33501"/>
              <a:gd name="connsiteY12" fmla="*/ 7677 h 68336"/>
              <a:gd name="connsiteX13" fmla="*/ 7073 w 33501"/>
              <a:gd name="connsiteY13" fmla="*/ 7677 h 68336"/>
              <a:gd name="connsiteX14" fmla="*/ 7073 w 33501"/>
              <a:gd name="connsiteY14" fmla="*/ 10 h 68336"/>
              <a:gd name="connsiteX15" fmla="*/ 14006 w 33501"/>
              <a:gd name="connsiteY15" fmla="*/ 10 h 68336"/>
              <a:gd name="connsiteX16" fmla="*/ 14006 w 33501"/>
              <a:gd name="connsiteY16" fmla="*/ 7677 h 68336"/>
              <a:gd name="connsiteX17" fmla="*/ 207 w 33501"/>
              <a:gd name="connsiteY17" fmla="*/ 47749 h 68336"/>
              <a:gd name="connsiteX18" fmla="*/ 207 w 33501"/>
              <a:gd name="connsiteY18" fmla="*/ 30264 h 68336"/>
              <a:gd name="connsiteX19" fmla="*/ 16966 w 33501"/>
              <a:gd name="connsiteY19" fmla="*/ 12847 h 68336"/>
              <a:gd name="connsiteX20" fmla="*/ 33709 w 33501"/>
              <a:gd name="connsiteY20" fmla="*/ 30264 h 68336"/>
              <a:gd name="connsiteX21" fmla="*/ 33709 w 33501"/>
              <a:gd name="connsiteY21" fmla="*/ 47749 h 68336"/>
              <a:gd name="connsiteX22" fmla="*/ 16966 w 33501"/>
              <a:gd name="connsiteY22" fmla="*/ 68346 h 68336"/>
              <a:gd name="connsiteX23" fmla="*/ 207 w 33501"/>
              <a:gd name="connsiteY23" fmla="*/ 47749 h 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3501" h="68336">
                <a:moveTo>
                  <a:pt x="26995" y="7677"/>
                </a:moveTo>
                <a:lnTo>
                  <a:pt x="20062" y="7677"/>
                </a:lnTo>
                <a:lnTo>
                  <a:pt x="20062" y="10"/>
                </a:lnTo>
                <a:lnTo>
                  <a:pt x="26995" y="10"/>
                </a:lnTo>
                <a:lnTo>
                  <a:pt x="26995" y="7677"/>
                </a:lnTo>
                <a:close/>
                <a:moveTo>
                  <a:pt x="26775" y="48053"/>
                </a:moveTo>
                <a:lnTo>
                  <a:pt x="26775" y="30045"/>
                </a:lnTo>
                <a:cubicBezTo>
                  <a:pt x="26775" y="18895"/>
                  <a:pt x="19100" y="18523"/>
                  <a:pt x="16966" y="18523"/>
                </a:cubicBezTo>
                <a:cubicBezTo>
                  <a:pt x="14824" y="18523"/>
                  <a:pt x="7148" y="18895"/>
                  <a:pt x="7148" y="30045"/>
                </a:cubicBezTo>
                <a:lnTo>
                  <a:pt x="7148" y="48053"/>
                </a:lnTo>
                <a:cubicBezTo>
                  <a:pt x="7148" y="59709"/>
                  <a:pt x="10539" y="62661"/>
                  <a:pt x="16966" y="62661"/>
                </a:cubicBezTo>
                <a:cubicBezTo>
                  <a:pt x="23385" y="62661"/>
                  <a:pt x="26775" y="59709"/>
                  <a:pt x="26775" y="48053"/>
                </a:cubicBezTo>
                <a:close/>
                <a:moveTo>
                  <a:pt x="14006" y="7677"/>
                </a:moveTo>
                <a:lnTo>
                  <a:pt x="7073" y="7677"/>
                </a:lnTo>
                <a:lnTo>
                  <a:pt x="7073" y="10"/>
                </a:lnTo>
                <a:lnTo>
                  <a:pt x="14006" y="10"/>
                </a:lnTo>
                <a:lnTo>
                  <a:pt x="14006" y="7677"/>
                </a:lnTo>
                <a:close/>
                <a:moveTo>
                  <a:pt x="207" y="47749"/>
                </a:moveTo>
                <a:lnTo>
                  <a:pt x="207" y="30264"/>
                </a:lnTo>
                <a:cubicBezTo>
                  <a:pt x="207" y="19637"/>
                  <a:pt x="5664" y="12847"/>
                  <a:pt x="16966" y="12847"/>
                </a:cubicBezTo>
                <a:cubicBezTo>
                  <a:pt x="28252" y="12847"/>
                  <a:pt x="33709" y="19637"/>
                  <a:pt x="33709" y="30264"/>
                </a:cubicBezTo>
                <a:lnTo>
                  <a:pt x="33709" y="47749"/>
                </a:lnTo>
                <a:cubicBezTo>
                  <a:pt x="33709" y="62509"/>
                  <a:pt x="28252" y="68346"/>
                  <a:pt x="16966" y="68346"/>
                </a:cubicBezTo>
                <a:cubicBezTo>
                  <a:pt x="5664" y="68346"/>
                  <a:pt x="207" y="62509"/>
                  <a:pt x="207" y="47749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7" name="Freihandform: Form 136">
            <a:extLst>
              <a:ext uri="{FF2B5EF4-FFF2-40B4-BE49-F238E27FC236}">
                <a16:creationId xmlns:a16="http://schemas.microsoft.com/office/drawing/2014/main" id="{4DCA7006-CF4D-682F-7E1D-8AC21FA1DAFF}"/>
              </a:ext>
            </a:extLst>
          </p:cNvPr>
          <p:cNvSpPr/>
          <p:nvPr userDrawn="1"/>
        </p:nvSpPr>
        <p:spPr>
          <a:xfrm>
            <a:off x="2787051" y="5721462"/>
            <a:ext cx="31949" cy="53280"/>
          </a:xfrm>
          <a:custGeom>
            <a:avLst/>
            <a:gdLst>
              <a:gd name="connsiteX0" fmla="*/ 6996 w 31949"/>
              <a:gd name="connsiteY0" fmla="*/ 22884 h 53280"/>
              <a:gd name="connsiteX1" fmla="*/ 17185 w 31949"/>
              <a:gd name="connsiteY1" fmla="*/ 22884 h 53280"/>
              <a:gd name="connsiteX2" fmla="*/ 24413 w 31949"/>
              <a:gd name="connsiteY2" fmla="*/ 14028 h 53280"/>
              <a:gd name="connsiteX3" fmla="*/ 17252 w 31949"/>
              <a:gd name="connsiteY3" fmla="*/ 5914 h 53280"/>
              <a:gd name="connsiteX4" fmla="*/ 6996 w 31949"/>
              <a:gd name="connsiteY4" fmla="*/ 5914 h 53280"/>
              <a:gd name="connsiteX5" fmla="*/ 6996 w 31949"/>
              <a:gd name="connsiteY5" fmla="*/ 22884 h 53280"/>
              <a:gd name="connsiteX6" fmla="*/ 6996 w 31949"/>
              <a:gd name="connsiteY6" fmla="*/ 28788 h 53280"/>
              <a:gd name="connsiteX7" fmla="*/ 6996 w 31949"/>
              <a:gd name="connsiteY7" fmla="*/ 53290 h 53280"/>
              <a:gd name="connsiteX8" fmla="*/ 206 w 31949"/>
              <a:gd name="connsiteY8" fmla="*/ 53290 h 53280"/>
              <a:gd name="connsiteX9" fmla="*/ 206 w 31949"/>
              <a:gd name="connsiteY9" fmla="*/ 10 h 53280"/>
              <a:gd name="connsiteX10" fmla="*/ 18585 w 31949"/>
              <a:gd name="connsiteY10" fmla="*/ 10 h 53280"/>
              <a:gd name="connsiteX11" fmla="*/ 31346 w 31949"/>
              <a:gd name="connsiteY11" fmla="*/ 13294 h 53280"/>
              <a:gd name="connsiteX12" fmla="*/ 21605 w 31949"/>
              <a:gd name="connsiteY12" fmla="*/ 25465 h 53280"/>
              <a:gd name="connsiteX13" fmla="*/ 21605 w 31949"/>
              <a:gd name="connsiteY13" fmla="*/ 25617 h 53280"/>
              <a:gd name="connsiteX14" fmla="*/ 30317 w 31949"/>
              <a:gd name="connsiteY14" fmla="*/ 39340 h 53280"/>
              <a:gd name="connsiteX15" fmla="*/ 32156 w 31949"/>
              <a:gd name="connsiteY15" fmla="*/ 53290 h 53280"/>
              <a:gd name="connsiteX16" fmla="*/ 25071 w 31949"/>
              <a:gd name="connsiteY16" fmla="*/ 53290 h 53280"/>
              <a:gd name="connsiteX17" fmla="*/ 23013 w 31949"/>
              <a:gd name="connsiteY17" fmla="*/ 35569 h 53280"/>
              <a:gd name="connsiteX18" fmla="*/ 14967 w 31949"/>
              <a:gd name="connsiteY18" fmla="*/ 28788 h 53280"/>
              <a:gd name="connsiteX19" fmla="*/ 6996 w 31949"/>
              <a:gd name="connsiteY19" fmla="*/ 28788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949" h="53280">
                <a:moveTo>
                  <a:pt x="6996" y="22884"/>
                </a:moveTo>
                <a:lnTo>
                  <a:pt x="17185" y="22884"/>
                </a:lnTo>
                <a:cubicBezTo>
                  <a:pt x="22051" y="22884"/>
                  <a:pt x="24413" y="18675"/>
                  <a:pt x="24413" y="14028"/>
                </a:cubicBezTo>
                <a:cubicBezTo>
                  <a:pt x="24413" y="10198"/>
                  <a:pt x="22499" y="5914"/>
                  <a:pt x="17252" y="5914"/>
                </a:cubicBezTo>
                <a:lnTo>
                  <a:pt x="6996" y="5914"/>
                </a:lnTo>
                <a:lnTo>
                  <a:pt x="6996" y="22884"/>
                </a:lnTo>
                <a:close/>
                <a:moveTo>
                  <a:pt x="6996" y="28788"/>
                </a:moveTo>
                <a:lnTo>
                  <a:pt x="6996" y="53290"/>
                </a:lnTo>
                <a:lnTo>
                  <a:pt x="206" y="53290"/>
                </a:lnTo>
                <a:lnTo>
                  <a:pt x="206" y="10"/>
                </a:lnTo>
                <a:lnTo>
                  <a:pt x="18585" y="10"/>
                </a:lnTo>
                <a:cubicBezTo>
                  <a:pt x="28032" y="10"/>
                  <a:pt x="31346" y="6656"/>
                  <a:pt x="31346" y="13294"/>
                </a:cubicBezTo>
                <a:cubicBezTo>
                  <a:pt x="31346" y="19561"/>
                  <a:pt x="27880" y="24360"/>
                  <a:pt x="21605" y="25465"/>
                </a:cubicBezTo>
                <a:lnTo>
                  <a:pt x="21605" y="25617"/>
                </a:lnTo>
                <a:cubicBezTo>
                  <a:pt x="27736" y="26570"/>
                  <a:pt x="29946" y="28645"/>
                  <a:pt x="30317" y="39340"/>
                </a:cubicBezTo>
                <a:cubicBezTo>
                  <a:pt x="30385" y="41625"/>
                  <a:pt x="31127" y="49967"/>
                  <a:pt x="32156" y="53290"/>
                </a:cubicBezTo>
                <a:lnTo>
                  <a:pt x="25071" y="53290"/>
                </a:lnTo>
                <a:cubicBezTo>
                  <a:pt x="23156" y="49596"/>
                  <a:pt x="23595" y="42663"/>
                  <a:pt x="23013" y="35569"/>
                </a:cubicBezTo>
                <a:cubicBezTo>
                  <a:pt x="22499" y="29083"/>
                  <a:pt x="17252" y="28788"/>
                  <a:pt x="14967" y="28788"/>
                </a:cubicBezTo>
                <a:lnTo>
                  <a:pt x="6996" y="28788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8" name="Freihandform: Form 137">
            <a:extLst>
              <a:ext uri="{FF2B5EF4-FFF2-40B4-BE49-F238E27FC236}">
                <a16:creationId xmlns:a16="http://schemas.microsoft.com/office/drawing/2014/main" id="{888E278F-C499-1CA4-000B-3072D7220C0C}"/>
              </a:ext>
            </a:extLst>
          </p:cNvPr>
          <p:cNvSpPr/>
          <p:nvPr userDrawn="1"/>
        </p:nvSpPr>
        <p:spPr>
          <a:xfrm>
            <a:off x="2828372" y="5721462"/>
            <a:ext cx="33071" cy="53280"/>
          </a:xfrm>
          <a:custGeom>
            <a:avLst/>
            <a:gdLst>
              <a:gd name="connsiteX0" fmla="*/ 7004 w 33071"/>
              <a:gd name="connsiteY0" fmla="*/ 47386 h 53280"/>
              <a:gd name="connsiteX1" fmla="*/ 13422 w 33071"/>
              <a:gd name="connsiteY1" fmla="*/ 47386 h 53280"/>
              <a:gd name="connsiteX2" fmla="*/ 26336 w 33071"/>
              <a:gd name="connsiteY2" fmla="*/ 31445 h 53280"/>
              <a:gd name="connsiteX3" fmla="*/ 26336 w 33071"/>
              <a:gd name="connsiteY3" fmla="*/ 20674 h 53280"/>
              <a:gd name="connsiteX4" fmla="*/ 15936 w 33071"/>
              <a:gd name="connsiteY4" fmla="*/ 5914 h 53280"/>
              <a:gd name="connsiteX5" fmla="*/ 7004 w 33071"/>
              <a:gd name="connsiteY5" fmla="*/ 5914 h 53280"/>
              <a:gd name="connsiteX6" fmla="*/ 7004 w 33071"/>
              <a:gd name="connsiteY6" fmla="*/ 47386 h 53280"/>
              <a:gd name="connsiteX7" fmla="*/ 206 w 33071"/>
              <a:gd name="connsiteY7" fmla="*/ 10 h 53280"/>
              <a:gd name="connsiteX8" fmla="*/ 16602 w 33071"/>
              <a:gd name="connsiteY8" fmla="*/ 10 h 53280"/>
              <a:gd name="connsiteX9" fmla="*/ 30916 w 33071"/>
              <a:gd name="connsiteY9" fmla="*/ 8115 h 53280"/>
              <a:gd name="connsiteX10" fmla="*/ 33277 w 33071"/>
              <a:gd name="connsiteY10" fmla="*/ 24950 h 53280"/>
              <a:gd name="connsiteX11" fmla="*/ 30030 w 33071"/>
              <a:gd name="connsiteY11" fmla="*/ 46425 h 53280"/>
              <a:gd name="connsiteX12" fmla="*/ 12469 w 33071"/>
              <a:gd name="connsiteY12" fmla="*/ 53290 h 53280"/>
              <a:gd name="connsiteX13" fmla="*/ 206 w 33071"/>
              <a:gd name="connsiteY13" fmla="*/ 53290 h 53280"/>
              <a:gd name="connsiteX14" fmla="*/ 206 w 33071"/>
              <a:gd name="connsiteY14" fmla="*/ 1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71" h="53280">
                <a:moveTo>
                  <a:pt x="7004" y="47386"/>
                </a:moveTo>
                <a:lnTo>
                  <a:pt x="13422" y="47386"/>
                </a:lnTo>
                <a:cubicBezTo>
                  <a:pt x="22869" y="47386"/>
                  <a:pt x="26336" y="43844"/>
                  <a:pt x="26336" y="31445"/>
                </a:cubicBezTo>
                <a:lnTo>
                  <a:pt x="26336" y="20674"/>
                </a:lnTo>
                <a:cubicBezTo>
                  <a:pt x="26336" y="9886"/>
                  <a:pt x="23021" y="5914"/>
                  <a:pt x="15936" y="5914"/>
                </a:cubicBezTo>
                <a:lnTo>
                  <a:pt x="7004" y="5914"/>
                </a:lnTo>
                <a:lnTo>
                  <a:pt x="7004" y="47386"/>
                </a:lnTo>
                <a:close/>
                <a:moveTo>
                  <a:pt x="206" y="10"/>
                </a:moveTo>
                <a:lnTo>
                  <a:pt x="16602" y="10"/>
                </a:lnTo>
                <a:cubicBezTo>
                  <a:pt x="23392" y="10"/>
                  <a:pt x="28267" y="2447"/>
                  <a:pt x="30916" y="8115"/>
                </a:cubicBezTo>
                <a:cubicBezTo>
                  <a:pt x="33058" y="12628"/>
                  <a:pt x="33277" y="23247"/>
                  <a:pt x="33277" y="24950"/>
                </a:cubicBezTo>
                <a:cubicBezTo>
                  <a:pt x="33277" y="36312"/>
                  <a:pt x="32240" y="42882"/>
                  <a:pt x="30030" y="46425"/>
                </a:cubicBezTo>
                <a:cubicBezTo>
                  <a:pt x="27154" y="50996"/>
                  <a:pt x="21764" y="53290"/>
                  <a:pt x="12469" y="53290"/>
                </a:cubicBezTo>
                <a:lnTo>
                  <a:pt x="206" y="53290"/>
                </a:lnTo>
                <a:lnTo>
                  <a:pt x="206" y="1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9" name="Freihandform: Form 138">
            <a:extLst>
              <a:ext uri="{FF2B5EF4-FFF2-40B4-BE49-F238E27FC236}">
                <a16:creationId xmlns:a16="http://schemas.microsoft.com/office/drawing/2014/main" id="{8978FCA1-7F3D-D640-965F-9DD5BC6FEDB8}"/>
              </a:ext>
            </a:extLst>
          </p:cNvPr>
          <p:cNvSpPr/>
          <p:nvPr userDrawn="1"/>
        </p:nvSpPr>
        <p:spPr>
          <a:xfrm>
            <a:off x="2873328" y="5721462"/>
            <a:ext cx="27901" cy="53280"/>
          </a:xfrm>
          <a:custGeom>
            <a:avLst/>
            <a:gdLst>
              <a:gd name="connsiteX0" fmla="*/ 205 w 27901"/>
              <a:gd name="connsiteY0" fmla="*/ 53290 h 53280"/>
              <a:gd name="connsiteX1" fmla="*/ 205 w 27901"/>
              <a:gd name="connsiteY1" fmla="*/ 10 h 53280"/>
              <a:gd name="connsiteX2" fmla="*/ 27659 w 27901"/>
              <a:gd name="connsiteY2" fmla="*/ 10 h 53280"/>
              <a:gd name="connsiteX3" fmla="*/ 27659 w 27901"/>
              <a:gd name="connsiteY3" fmla="*/ 5914 h 53280"/>
              <a:gd name="connsiteX4" fmla="*/ 6995 w 27901"/>
              <a:gd name="connsiteY4" fmla="*/ 5914 h 53280"/>
              <a:gd name="connsiteX5" fmla="*/ 6995 w 27901"/>
              <a:gd name="connsiteY5" fmla="*/ 23027 h 53280"/>
              <a:gd name="connsiteX6" fmla="*/ 26183 w 27901"/>
              <a:gd name="connsiteY6" fmla="*/ 23027 h 53280"/>
              <a:gd name="connsiteX7" fmla="*/ 26183 w 27901"/>
              <a:gd name="connsiteY7" fmla="*/ 28931 h 53280"/>
              <a:gd name="connsiteX8" fmla="*/ 6995 w 27901"/>
              <a:gd name="connsiteY8" fmla="*/ 28931 h 53280"/>
              <a:gd name="connsiteX9" fmla="*/ 6995 w 27901"/>
              <a:gd name="connsiteY9" fmla="*/ 47386 h 53280"/>
              <a:gd name="connsiteX10" fmla="*/ 28106 w 27901"/>
              <a:gd name="connsiteY10" fmla="*/ 47386 h 53280"/>
              <a:gd name="connsiteX11" fmla="*/ 28106 w 27901"/>
              <a:gd name="connsiteY11" fmla="*/ 53290 h 53280"/>
              <a:gd name="connsiteX12" fmla="*/ 205 w 27901"/>
              <a:gd name="connsiteY12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01" h="53280">
                <a:moveTo>
                  <a:pt x="205" y="53290"/>
                </a:moveTo>
                <a:lnTo>
                  <a:pt x="205" y="10"/>
                </a:lnTo>
                <a:lnTo>
                  <a:pt x="27659" y="10"/>
                </a:lnTo>
                <a:lnTo>
                  <a:pt x="27659" y="5914"/>
                </a:lnTo>
                <a:lnTo>
                  <a:pt x="6995" y="5914"/>
                </a:lnTo>
                <a:lnTo>
                  <a:pt x="6995" y="23027"/>
                </a:lnTo>
                <a:lnTo>
                  <a:pt x="26183" y="23027"/>
                </a:lnTo>
                <a:lnTo>
                  <a:pt x="26183" y="28931"/>
                </a:lnTo>
                <a:lnTo>
                  <a:pt x="6995" y="28931"/>
                </a:lnTo>
                <a:lnTo>
                  <a:pt x="6995" y="47386"/>
                </a:lnTo>
                <a:lnTo>
                  <a:pt x="28106" y="47386"/>
                </a:lnTo>
                <a:lnTo>
                  <a:pt x="28106" y="53290"/>
                </a:lnTo>
                <a:lnTo>
                  <a:pt x="205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0" name="Freihandform: Form 139">
            <a:extLst>
              <a:ext uri="{FF2B5EF4-FFF2-40B4-BE49-F238E27FC236}">
                <a16:creationId xmlns:a16="http://schemas.microsoft.com/office/drawing/2014/main" id="{E206B2CD-69A3-C6AE-BFDA-1982DA77E96D}"/>
              </a:ext>
            </a:extLst>
          </p:cNvPr>
          <p:cNvSpPr/>
          <p:nvPr userDrawn="1"/>
        </p:nvSpPr>
        <p:spPr>
          <a:xfrm>
            <a:off x="2910077" y="5721462"/>
            <a:ext cx="31958" cy="53280"/>
          </a:xfrm>
          <a:custGeom>
            <a:avLst/>
            <a:gdLst>
              <a:gd name="connsiteX0" fmla="*/ 7011 w 31958"/>
              <a:gd name="connsiteY0" fmla="*/ 22884 h 53280"/>
              <a:gd name="connsiteX1" fmla="*/ 17175 w 31958"/>
              <a:gd name="connsiteY1" fmla="*/ 22884 h 53280"/>
              <a:gd name="connsiteX2" fmla="*/ 24412 w 31958"/>
              <a:gd name="connsiteY2" fmla="*/ 14028 h 53280"/>
              <a:gd name="connsiteX3" fmla="*/ 17242 w 31958"/>
              <a:gd name="connsiteY3" fmla="*/ 5914 h 53280"/>
              <a:gd name="connsiteX4" fmla="*/ 7011 w 31958"/>
              <a:gd name="connsiteY4" fmla="*/ 5914 h 53280"/>
              <a:gd name="connsiteX5" fmla="*/ 7011 w 31958"/>
              <a:gd name="connsiteY5" fmla="*/ 22884 h 53280"/>
              <a:gd name="connsiteX6" fmla="*/ 7011 w 31958"/>
              <a:gd name="connsiteY6" fmla="*/ 28788 h 53280"/>
              <a:gd name="connsiteX7" fmla="*/ 7011 w 31958"/>
              <a:gd name="connsiteY7" fmla="*/ 53290 h 53280"/>
              <a:gd name="connsiteX8" fmla="*/ 205 w 31958"/>
              <a:gd name="connsiteY8" fmla="*/ 53290 h 53280"/>
              <a:gd name="connsiteX9" fmla="*/ 205 w 31958"/>
              <a:gd name="connsiteY9" fmla="*/ 10 h 53280"/>
              <a:gd name="connsiteX10" fmla="*/ 18575 w 31958"/>
              <a:gd name="connsiteY10" fmla="*/ 10 h 53280"/>
              <a:gd name="connsiteX11" fmla="*/ 31345 w 31958"/>
              <a:gd name="connsiteY11" fmla="*/ 13294 h 53280"/>
              <a:gd name="connsiteX12" fmla="*/ 21611 w 31958"/>
              <a:gd name="connsiteY12" fmla="*/ 25465 h 53280"/>
              <a:gd name="connsiteX13" fmla="*/ 21611 w 31958"/>
              <a:gd name="connsiteY13" fmla="*/ 25617 h 53280"/>
              <a:gd name="connsiteX14" fmla="*/ 30307 w 31958"/>
              <a:gd name="connsiteY14" fmla="*/ 39340 h 53280"/>
              <a:gd name="connsiteX15" fmla="*/ 32163 w 31958"/>
              <a:gd name="connsiteY15" fmla="*/ 53290 h 53280"/>
              <a:gd name="connsiteX16" fmla="*/ 25086 w 31958"/>
              <a:gd name="connsiteY16" fmla="*/ 53290 h 53280"/>
              <a:gd name="connsiteX17" fmla="*/ 23011 w 31958"/>
              <a:gd name="connsiteY17" fmla="*/ 35569 h 53280"/>
              <a:gd name="connsiteX18" fmla="*/ 14965 w 31958"/>
              <a:gd name="connsiteY18" fmla="*/ 28788 h 53280"/>
              <a:gd name="connsiteX19" fmla="*/ 7011 w 31958"/>
              <a:gd name="connsiteY19" fmla="*/ 28788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958" h="53280">
                <a:moveTo>
                  <a:pt x="7011" y="22884"/>
                </a:moveTo>
                <a:lnTo>
                  <a:pt x="17175" y="22884"/>
                </a:lnTo>
                <a:cubicBezTo>
                  <a:pt x="22050" y="22884"/>
                  <a:pt x="24412" y="18675"/>
                  <a:pt x="24412" y="14028"/>
                </a:cubicBezTo>
                <a:cubicBezTo>
                  <a:pt x="24412" y="10198"/>
                  <a:pt x="22497" y="5914"/>
                  <a:pt x="17242" y="5914"/>
                </a:cubicBezTo>
                <a:lnTo>
                  <a:pt x="7011" y="5914"/>
                </a:lnTo>
                <a:lnTo>
                  <a:pt x="7011" y="22884"/>
                </a:lnTo>
                <a:close/>
                <a:moveTo>
                  <a:pt x="7011" y="28788"/>
                </a:moveTo>
                <a:lnTo>
                  <a:pt x="7011" y="53290"/>
                </a:lnTo>
                <a:lnTo>
                  <a:pt x="205" y="53290"/>
                </a:lnTo>
                <a:lnTo>
                  <a:pt x="205" y="10"/>
                </a:lnTo>
                <a:lnTo>
                  <a:pt x="18575" y="10"/>
                </a:lnTo>
                <a:cubicBezTo>
                  <a:pt x="28030" y="10"/>
                  <a:pt x="31345" y="6656"/>
                  <a:pt x="31345" y="13294"/>
                </a:cubicBezTo>
                <a:cubicBezTo>
                  <a:pt x="31345" y="19561"/>
                  <a:pt x="27887" y="24360"/>
                  <a:pt x="21611" y="25465"/>
                </a:cubicBezTo>
                <a:lnTo>
                  <a:pt x="21611" y="25617"/>
                </a:lnTo>
                <a:cubicBezTo>
                  <a:pt x="27718" y="26570"/>
                  <a:pt x="29945" y="28645"/>
                  <a:pt x="30307" y="39340"/>
                </a:cubicBezTo>
                <a:cubicBezTo>
                  <a:pt x="30392" y="41625"/>
                  <a:pt x="31125" y="49967"/>
                  <a:pt x="32163" y="53290"/>
                </a:cubicBezTo>
                <a:lnTo>
                  <a:pt x="25086" y="53290"/>
                </a:lnTo>
                <a:cubicBezTo>
                  <a:pt x="23155" y="49596"/>
                  <a:pt x="23602" y="42663"/>
                  <a:pt x="23011" y="35569"/>
                </a:cubicBezTo>
                <a:cubicBezTo>
                  <a:pt x="22497" y="29083"/>
                  <a:pt x="17242" y="28788"/>
                  <a:pt x="14965" y="28788"/>
                </a:cubicBezTo>
                <a:lnTo>
                  <a:pt x="7011" y="28788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1" name="Freihandform: Form 140">
            <a:extLst>
              <a:ext uri="{FF2B5EF4-FFF2-40B4-BE49-F238E27FC236}">
                <a16:creationId xmlns:a16="http://schemas.microsoft.com/office/drawing/2014/main" id="{A073B57F-3808-8CE3-633B-4E9F919B5BDF}"/>
              </a:ext>
            </a:extLst>
          </p:cNvPr>
          <p:cNvSpPr/>
          <p:nvPr userDrawn="1"/>
        </p:nvSpPr>
        <p:spPr>
          <a:xfrm>
            <a:off x="2946303" y="5721462"/>
            <a:ext cx="34842" cy="53280"/>
          </a:xfrm>
          <a:custGeom>
            <a:avLst/>
            <a:gdLst>
              <a:gd name="connsiteX0" fmla="*/ 35047 w 34842"/>
              <a:gd name="connsiteY0" fmla="*/ 10 h 53280"/>
              <a:gd name="connsiteX1" fmla="*/ 35047 w 34842"/>
              <a:gd name="connsiteY1" fmla="*/ 5914 h 53280"/>
              <a:gd name="connsiteX2" fmla="*/ 21029 w 34842"/>
              <a:gd name="connsiteY2" fmla="*/ 5914 h 53280"/>
              <a:gd name="connsiteX3" fmla="*/ 21029 w 34842"/>
              <a:gd name="connsiteY3" fmla="*/ 53290 h 53280"/>
              <a:gd name="connsiteX4" fmla="*/ 14239 w 34842"/>
              <a:gd name="connsiteY4" fmla="*/ 53290 h 53280"/>
              <a:gd name="connsiteX5" fmla="*/ 14239 w 34842"/>
              <a:gd name="connsiteY5" fmla="*/ 5914 h 53280"/>
              <a:gd name="connsiteX6" fmla="*/ 204 w 34842"/>
              <a:gd name="connsiteY6" fmla="*/ 5914 h 53280"/>
              <a:gd name="connsiteX7" fmla="*/ 204 w 34842"/>
              <a:gd name="connsiteY7" fmla="*/ 10 h 53280"/>
              <a:gd name="connsiteX8" fmla="*/ 35047 w 34842"/>
              <a:gd name="connsiteY8" fmla="*/ 1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42" h="53280">
                <a:moveTo>
                  <a:pt x="35047" y="10"/>
                </a:moveTo>
                <a:lnTo>
                  <a:pt x="35047" y="5914"/>
                </a:lnTo>
                <a:lnTo>
                  <a:pt x="21029" y="5914"/>
                </a:lnTo>
                <a:lnTo>
                  <a:pt x="21029" y="53290"/>
                </a:lnTo>
                <a:lnTo>
                  <a:pt x="14239" y="53290"/>
                </a:lnTo>
                <a:lnTo>
                  <a:pt x="14239" y="5914"/>
                </a:lnTo>
                <a:lnTo>
                  <a:pt x="204" y="5914"/>
                </a:lnTo>
                <a:lnTo>
                  <a:pt x="204" y="10"/>
                </a:lnTo>
                <a:lnTo>
                  <a:pt x="35047" y="1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2" name="Freihandform: Form 141">
            <a:extLst>
              <a:ext uri="{FF2B5EF4-FFF2-40B4-BE49-F238E27FC236}">
                <a16:creationId xmlns:a16="http://schemas.microsoft.com/office/drawing/2014/main" id="{51D600C4-E71F-4053-4D3D-D51CE177E6BA}"/>
              </a:ext>
            </a:extLst>
          </p:cNvPr>
          <p:cNvSpPr/>
          <p:nvPr userDrawn="1"/>
        </p:nvSpPr>
        <p:spPr>
          <a:xfrm>
            <a:off x="2999533" y="5721462"/>
            <a:ext cx="39110" cy="53280"/>
          </a:xfrm>
          <a:custGeom>
            <a:avLst/>
            <a:gdLst>
              <a:gd name="connsiteX0" fmla="*/ 23744 w 39110"/>
              <a:gd name="connsiteY0" fmla="*/ 53290 h 53280"/>
              <a:gd name="connsiteX1" fmla="*/ 15621 w 39110"/>
              <a:gd name="connsiteY1" fmla="*/ 53290 h 53280"/>
              <a:gd name="connsiteX2" fmla="*/ 203 w 39110"/>
              <a:gd name="connsiteY2" fmla="*/ 10 h 53280"/>
              <a:gd name="connsiteX3" fmla="*/ 7567 w 39110"/>
              <a:gd name="connsiteY3" fmla="*/ 10 h 53280"/>
              <a:gd name="connsiteX4" fmla="*/ 19754 w 39110"/>
              <a:gd name="connsiteY4" fmla="*/ 46872 h 53280"/>
              <a:gd name="connsiteX5" fmla="*/ 19889 w 39110"/>
              <a:gd name="connsiteY5" fmla="*/ 46872 h 53280"/>
              <a:gd name="connsiteX6" fmla="*/ 32356 w 39110"/>
              <a:gd name="connsiteY6" fmla="*/ 10 h 53280"/>
              <a:gd name="connsiteX7" fmla="*/ 39314 w 39110"/>
              <a:gd name="connsiteY7" fmla="*/ 10 h 53280"/>
              <a:gd name="connsiteX8" fmla="*/ 23744 w 39110"/>
              <a:gd name="connsiteY8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10" h="53280">
                <a:moveTo>
                  <a:pt x="23744" y="53290"/>
                </a:moveTo>
                <a:lnTo>
                  <a:pt x="15621" y="53290"/>
                </a:lnTo>
                <a:lnTo>
                  <a:pt x="203" y="10"/>
                </a:lnTo>
                <a:lnTo>
                  <a:pt x="7567" y="10"/>
                </a:lnTo>
                <a:lnTo>
                  <a:pt x="19754" y="46872"/>
                </a:lnTo>
                <a:lnTo>
                  <a:pt x="19889" y="46872"/>
                </a:lnTo>
                <a:lnTo>
                  <a:pt x="32356" y="10"/>
                </a:lnTo>
                <a:lnTo>
                  <a:pt x="39314" y="10"/>
                </a:lnTo>
                <a:lnTo>
                  <a:pt x="23744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3" name="Freihandform: Form 142">
            <a:extLst>
              <a:ext uri="{FF2B5EF4-FFF2-40B4-BE49-F238E27FC236}">
                <a16:creationId xmlns:a16="http://schemas.microsoft.com/office/drawing/2014/main" id="{470DE011-6D8D-421A-48A2-D86302D0D6D8}"/>
              </a:ext>
            </a:extLst>
          </p:cNvPr>
          <p:cNvSpPr/>
          <p:nvPr userDrawn="1"/>
        </p:nvSpPr>
        <p:spPr>
          <a:xfrm>
            <a:off x="3045357" y="5720349"/>
            <a:ext cx="33493" cy="55498"/>
          </a:xfrm>
          <a:custGeom>
            <a:avLst/>
            <a:gdLst>
              <a:gd name="connsiteX0" fmla="*/ 26763 w 33493"/>
              <a:gd name="connsiteY0" fmla="*/ 35215 h 55498"/>
              <a:gd name="connsiteX1" fmla="*/ 26763 w 33493"/>
              <a:gd name="connsiteY1" fmla="*/ 17208 h 55498"/>
              <a:gd name="connsiteX2" fmla="*/ 16962 w 33493"/>
              <a:gd name="connsiteY2" fmla="*/ 5686 h 55498"/>
              <a:gd name="connsiteX3" fmla="*/ 7144 w 33493"/>
              <a:gd name="connsiteY3" fmla="*/ 17208 h 55498"/>
              <a:gd name="connsiteX4" fmla="*/ 7144 w 33493"/>
              <a:gd name="connsiteY4" fmla="*/ 35215 h 55498"/>
              <a:gd name="connsiteX5" fmla="*/ 16962 w 33493"/>
              <a:gd name="connsiteY5" fmla="*/ 49824 h 55498"/>
              <a:gd name="connsiteX6" fmla="*/ 26763 w 33493"/>
              <a:gd name="connsiteY6" fmla="*/ 35215 h 55498"/>
              <a:gd name="connsiteX7" fmla="*/ 203 w 33493"/>
              <a:gd name="connsiteY7" fmla="*/ 34912 h 55498"/>
              <a:gd name="connsiteX8" fmla="*/ 203 w 33493"/>
              <a:gd name="connsiteY8" fmla="*/ 17427 h 55498"/>
              <a:gd name="connsiteX9" fmla="*/ 16962 w 33493"/>
              <a:gd name="connsiteY9" fmla="*/ 10 h 55498"/>
              <a:gd name="connsiteX10" fmla="*/ 33696 w 33493"/>
              <a:gd name="connsiteY10" fmla="*/ 17427 h 55498"/>
              <a:gd name="connsiteX11" fmla="*/ 33696 w 33493"/>
              <a:gd name="connsiteY11" fmla="*/ 34912 h 55498"/>
              <a:gd name="connsiteX12" fmla="*/ 16962 w 33493"/>
              <a:gd name="connsiteY12" fmla="*/ 55509 h 55498"/>
              <a:gd name="connsiteX13" fmla="*/ 203 w 33493"/>
              <a:gd name="connsiteY13" fmla="*/ 34912 h 5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493" h="55498">
                <a:moveTo>
                  <a:pt x="26763" y="35215"/>
                </a:moveTo>
                <a:lnTo>
                  <a:pt x="26763" y="17208"/>
                </a:lnTo>
                <a:cubicBezTo>
                  <a:pt x="26763" y="6057"/>
                  <a:pt x="19104" y="5686"/>
                  <a:pt x="16962" y="5686"/>
                </a:cubicBezTo>
                <a:cubicBezTo>
                  <a:pt x="14820" y="5686"/>
                  <a:pt x="7144" y="6057"/>
                  <a:pt x="7144" y="17208"/>
                </a:cubicBezTo>
                <a:lnTo>
                  <a:pt x="7144" y="35215"/>
                </a:lnTo>
                <a:cubicBezTo>
                  <a:pt x="7144" y="46872"/>
                  <a:pt x="10535" y="49824"/>
                  <a:pt x="16962" y="49824"/>
                </a:cubicBezTo>
                <a:cubicBezTo>
                  <a:pt x="23372" y="49824"/>
                  <a:pt x="26763" y="46872"/>
                  <a:pt x="26763" y="35215"/>
                </a:cubicBezTo>
                <a:close/>
                <a:moveTo>
                  <a:pt x="203" y="34912"/>
                </a:moveTo>
                <a:lnTo>
                  <a:pt x="203" y="17427"/>
                </a:lnTo>
                <a:cubicBezTo>
                  <a:pt x="203" y="6799"/>
                  <a:pt x="5660" y="10"/>
                  <a:pt x="16962" y="10"/>
                </a:cubicBezTo>
                <a:cubicBezTo>
                  <a:pt x="28247" y="10"/>
                  <a:pt x="33696" y="6799"/>
                  <a:pt x="33696" y="17427"/>
                </a:cubicBezTo>
                <a:lnTo>
                  <a:pt x="33696" y="34912"/>
                </a:lnTo>
                <a:cubicBezTo>
                  <a:pt x="33696" y="49672"/>
                  <a:pt x="28247" y="55509"/>
                  <a:pt x="16962" y="55509"/>
                </a:cubicBezTo>
                <a:cubicBezTo>
                  <a:pt x="5660" y="55509"/>
                  <a:pt x="203" y="49672"/>
                  <a:pt x="203" y="34912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4" name="Freihandform: Form 143">
            <a:extLst>
              <a:ext uri="{FF2B5EF4-FFF2-40B4-BE49-F238E27FC236}">
                <a16:creationId xmlns:a16="http://schemas.microsoft.com/office/drawing/2014/main" id="{42A63776-668D-DFB3-1E72-C3F07D87D5CF}"/>
              </a:ext>
            </a:extLst>
          </p:cNvPr>
          <p:cNvSpPr/>
          <p:nvPr userDrawn="1"/>
        </p:nvSpPr>
        <p:spPr>
          <a:xfrm>
            <a:off x="3090743" y="5721462"/>
            <a:ext cx="49375" cy="53280"/>
          </a:xfrm>
          <a:custGeom>
            <a:avLst/>
            <a:gdLst>
              <a:gd name="connsiteX0" fmla="*/ 6545 w 49375"/>
              <a:gd name="connsiteY0" fmla="*/ 53290 h 53280"/>
              <a:gd name="connsiteX1" fmla="*/ 202 w 49375"/>
              <a:gd name="connsiteY1" fmla="*/ 53290 h 53280"/>
              <a:gd name="connsiteX2" fmla="*/ 202 w 49375"/>
              <a:gd name="connsiteY2" fmla="*/ 10 h 53280"/>
              <a:gd name="connsiteX3" fmla="*/ 11192 w 49375"/>
              <a:gd name="connsiteY3" fmla="*/ 10 h 53280"/>
              <a:gd name="connsiteX4" fmla="*/ 24611 w 49375"/>
              <a:gd name="connsiteY4" fmla="*/ 44729 h 53280"/>
              <a:gd name="connsiteX5" fmla="*/ 24780 w 49375"/>
              <a:gd name="connsiteY5" fmla="*/ 44729 h 53280"/>
              <a:gd name="connsiteX6" fmla="*/ 38360 w 49375"/>
              <a:gd name="connsiteY6" fmla="*/ 10 h 53280"/>
              <a:gd name="connsiteX7" fmla="*/ 49577 w 49375"/>
              <a:gd name="connsiteY7" fmla="*/ 10 h 53280"/>
              <a:gd name="connsiteX8" fmla="*/ 49577 w 49375"/>
              <a:gd name="connsiteY8" fmla="*/ 53290 h 53280"/>
              <a:gd name="connsiteX9" fmla="*/ 42788 w 49375"/>
              <a:gd name="connsiteY9" fmla="*/ 53290 h 53280"/>
              <a:gd name="connsiteX10" fmla="*/ 42788 w 49375"/>
              <a:gd name="connsiteY10" fmla="*/ 5914 h 53280"/>
              <a:gd name="connsiteX11" fmla="*/ 42627 w 49375"/>
              <a:gd name="connsiteY11" fmla="*/ 5914 h 53280"/>
              <a:gd name="connsiteX12" fmla="*/ 27732 w 49375"/>
              <a:gd name="connsiteY12" fmla="*/ 53290 h 53280"/>
              <a:gd name="connsiteX13" fmla="*/ 21305 w 49375"/>
              <a:gd name="connsiteY13" fmla="*/ 53290 h 53280"/>
              <a:gd name="connsiteX14" fmla="*/ 6697 w 49375"/>
              <a:gd name="connsiteY14" fmla="*/ 5914 h 53280"/>
              <a:gd name="connsiteX15" fmla="*/ 6545 w 49375"/>
              <a:gd name="connsiteY15" fmla="*/ 5914 h 53280"/>
              <a:gd name="connsiteX16" fmla="*/ 6545 w 49375"/>
              <a:gd name="connsiteY16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375" h="53280">
                <a:moveTo>
                  <a:pt x="6545" y="53290"/>
                </a:moveTo>
                <a:lnTo>
                  <a:pt x="202" y="53290"/>
                </a:lnTo>
                <a:lnTo>
                  <a:pt x="202" y="10"/>
                </a:lnTo>
                <a:lnTo>
                  <a:pt x="11192" y="10"/>
                </a:lnTo>
                <a:lnTo>
                  <a:pt x="24611" y="44729"/>
                </a:lnTo>
                <a:lnTo>
                  <a:pt x="24780" y="44729"/>
                </a:lnTo>
                <a:lnTo>
                  <a:pt x="38360" y="10"/>
                </a:lnTo>
                <a:lnTo>
                  <a:pt x="49577" y="10"/>
                </a:lnTo>
                <a:lnTo>
                  <a:pt x="49577" y="53290"/>
                </a:lnTo>
                <a:lnTo>
                  <a:pt x="42788" y="53290"/>
                </a:lnTo>
                <a:lnTo>
                  <a:pt x="42788" y="5914"/>
                </a:lnTo>
                <a:lnTo>
                  <a:pt x="42627" y="5914"/>
                </a:lnTo>
                <a:lnTo>
                  <a:pt x="27732" y="53290"/>
                </a:lnTo>
                <a:lnTo>
                  <a:pt x="21305" y="53290"/>
                </a:lnTo>
                <a:lnTo>
                  <a:pt x="6697" y="5914"/>
                </a:lnTo>
                <a:lnTo>
                  <a:pt x="6545" y="5914"/>
                </a:lnTo>
                <a:lnTo>
                  <a:pt x="6545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145" name="Grafik 57">
            <a:extLst>
              <a:ext uri="{FF2B5EF4-FFF2-40B4-BE49-F238E27FC236}">
                <a16:creationId xmlns:a16="http://schemas.microsoft.com/office/drawing/2014/main" id="{A8499711-416D-CA12-6CDF-1374A03EF30E}"/>
              </a:ext>
            </a:extLst>
          </p:cNvPr>
          <p:cNvGrpSpPr/>
          <p:nvPr userDrawn="1"/>
        </p:nvGrpSpPr>
        <p:grpSpPr>
          <a:xfrm>
            <a:off x="307436" y="5996935"/>
            <a:ext cx="1233798" cy="350753"/>
            <a:chOff x="353156" y="5996935"/>
            <a:chExt cx="1233798" cy="350753"/>
          </a:xfrm>
        </p:grpSpPr>
        <p:sp>
          <p:nvSpPr>
            <p:cNvPr id="146" name="Freihandform: Form 145">
              <a:extLst>
                <a:ext uri="{FF2B5EF4-FFF2-40B4-BE49-F238E27FC236}">
                  <a16:creationId xmlns:a16="http://schemas.microsoft.com/office/drawing/2014/main" id="{169B7E8B-F223-FE56-29A7-4CD1FD6CB12C}"/>
                </a:ext>
              </a:extLst>
            </p:cNvPr>
            <p:cNvSpPr/>
            <p:nvPr/>
          </p:nvSpPr>
          <p:spPr>
            <a:xfrm>
              <a:off x="353156" y="6136579"/>
              <a:ext cx="326931" cy="99393"/>
            </a:xfrm>
            <a:custGeom>
              <a:avLst/>
              <a:gdLst>
                <a:gd name="connsiteX0" fmla="*/ 22 w 326931"/>
                <a:gd name="connsiteY0" fmla="*/ 99432 h 99393"/>
                <a:gd name="connsiteX1" fmla="*/ 293275 w 326931"/>
                <a:gd name="connsiteY1" fmla="*/ 99432 h 99393"/>
                <a:gd name="connsiteX2" fmla="*/ 326953 w 326931"/>
                <a:gd name="connsiteY2" fmla="*/ 49324 h 99393"/>
                <a:gd name="connsiteX3" fmla="*/ 294096 w 326931"/>
                <a:gd name="connsiteY3" fmla="*/ 38 h 99393"/>
                <a:gd name="connsiteX4" fmla="*/ 22 w 326931"/>
                <a:gd name="connsiteY4" fmla="*/ 38 h 99393"/>
                <a:gd name="connsiteX5" fmla="*/ 22 w 326931"/>
                <a:gd name="connsiteY5" fmla="*/ 99432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931" h="99393">
                  <a:moveTo>
                    <a:pt x="22" y="99432"/>
                  </a:moveTo>
                  <a:lnTo>
                    <a:pt x="293275" y="99432"/>
                  </a:lnTo>
                  <a:lnTo>
                    <a:pt x="326953" y="49324"/>
                  </a:lnTo>
                  <a:lnTo>
                    <a:pt x="294096" y="38"/>
                  </a:lnTo>
                  <a:lnTo>
                    <a:pt x="22" y="38"/>
                  </a:lnTo>
                  <a:lnTo>
                    <a:pt x="22" y="99432"/>
                  </a:lnTo>
                  <a:close/>
                </a:path>
              </a:pathLst>
            </a:custGeom>
            <a:solidFill>
              <a:srgbClr val="008DB4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47" name="Grafik 57">
              <a:extLst>
                <a:ext uri="{FF2B5EF4-FFF2-40B4-BE49-F238E27FC236}">
                  <a16:creationId xmlns:a16="http://schemas.microsoft.com/office/drawing/2014/main" id="{E686394E-8564-64E3-80B9-48657A47898B}"/>
                </a:ext>
              </a:extLst>
            </p:cNvPr>
            <p:cNvGrpSpPr/>
            <p:nvPr/>
          </p:nvGrpSpPr>
          <p:grpSpPr>
            <a:xfrm>
              <a:off x="1305201" y="5997756"/>
              <a:ext cx="154430" cy="103501"/>
              <a:chOff x="1305201" y="5997756"/>
              <a:chExt cx="154430" cy="103501"/>
            </a:xfrm>
            <a:solidFill>
              <a:srgbClr val="181716"/>
            </a:solidFill>
          </p:grpSpPr>
          <p:sp>
            <p:nvSpPr>
              <p:cNvPr id="173" name="Freihandform: Form 172">
                <a:extLst>
                  <a:ext uri="{FF2B5EF4-FFF2-40B4-BE49-F238E27FC236}">
                    <a16:creationId xmlns:a16="http://schemas.microsoft.com/office/drawing/2014/main" id="{DD3D48D7-CD51-E404-610B-D8257B3F0BA7}"/>
                  </a:ext>
                </a:extLst>
              </p:cNvPr>
              <p:cNvSpPr/>
              <p:nvPr/>
            </p:nvSpPr>
            <p:spPr>
              <a:xfrm>
                <a:off x="1398024" y="5997756"/>
                <a:ext cx="61607" cy="103501"/>
              </a:xfrm>
              <a:custGeom>
                <a:avLst/>
                <a:gdLst>
                  <a:gd name="connsiteX0" fmla="*/ 52578 w 61607"/>
                  <a:gd name="connsiteY0" fmla="*/ 23040 h 103501"/>
                  <a:gd name="connsiteX1" fmla="*/ 58328 w 61607"/>
                  <a:gd name="connsiteY1" fmla="*/ 7433 h 103501"/>
                  <a:gd name="connsiteX2" fmla="*/ 33685 w 61607"/>
                  <a:gd name="connsiteY2" fmla="*/ 40 h 103501"/>
                  <a:gd name="connsiteX3" fmla="*/ 1649 w 61607"/>
                  <a:gd name="connsiteY3" fmla="*/ 25505 h 103501"/>
                  <a:gd name="connsiteX4" fmla="*/ 21364 w 61607"/>
                  <a:gd name="connsiteY4" fmla="*/ 55076 h 103501"/>
                  <a:gd name="connsiteX5" fmla="*/ 32042 w 61607"/>
                  <a:gd name="connsiteY5" fmla="*/ 62469 h 103501"/>
                  <a:gd name="connsiteX6" fmla="*/ 42721 w 61607"/>
                  <a:gd name="connsiteY6" fmla="*/ 77255 h 103501"/>
                  <a:gd name="connsiteX7" fmla="*/ 27935 w 61607"/>
                  <a:gd name="connsiteY7" fmla="*/ 86291 h 103501"/>
                  <a:gd name="connsiteX8" fmla="*/ 6578 w 61607"/>
                  <a:gd name="connsiteY8" fmla="*/ 77255 h 103501"/>
                  <a:gd name="connsiteX9" fmla="*/ 6 w 61607"/>
                  <a:gd name="connsiteY9" fmla="*/ 93684 h 103501"/>
                  <a:gd name="connsiteX10" fmla="*/ 27935 w 61607"/>
                  <a:gd name="connsiteY10" fmla="*/ 103541 h 103501"/>
                  <a:gd name="connsiteX11" fmla="*/ 61614 w 61607"/>
                  <a:gd name="connsiteY11" fmla="*/ 75612 h 103501"/>
                  <a:gd name="connsiteX12" fmla="*/ 41900 w 61607"/>
                  <a:gd name="connsiteY12" fmla="*/ 46862 h 103501"/>
                  <a:gd name="connsiteX13" fmla="*/ 31221 w 61607"/>
                  <a:gd name="connsiteY13" fmla="*/ 40290 h 103501"/>
                  <a:gd name="connsiteX14" fmla="*/ 20542 w 61607"/>
                  <a:gd name="connsiteY14" fmla="*/ 26326 h 103501"/>
                  <a:gd name="connsiteX15" fmla="*/ 33685 w 61607"/>
                  <a:gd name="connsiteY15" fmla="*/ 17290 h 103501"/>
                  <a:gd name="connsiteX16" fmla="*/ 52578 w 61607"/>
                  <a:gd name="connsiteY16" fmla="*/ 23040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1607" h="103501">
                    <a:moveTo>
                      <a:pt x="52578" y="23040"/>
                    </a:moveTo>
                    <a:lnTo>
                      <a:pt x="58328" y="7433"/>
                    </a:lnTo>
                    <a:cubicBezTo>
                      <a:pt x="55042" y="4969"/>
                      <a:pt x="47650" y="40"/>
                      <a:pt x="33685" y="40"/>
                    </a:cubicBezTo>
                    <a:cubicBezTo>
                      <a:pt x="13971" y="40"/>
                      <a:pt x="1649" y="11540"/>
                      <a:pt x="1649" y="25505"/>
                    </a:cubicBezTo>
                    <a:cubicBezTo>
                      <a:pt x="1649" y="38648"/>
                      <a:pt x="7399" y="46040"/>
                      <a:pt x="21364" y="55076"/>
                    </a:cubicBezTo>
                    <a:lnTo>
                      <a:pt x="32042" y="62469"/>
                    </a:lnTo>
                    <a:cubicBezTo>
                      <a:pt x="39435" y="67398"/>
                      <a:pt x="42721" y="70684"/>
                      <a:pt x="42721" y="77255"/>
                    </a:cubicBezTo>
                    <a:cubicBezTo>
                      <a:pt x="42721" y="82184"/>
                      <a:pt x="37792" y="86291"/>
                      <a:pt x="27935" y="86291"/>
                    </a:cubicBezTo>
                    <a:cubicBezTo>
                      <a:pt x="17256" y="86291"/>
                      <a:pt x="9863" y="80541"/>
                      <a:pt x="6578" y="77255"/>
                    </a:cubicBezTo>
                    <a:lnTo>
                      <a:pt x="6" y="93684"/>
                    </a:lnTo>
                    <a:cubicBezTo>
                      <a:pt x="3292" y="96148"/>
                      <a:pt x="11506" y="103541"/>
                      <a:pt x="27935" y="103541"/>
                    </a:cubicBezTo>
                    <a:cubicBezTo>
                      <a:pt x="51757" y="103541"/>
                      <a:pt x="61614" y="89577"/>
                      <a:pt x="61614" y="75612"/>
                    </a:cubicBezTo>
                    <a:cubicBezTo>
                      <a:pt x="61614" y="63291"/>
                      <a:pt x="55864" y="55076"/>
                      <a:pt x="41900" y="46862"/>
                    </a:cubicBezTo>
                    <a:lnTo>
                      <a:pt x="31221" y="40290"/>
                    </a:lnTo>
                    <a:cubicBezTo>
                      <a:pt x="23007" y="35362"/>
                      <a:pt x="20542" y="32076"/>
                      <a:pt x="20542" y="26326"/>
                    </a:cubicBezTo>
                    <a:cubicBezTo>
                      <a:pt x="20542" y="21397"/>
                      <a:pt x="24649" y="17290"/>
                      <a:pt x="33685" y="17290"/>
                    </a:cubicBezTo>
                    <a:cubicBezTo>
                      <a:pt x="44364" y="15647"/>
                      <a:pt x="50935" y="20576"/>
                      <a:pt x="52578" y="23040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4" name="Freihandform: Form 173">
                <a:extLst>
                  <a:ext uri="{FF2B5EF4-FFF2-40B4-BE49-F238E27FC236}">
                    <a16:creationId xmlns:a16="http://schemas.microsoft.com/office/drawing/2014/main" id="{E91FBD80-EDD2-28A1-DCAA-13146816EF15}"/>
                  </a:ext>
                </a:extLst>
              </p:cNvPr>
              <p:cNvSpPr/>
              <p:nvPr/>
            </p:nvSpPr>
            <p:spPr>
              <a:xfrm>
                <a:off x="1305201" y="5999399"/>
                <a:ext cx="76393" cy="101036"/>
              </a:xfrm>
              <a:custGeom>
                <a:avLst/>
                <a:gdLst>
                  <a:gd name="connsiteX0" fmla="*/ 76401 w 76393"/>
                  <a:gd name="connsiteY0" fmla="*/ 57541 h 101036"/>
                  <a:gd name="connsiteX1" fmla="*/ 76401 w 76393"/>
                  <a:gd name="connsiteY1" fmla="*/ 40 h 101036"/>
                  <a:gd name="connsiteX2" fmla="*/ 57508 w 76393"/>
                  <a:gd name="connsiteY2" fmla="*/ 40 h 101036"/>
                  <a:gd name="connsiteX3" fmla="*/ 57508 w 76393"/>
                  <a:gd name="connsiteY3" fmla="*/ 58362 h 101036"/>
                  <a:gd name="connsiteX4" fmla="*/ 37794 w 76393"/>
                  <a:gd name="connsiteY4" fmla="*/ 84648 h 101036"/>
                  <a:gd name="connsiteX5" fmla="*/ 18901 w 76393"/>
                  <a:gd name="connsiteY5" fmla="*/ 58362 h 101036"/>
                  <a:gd name="connsiteX6" fmla="*/ 18901 w 76393"/>
                  <a:gd name="connsiteY6" fmla="*/ 40 h 101036"/>
                  <a:gd name="connsiteX7" fmla="*/ 8 w 76393"/>
                  <a:gd name="connsiteY7" fmla="*/ 40 h 101036"/>
                  <a:gd name="connsiteX8" fmla="*/ 8 w 76393"/>
                  <a:gd name="connsiteY8" fmla="*/ 57541 h 101036"/>
                  <a:gd name="connsiteX9" fmla="*/ 37794 w 76393"/>
                  <a:gd name="connsiteY9" fmla="*/ 101077 h 101036"/>
                  <a:gd name="connsiteX10" fmla="*/ 76401 w 76393"/>
                  <a:gd name="connsiteY10" fmla="*/ 57541 h 101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393" h="101036">
                    <a:moveTo>
                      <a:pt x="76401" y="57541"/>
                    </a:moveTo>
                    <a:lnTo>
                      <a:pt x="76401" y="40"/>
                    </a:lnTo>
                    <a:lnTo>
                      <a:pt x="57508" y="40"/>
                    </a:lnTo>
                    <a:lnTo>
                      <a:pt x="57508" y="58362"/>
                    </a:lnTo>
                    <a:cubicBezTo>
                      <a:pt x="57508" y="77255"/>
                      <a:pt x="50937" y="84648"/>
                      <a:pt x="37794" y="84648"/>
                    </a:cubicBezTo>
                    <a:cubicBezTo>
                      <a:pt x="24651" y="84648"/>
                      <a:pt x="18901" y="76434"/>
                      <a:pt x="18901" y="58362"/>
                    </a:cubicBezTo>
                    <a:lnTo>
                      <a:pt x="18901" y="40"/>
                    </a:lnTo>
                    <a:lnTo>
                      <a:pt x="8" y="40"/>
                    </a:lnTo>
                    <a:lnTo>
                      <a:pt x="8" y="57541"/>
                    </a:lnTo>
                    <a:cubicBezTo>
                      <a:pt x="8" y="87112"/>
                      <a:pt x="11508" y="101077"/>
                      <a:pt x="37794" y="101077"/>
                    </a:cubicBezTo>
                    <a:cubicBezTo>
                      <a:pt x="63258" y="101077"/>
                      <a:pt x="76401" y="86291"/>
                      <a:pt x="76401" y="57541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48" name="Freihandform: Form 147">
              <a:extLst>
                <a:ext uri="{FF2B5EF4-FFF2-40B4-BE49-F238E27FC236}">
                  <a16:creationId xmlns:a16="http://schemas.microsoft.com/office/drawing/2014/main" id="{7C85167D-ECF4-8DA6-BDA6-FE96378F1EDD}"/>
                </a:ext>
              </a:extLst>
            </p:cNvPr>
            <p:cNvSpPr/>
            <p:nvPr/>
          </p:nvSpPr>
          <p:spPr>
            <a:xfrm>
              <a:off x="1214022" y="5999399"/>
              <a:ext cx="18893" cy="99393"/>
            </a:xfrm>
            <a:custGeom>
              <a:avLst/>
              <a:gdLst>
                <a:gd name="connsiteX0" fmla="*/ 10 w 18893"/>
                <a:gd name="connsiteY0" fmla="*/ 40 h 99393"/>
                <a:gd name="connsiteX1" fmla="*/ 18903 w 18893"/>
                <a:gd name="connsiteY1" fmla="*/ 40 h 99393"/>
                <a:gd name="connsiteX2" fmla="*/ 18903 w 18893"/>
                <a:gd name="connsiteY2" fmla="*/ 99434 h 99393"/>
                <a:gd name="connsiteX3" fmla="*/ 10 w 18893"/>
                <a:gd name="connsiteY3" fmla="*/ 99434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93" h="99393">
                  <a:moveTo>
                    <a:pt x="10" y="40"/>
                  </a:moveTo>
                  <a:lnTo>
                    <a:pt x="18903" y="40"/>
                  </a:lnTo>
                  <a:lnTo>
                    <a:pt x="18903" y="99434"/>
                  </a:lnTo>
                  <a:lnTo>
                    <a:pt x="10" y="99434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9" name="Freihandform: Form 148">
              <a:extLst>
                <a:ext uri="{FF2B5EF4-FFF2-40B4-BE49-F238E27FC236}">
                  <a16:creationId xmlns:a16="http://schemas.microsoft.com/office/drawing/2014/main" id="{6D280572-D55D-BC57-80B2-D2F1198AF490}"/>
                </a:ext>
              </a:extLst>
            </p:cNvPr>
            <p:cNvSpPr/>
            <p:nvPr/>
          </p:nvSpPr>
          <p:spPr>
            <a:xfrm>
              <a:off x="1150771" y="5999399"/>
              <a:ext cx="43536" cy="99393"/>
            </a:xfrm>
            <a:custGeom>
              <a:avLst/>
              <a:gdLst>
                <a:gd name="connsiteX0" fmla="*/ 832 w 43536"/>
                <a:gd name="connsiteY0" fmla="*/ 40 h 99393"/>
                <a:gd name="connsiteX1" fmla="*/ 832 w 43536"/>
                <a:gd name="connsiteY1" fmla="*/ 14004 h 99393"/>
                <a:gd name="connsiteX2" fmla="*/ 12332 w 43536"/>
                <a:gd name="connsiteY2" fmla="*/ 14004 h 99393"/>
                <a:gd name="connsiteX3" fmla="*/ 12332 w 43536"/>
                <a:gd name="connsiteY3" fmla="*/ 85469 h 99393"/>
                <a:gd name="connsiteX4" fmla="*/ 11 w 43536"/>
                <a:gd name="connsiteY4" fmla="*/ 85469 h 99393"/>
                <a:gd name="connsiteX5" fmla="*/ 11 w 43536"/>
                <a:gd name="connsiteY5" fmla="*/ 99434 h 99393"/>
                <a:gd name="connsiteX6" fmla="*/ 43547 w 43536"/>
                <a:gd name="connsiteY6" fmla="*/ 99434 h 99393"/>
                <a:gd name="connsiteX7" fmla="*/ 43547 w 43536"/>
                <a:gd name="connsiteY7" fmla="*/ 85469 h 99393"/>
                <a:gd name="connsiteX8" fmla="*/ 31225 w 43536"/>
                <a:gd name="connsiteY8" fmla="*/ 85469 h 99393"/>
                <a:gd name="connsiteX9" fmla="*/ 31225 w 43536"/>
                <a:gd name="connsiteY9" fmla="*/ 14004 h 99393"/>
                <a:gd name="connsiteX10" fmla="*/ 43547 w 43536"/>
                <a:gd name="connsiteY10" fmla="*/ 14004 h 99393"/>
                <a:gd name="connsiteX11" fmla="*/ 43547 w 43536"/>
                <a:gd name="connsiteY11" fmla="*/ 40 h 99393"/>
                <a:gd name="connsiteX12" fmla="*/ 832 w 43536"/>
                <a:gd name="connsiteY12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536" h="99393">
                  <a:moveTo>
                    <a:pt x="832" y="40"/>
                  </a:moveTo>
                  <a:lnTo>
                    <a:pt x="832" y="14004"/>
                  </a:lnTo>
                  <a:lnTo>
                    <a:pt x="12332" y="14004"/>
                  </a:lnTo>
                  <a:lnTo>
                    <a:pt x="12332" y="85469"/>
                  </a:lnTo>
                  <a:lnTo>
                    <a:pt x="11" y="85469"/>
                  </a:lnTo>
                  <a:lnTo>
                    <a:pt x="11" y="99434"/>
                  </a:lnTo>
                  <a:lnTo>
                    <a:pt x="43547" y="99434"/>
                  </a:lnTo>
                  <a:lnTo>
                    <a:pt x="43547" y="85469"/>
                  </a:lnTo>
                  <a:lnTo>
                    <a:pt x="31225" y="85469"/>
                  </a:lnTo>
                  <a:lnTo>
                    <a:pt x="31225" y="14004"/>
                  </a:lnTo>
                  <a:lnTo>
                    <a:pt x="43547" y="14004"/>
                  </a:lnTo>
                  <a:lnTo>
                    <a:pt x="43547" y="40"/>
                  </a:lnTo>
                  <a:lnTo>
                    <a:pt x="832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0" name="Freihandform: Form 149">
              <a:extLst>
                <a:ext uri="{FF2B5EF4-FFF2-40B4-BE49-F238E27FC236}">
                  <a16:creationId xmlns:a16="http://schemas.microsoft.com/office/drawing/2014/main" id="{EF06E8DD-DC96-83A5-477F-3A5CC6C40E6F}"/>
                </a:ext>
              </a:extLst>
            </p:cNvPr>
            <p:cNvSpPr/>
            <p:nvPr/>
          </p:nvSpPr>
          <p:spPr>
            <a:xfrm>
              <a:off x="1054663" y="5999399"/>
              <a:ext cx="76393" cy="99393"/>
            </a:xfrm>
            <a:custGeom>
              <a:avLst/>
              <a:gdLst>
                <a:gd name="connsiteX0" fmla="*/ 57512 w 76393"/>
                <a:gd name="connsiteY0" fmla="*/ 40 h 99393"/>
                <a:gd name="connsiteX1" fmla="*/ 57512 w 76393"/>
                <a:gd name="connsiteY1" fmla="*/ 61648 h 99393"/>
                <a:gd name="connsiteX2" fmla="*/ 16441 w 76393"/>
                <a:gd name="connsiteY2" fmla="*/ 40 h 99393"/>
                <a:gd name="connsiteX3" fmla="*/ 12 w 76393"/>
                <a:gd name="connsiteY3" fmla="*/ 40 h 99393"/>
                <a:gd name="connsiteX4" fmla="*/ 12 w 76393"/>
                <a:gd name="connsiteY4" fmla="*/ 99434 h 99393"/>
                <a:gd name="connsiteX5" fmla="*/ 18905 w 76393"/>
                <a:gd name="connsiteY5" fmla="*/ 99434 h 99393"/>
                <a:gd name="connsiteX6" fmla="*/ 18905 w 76393"/>
                <a:gd name="connsiteY6" fmla="*/ 37005 h 99393"/>
                <a:gd name="connsiteX7" fmla="*/ 59977 w 76393"/>
                <a:gd name="connsiteY7" fmla="*/ 99434 h 99393"/>
                <a:gd name="connsiteX8" fmla="*/ 76406 w 76393"/>
                <a:gd name="connsiteY8" fmla="*/ 99434 h 99393"/>
                <a:gd name="connsiteX9" fmla="*/ 76406 w 76393"/>
                <a:gd name="connsiteY9" fmla="*/ 40 h 99393"/>
                <a:gd name="connsiteX10" fmla="*/ 57512 w 76393"/>
                <a:gd name="connsiteY10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393" h="99393">
                  <a:moveTo>
                    <a:pt x="57512" y="40"/>
                  </a:moveTo>
                  <a:lnTo>
                    <a:pt x="57512" y="61648"/>
                  </a:lnTo>
                  <a:lnTo>
                    <a:pt x="16441" y="40"/>
                  </a:lnTo>
                  <a:lnTo>
                    <a:pt x="12" y="40"/>
                  </a:lnTo>
                  <a:lnTo>
                    <a:pt x="12" y="99434"/>
                  </a:lnTo>
                  <a:lnTo>
                    <a:pt x="18905" y="99434"/>
                  </a:lnTo>
                  <a:lnTo>
                    <a:pt x="18905" y="37005"/>
                  </a:lnTo>
                  <a:lnTo>
                    <a:pt x="59977" y="99434"/>
                  </a:lnTo>
                  <a:lnTo>
                    <a:pt x="76406" y="99434"/>
                  </a:lnTo>
                  <a:lnTo>
                    <a:pt x="76406" y="40"/>
                  </a:lnTo>
                  <a:lnTo>
                    <a:pt x="57512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1" name="Freihandform: Form 150">
              <a:extLst>
                <a:ext uri="{FF2B5EF4-FFF2-40B4-BE49-F238E27FC236}">
                  <a16:creationId xmlns:a16="http://schemas.microsoft.com/office/drawing/2014/main" id="{88B74A36-20FE-26B8-E80B-CAB8B0A9F7C0}"/>
                </a:ext>
              </a:extLst>
            </p:cNvPr>
            <p:cNvSpPr/>
            <p:nvPr/>
          </p:nvSpPr>
          <p:spPr>
            <a:xfrm>
              <a:off x="965948" y="5998578"/>
              <a:ext cx="72286" cy="99393"/>
            </a:xfrm>
            <a:custGeom>
              <a:avLst/>
              <a:gdLst>
                <a:gd name="connsiteX0" fmla="*/ 44371 w 72286"/>
                <a:gd name="connsiteY0" fmla="*/ 31255 h 99393"/>
                <a:gd name="connsiteX1" fmla="*/ 23014 w 72286"/>
                <a:gd name="connsiteY1" fmla="*/ 47683 h 99393"/>
                <a:gd name="connsiteX2" fmla="*/ 19728 w 72286"/>
                <a:gd name="connsiteY2" fmla="*/ 47683 h 99393"/>
                <a:gd name="connsiteX3" fmla="*/ 19728 w 72286"/>
                <a:gd name="connsiteY3" fmla="*/ 15647 h 99393"/>
                <a:gd name="connsiteX4" fmla="*/ 23835 w 72286"/>
                <a:gd name="connsiteY4" fmla="*/ 15647 h 99393"/>
                <a:gd name="connsiteX5" fmla="*/ 44371 w 72286"/>
                <a:gd name="connsiteY5" fmla="*/ 31255 h 99393"/>
                <a:gd name="connsiteX6" fmla="*/ 64907 w 72286"/>
                <a:gd name="connsiteY6" fmla="*/ 31255 h 99393"/>
                <a:gd name="connsiteX7" fmla="*/ 23835 w 72286"/>
                <a:gd name="connsiteY7" fmla="*/ 40 h 99393"/>
                <a:gd name="connsiteX8" fmla="*/ 13 w 72286"/>
                <a:gd name="connsiteY8" fmla="*/ 40 h 99393"/>
                <a:gd name="connsiteX9" fmla="*/ 13 w 72286"/>
                <a:gd name="connsiteY9" fmla="*/ 99434 h 99393"/>
                <a:gd name="connsiteX10" fmla="*/ 18906 w 72286"/>
                <a:gd name="connsiteY10" fmla="*/ 99434 h 99393"/>
                <a:gd name="connsiteX11" fmla="*/ 18906 w 72286"/>
                <a:gd name="connsiteY11" fmla="*/ 63291 h 99393"/>
                <a:gd name="connsiteX12" fmla="*/ 27942 w 72286"/>
                <a:gd name="connsiteY12" fmla="*/ 63291 h 99393"/>
                <a:gd name="connsiteX13" fmla="*/ 49300 w 72286"/>
                <a:gd name="connsiteY13" fmla="*/ 99434 h 99393"/>
                <a:gd name="connsiteX14" fmla="*/ 72300 w 72286"/>
                <a:gd name="connsiteY14" fmla="*/ 99434 h 99393"/>
                <a:gd name="connsiteX15" fmla="*/ 46835 w 72286"/>
                <a:gd name="connsiteY15" fmla="*/ 58362 h 99393"/>
                <a:gd name="connsiteX16" fmla="*/ 64907 w 72286"/>
                <a:gd name="connsiteY16" fmla="*/ 31255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286" h="99393">
                  <a:moveTo>
                    <a:pt x="44371" y="31255"/>
                  </a:moveTo>
                  <a:cubicBezTo>
                    <a:pt x="44371" y="41933"/>
                    <a:pt x="37799" y="47683"/>
                    <a:pt x="23014" y="47683"/>
                  </a:cubicBezTo>
                  <a:lnTo>
                    <a:pt x="19728" y="47683"/>
                  </a:lnTo>
                  <a:lnTo>
                    <a:pt x="19728" y="15647"/>
                  </a:lnTo>
                  <a:lnTo>
                    <a:pt x="23835" y="15647"/>
                  </a:lnTo>
                  <a:cubicBezTo>
                    <a:pt x="37799" y="16469"/>
                    <a:pt x="44371" y="21397"/>
                    <a:pt x="44371" y="31255"/>
                  </a:cubicBezTo>
                  <a:moveTo>
                    <a:pt x="64907" y="31255"/>
                  </a:moveTo>
                  <a:cubicBezTo>
                    <a:pt x="64907" y="11540"/>
                    <a:pt x="51764" y="40"/>
                    <a:pt x="23835" y="40"/>
                  </a:cubicBezTo>
                  <a:lnTo>
                    <a:pt x="13" y="40"/>
                  </a:lnTo>
                  <a:lnTo>
                    <a:pt x="13" y="99434"/>
                  </a:lnTo>
                  <a:lnTo>
                    <a:pt x="18906" y="99434"/>
                  </a:lnTo>
                  <a:lnTo>
                    <a:pt x="18906" y="63291"/>
                  </a:lnTo>
                  <a:lnTo>
                    <a:pt x="27942" y="63291"/>
                  </a:lnTo>
                  <a:lnTo>
                    <a:pt x="49300" y="99434"/>
                  </a:lnTo>
                  <a:lnTo>
                    <a:pt x="72300" y="99434"/>
                  </a:lnTo>
                  <a:lnTo>
                    <a:pt x="46835" y="58362"/>
                  </a:lnTo>
                  <a:cubicBezTo>
                    <a:pt x="59157" y="53433"/>
                    <a:pt x="64907" y="43576"/>
                    <a:pt x="64907" y="31255"/>
                  </a:cubicBezTo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2" name="Freihandform: Form 151">
              <a:extLst>
                <a:ext uri="{FF2B5EF4-FFF2-40B4-BE49-F238E27FC236}">
                  <a16:creationId xmlns:a16="http://schemas.microsoft.com/office/drawing/2014/main" id="{BABD318A-E400-D6A1-CD2C-49A26BCCB291}"/>
                </a:ext>
              </a:extLst>
            </p:cNvPr>
            <p:cNvSpPr/>
            <p:nvPr/>
          </p:nvSpPr>
          <p:spPr>
            <a:xfrm>
              <a:off x="886268" y="5999399"/>
              <a:ext cx="61607" cy="99393"/>
            </a:xfrm>
            <a:custGeom>
              <a:avLst/>
              <a:gdLst>
                <a:gd name="connsiteX0" fmla="*/ 15 w 61607"/>
                <a:gd name="connsiteY0" fmla="*/ 40 h 99393"/>
                <a:gd name="connsiteX1" fmla="*/ 15 w 61607"/>
                <a:gd name="connsiteY1" fmla="*/ 99434 h 99393"/>
                <a:gd name="connsiteX2" fmla="*/ 60801 w 61607"/>
                <a:gd name="connsiteY2" fmla="*/ 99434 h 99393"/>
                <a:gd name="connsiteX3" fmla="*/ 61623 w 61607"/>
                <a:gd name="connsiteY3" fmla="*/ 83005 h 99393"/>
                <a:gd name="connsiteX4" fmla="*/ 19729 w 61607"/>
                <a:gd name="connsiteY4" fmla="*/ 83005 h 99393"/>
                <a:gd name="connsiteX5" fmla="*/ 19729 w 61607"/>
                <a:gd name="connsiteY5" fmla="*/ 56719 h 99393"/>
                <a:gd name="connsiteX6" fmla="*/ 54230 w 61607"/>
                <a:gd name="connsiteY6" fmla="*/ 56719 h 99393"/>
                <a:gd name="connsiteX7" fmla="*/ 54230 w 61607"/>
                <a:gd name="connsiteY7" fmla="*/ 41112 h 99393"/>
                <a:gd name="connsiteX8" fmla="*/ 19729 w 61607"/>
                <a:gd name="connsiteY8" fmla="*/ 41112 h 99393"/>
                <a:gd name="connsiteX9" fmla="*/ 19729 w 61607"/>
                <a:gd name="connsiteY9" fmla="*/ 15647 h 99393"/>
                <a:gd name="connsiteX10" fmla="*/ 56694 w 61607"/>
                <a:gd name="connsiteY10" fmla="*/ 15647 h 99393"/>
                <a:gd name="connsiteX11" fmla="*/ 58337 w 61607"/>
                <a:gd name="connsiteY11" fmla="*/ 40 h 99393"/>
                <a:gd name="connsiteX12" fmla="*/ 15 w 61607"/>
                <a:gd name="connsiteY12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607" h="99393">
                  <a:moveTo>
                    <a:pt x="15" y="40"/>
                  </a:moveTo>
                  <a:lnTo>
                    <a:pt x="15" y="99434"/>
                  </a:lnTo>
                  <a:lnTo>
                    <a:pt x="60801" y="99434"/>
                  </a:lnTo>
                  <a:lnTo>
                    <a:pt x="61623" y="83005"/>
                  </a:lnTo>
                  <a:lnTo>
                    <a:pt x="19729" y="83005"/>
                  </a:lnTo>
                  <a:lnTo>
                    <a:pt x="19729" y="56719"/>
                  </a:lnTo>
                  <a:lnTo>
                    <a:pt x="54230" y="56719"/>
                  </a:lnTo>
                  <a:lnTo>
                    <a:pt x="54230" y="41112"/>
                  </a:lnTo>
                  <a:lnTo>
                    <a:pt x="19729" y="41112"/>
                  </a:lnTo>
                  <a:lnTo>
                    <a:pt x="19729" y="15647"/>
                  </a:lnTo>
                  <a:lnTo>
                    <a:pt x="56694" y="15647"/>
                  </a:lnTo>
                  <a:lnTo>
                    <a:pt x="58337" y="40"/>
                  </a:lnTo>
                  <a:lnTo>
                    <a:pt x="15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53" name="Grafik 57">
              <a:extLst>
                <a:ext uri="{FF2B5EF4-FFF2-40B4-BE49-F238E27FC236}">
                  <a16:creationId xmlns:a16="http://schemas.microsoft.com/office/drawing/2014/main" id="{174468AD-E922-AB62-6201-8E953B535410}"/>
                </a:ext>
              </a:extLst>
            </p:cNvPr>
            <p:cNvGrpSpPr/>
            <p:nvPr/>
          </p:nvGrpSpPr>
          <p:grpSpPr>
            <a:xfrm>
              <a:off x="692409" y="5996935"/>
              <a:ext cx="176608" cy="103501"/>
              <a:chOff x="692409" y="5996935"/>
              <a:chExt cx="176608" cy="103501"/>
            </a:xfrm>
            <a:solidFill>
              <a:srgbClr val="181716"/>
            </a:solidFill>
          </p:grpSpPr>
          <p:sp>
            <p:nvSpPr>
              <p:cNvPr id="171" name="Freihandform: Form 170">
                <a:extLst>
                  <a:ext uri="{FF2B5EF4-FFF2-40B4-BE49-F238E27FC236}">
                    <a16:creationId xmlns:a16="http://schemas.microsoft.com/office/drawing/2014/main" id="{560DB0AD-40EC-002B-0BB1-4D7F97FA4D66}"/>
                  </a:ext>
                </a:extLst>
              </p:cNvPr>
              <p:cNvSpPr/>
              <p:nvPr/>
            </p:nvSpPr>
            <p:spPr>
              <a:xfrm>
                <a:off x="803303" y="5999399"/>
                <a:ext cx="65714" cy="99393"/>
              </a:xfrm>
              <a:custGeom>
                <a:avLst/>
                <a:gdLst>
                  <a:gd name="connsiteX0" fmla="*/ 45195 w 65714"/>
                  <a:gd name="connsiteY0" fmla="*/ 32898 h 99393"/>
                  <a:gd name="connsiteX1" fmla="*/ 23838 w 65714"/>
                  <a:gd name="connsiteY1" fmla="*/ 50969 h 99393"/>
                  <a:gd name="connsiteX2" fmla="*/ 18909 w 65714"/>
                  <a:gd name="connsiteY2" fmla="*/ 50969 h 99393"/>
                  <a:gd name="connsiteX3" fmla="*/ 18909 w 65714"/>
                  <a:gd name="connsiteY3" fmla="*/ 14826 h 99393"/>
                  <a:gd name="connsiteX4" fmla="*/ 24659 w 65714"/>
                  <a:gd name="connsiteY4" fmla="*/ 14826 h 99393"/>
                  <a:gd name="connsiteX5" fmla="*/ 45195 w 65714"/>
                  <a:gd name="connsiteY5" fmla="*/ 32898 h 99393"/>
                  <a:gd name="connsiteX6" fmla="*/ 65731 w 65714"/>
                  <a:gd name="connsiteY6" fmla="*/ 32898 h 99393"/>
                  <a:gd name="connsiteX7" fmla="*/ 24659 w 65714"/>
                  <a:gd name="connsiteY7" fmla="*/ 40 h 99393"/>
                  <a:gd name="connsiteX8" fmla="*/ 16 w 65714"/>
                  <a:gd name="connsiteY8" fmla="*/ 40 h 99393"/>
                  <a:gd name="connsiteX9" fmla="*/ 16 w 65714"/>
                  <a:gd name="connsiteY9" fmla="*/ 99434 h 99393"/>
                  <a:gd name="connsiteX10" fmla="*/ 18909 w 65714"/>
                  <a:gd name="connsiteY10" fmla="*/ 99434 h 99393"/>
                  <a:gd name="connsiteX11" fmla="*/ 18909 w 65714"/>
                  <a:gd name="connsiteY11" fmla="*/ 67398 h 99393"/>
                  <a:gd name="connsiteX12" fmla="*/ 23838 w 65714"/>
                  <a:gd name="connsiteY12" fmla="*/ 67398 h 99393"/>
                  <a:gd name="connsiteX13" fmla="*/ 65731 w 65714"/>
                  <a:gd name="connsiteY13" fmla="*/ 3289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714" h="99393">
                    <a:moveTo>
                      <a:pt x="45195" y="32898"/>
                    </a:moveTo>
                    <a:cubicBezTo>
                      <a:pt x="45195" y="44398"/>
                      <a:pt x="38624" y="50969"/>
                      <a:pt x="23838" y="50969"/>
                    </a:cubicBezTo>
                    <a:lnTo>
                      <a:pt x="18909" y="50969"/>
                    </a:lnTo>
                    <a:lnTo>
                      <a:pt x="18909" y="14826"/>
                    </a:lnTo>
                    <a:lnTo>
                      <a:pt x="24659" y="14826"/>
                    </a:lnTo>
                    <a:cubicBezTo>
                      <a:pt x="38624" y="15647"/>
                      <a:pt x="45195" y="22219"/>
                      <a:pt x="45195" y="32898"/>
                    </a:cubicBezTo>
                    <a:moveTo>
                      <a:pt x="65731" y="32898"/>
                    </a:moveTo>
                    <a:cubicBezTo>
                      <a:pt x="65731" y="12362"/>
                      <a:pt x="52588" y="40"/>
                      <a:pt x="24659" y="40"/>
                    </a:cubicBezTo>
                    <a:lnTo>
                      <a:pt x="16" y="40"/>
                    </a:lnTo>
                    <a:lnTo>
                      <a:pt x="16" y="99434"/>
                    </a:lnTo>
                    <a:lnTo>
                      <a:pt x="18909" y="99434"/>
                    </a:lnTo>
                    <a:lnTo>
                      <a:pt x="18909" y="67398"/>
                    </a:lnTo>
                    <a:lnTo>
                      <a:pt x="23838" y="67398"/>
                    </a:lnTo>
                    <a:cubicBezTo>
                      <a:pt x="50945" y="67398"/>
                      <a:pt x="65731" y="54255"/>
                      <a:pt x="65731" y="32898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2" name="Freihandform: Form 171">
                <a:extLst>
                  <a:ext uri="{FF2B5EF4-FFF2-40B4-BE49-F238E27FC236}">
                    <a16:creationId xmlns:a16="http://schemas.microsoft.com/office/drawing/2014/main" id="{12E8CC1D-65EC-C997-AE74-12827195EE08}"/>
                  </a:ext>
                </a:extLst>
              </p:cNvPr>
              <p:cNvSpPr/>
              <p:nvPr/>
            </p:nvSpPr>
            <p:spPr>
              <a:xfrm>
                <a:off x="692409" y="5996935"/>
                <a:ext cx="90358" cy="103501"/>
              </a:xfrm>
              <a:custGeom>
                <a:avLst/>
                <a:gdLst>
                  <a:gd name="connsiteX0" fmla="*/ 69840 w 90358"/>
                  <a:gd name="connsiteY0" fmla="*/ 51791 h 103501"/>
                  <a:gd name="connsiteX1" fmla="*/ 45197 w 90358"/>
                  <a:gd name="connsiteY1" fmla="*/ 87112 h 103501"/>
                  <a:gd name="connsiteX2" fmla="*/ 20554 w 90358"/>
                  <a:gd name="connsiteY2" fmla="*/ 51791 h 103501"/>
                  <a:gd name="connsiteX3" fmla="*/ 45197 w 90358"/>
                  <a:gd name="connsiteY3" fmla="*/ 16469 h 103501"/>
                  <a:gd name="connsiteX4" fmla="*/ 69840 w 90358"/>
                  <a:gd name="connsiteY4" fmla="*/ 51791 h 103501"/>
                  <a:gd name="connsiteX5" fmla="*/ 90376 w 90358"/>
                  <a:gd name="connsiteY5" fmla="*/ 51791 h 103501"/>
                  <a:gd name="connsiteX6" fmla="*/ 45197 w 90358"/>
                  <a:gd name="connsiteY6" fmla="*/ 40 h 103501"/>
                  <a:gd name="connsiteX7" fmla="*/ 18 w 90358"/>
                  <a:gd name="connsiteY7" fmla="*/ 51791 h 103501"/>
                  <a:gd name="connsiteX8" fmla="*/ 45197 w 90358"/>
                  <a:gd name="connsiteY8" fmla="*/ 103541 h 103501"/>
                  <a:gd name="connsiteX9" fmla="*/ 90376 w 90358"/>
                  <a:gd name="connsiteY9" fmla="*/ 51791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58" h="103501">
                    <a:moveTo>
                      <a:pt x="69840" y="51791"/>
                    </a:moveTo>
                    <a:cubicBezTo>
                      <a:pt x="69840" y="75612"/>
                      <a:pt x="59983" y="87112"/>
                      <a:pt x="45197" y="87112"/>
                    </a:cubicBezTo>
                    <a:cubicBezTo>
                      <a:pt x="29590" y="87112"/>
                      <a:pt x="20554" y="75612"/>
                      <a:pt x="20554" y="51791"/>
                    </a:cubicBezTo>
                    <a:cubicBezTo>
                      <a:pt x="20554" y="27969"/>
                      <a:pt x="29590" y="16469"/>
                      <a:pt x="45197" y="16469"/>
                    </a:cubicBezTo>
                    <a:cubicBezTo>
                      <a:pt x="60804" y="16469"/>
                      <a:pt x="69840" y="27969"/>
                      <a:pt x="69840" y="51791"/>
                    </a:cubicBezTo>
                    <a:moveTo>
                      <a:pt x="90376" y="51791"/>
                    </a:moveTo>
                    <a:cubicBezTo>
                      <a:pt x="90376" y="18112"/>
                      <a:pt x="71483" y="40"/>
                      <a:pt x="45197" y="40"/>
                    </a:cubicBezTo>
                    <a:cubicBezTo>
                      <a:pt x="18911" y="40"/>
                      <a:pt x="18" y="17290"/>
                      <a:pt x="18" y="51791"/>
                    </a:cubicBezTo>
                    <a:cubicBezTo>
                      <a:pt x="18" y="86291"/>
                      <a:pt x="18911" y="103541"/>
                      <a:pt x="45197" y="103541"/>
                    </a:cubicBezTo>
                    <a:cubicBezTo>
                      <a:pt x="71483" y="103541"/>
                      <a:pt x="90376" y="85469"/>
                      <a:pt x="90376" y="51791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54" name="Freihandform: Form 153">
              <a:extLst>
                <a:ext uri="{FF2B5EF4-FFF2-40B4-BE49-F238E27FC236}">
                  <a16:creationId xmlns:a16="http://schemas.microsoft.com/office/drawing/2014/main" id="{53ED53BC-1C30-BCB9-1A9D-49BE6856A3C4}"/>
                </a:ext>
              </a:extLst>
            </p:cNvPr>
            <p:cNvSpPr/>
            <p:nvPr/>
          </p:nvSpPr>
          <p:spPr>
            <a:xfrm>
              <a:off x="610266" y="5999399"/>
              <a:ext cx="18893" cy="99393"/>
            </a:xfrm>
            <a:custGeom>
              <a:avLst/>
              <a:gdLst>
                <a:gd name="connsiteX0" fmla="*/ 20 w 18893"/>
                <a:gd name="connsiteY0" fmla="*/ 40 h 99393"/>
                <a:gd name="connsiteX1" fmla="*/ 20 w 18893"/>
                <a:gd name="connsiteY1" fmla="*/ 99434 h 99393"/>
                <a:gd name="connsiteX2" fmla="*/ 18913 w 18893"/>
                <a:gd name="connsiteY2" fmla="*/ 99434 h 99393"/>
                <a:gd name="connsiteX3" fmla="*/ 18913 w 18893"/>
                <a:gd name="connsiteY3" fmla="*/ 40 h 99393"/>
                <a:gd name="connsiteX4" fmla="*/ 20 w 18893"/>
                <a:gd name="connsiteY4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93" h="99393">
                  <a:moveTo>
                    <a:pt x="20" y="40"/>
                  </a:moveTo>
                  <a:lnTo>
                    <a:pt x="20" y="99434"/>
                  </a:lnTo>
                  <a:lnTo>
                    <a:pt x="18913" y="99434"/>
                  </a:lnTo>
                  <a:lnTo>
                    <a:pt x="18913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55" name="Grafik 57">
              <a:extLst>
                <a:ext uri="{FF2B5EF4-FFF2-40B4-BE49-F238E27FC236}">
                  <a16:creationId xmlns:a16="http://schemas.microsoft.com/office/drawing/2014/main" id="{A40A91DB-6D7B-64CC-0240-487B65903713}"/>
                </a:ext>
              </a:extLst>
            </p:cNvPr>
            <p:cNvGrpSpPr/>
            <p:nvPr/>
          </p:nvGrpSpPr>
          <p:grpSpPr>
            <a:xfrm>
              <a:off x="803303" y="6134115"/>
              <a:ext cx="308860" cy="104322"/>
              <a:chOff x="803303" y="6134115"/>
              <a:chExt cx="308860" cy="104322"/>
            </a:xfrm>
            <a:solidFill>
              <a:srgbClr val="181716"/>
            </a:solidFill>
          </p:grpSpPr>
          <p:sp>
            <p:nvSpPr>
              <p:cNvPr id="167" name="Freihandform: Form 166">
                <a:extLst>
                  <a:ext uri="{FF2B5EF4-FFF2-40B4-BE49-F238E27FC236}">
                    <a16:creationId xmlns:a16="http://schemas.microsoft.com/office/drawing/2014/main" id="{CA7D2C68-1D6A-0738-4AC2-A7BBA1276722}"/>
                  </a:ext>
                </a:extLst>
              </p:cNvPr>
              <p:cNvSpPr/>
              <p:nvPr/>
            </p:nvSpPr>
            <p:spPr>
              <a:xfrm>
                <a:off x="803303" y="6136579"/>
                <a:ext cx="65714" cy="99393"/>
              </a:xfrm>
              <a:custGeom>
                <a:avLst/>
                <a:gdLst>
                  <a:gd name="connsiteX0" fmla="*/ 45195 w 65714"/>
                  <a:gd name="connsiteY0" fmla="*/ 32895 h 99393"/>
                  <a:gd name="connsiteX1" fmla="*/ 23838 w 65714"/>
                  <a:gd name="connsiteY1" fmla="*/ 50967 h 99393"/>
                  <a:gd name="connsiteX2" fmla="*/ 18909 w 65714"/>
                  <a:gd name="connsiteY2" fmla="*/ 50967 h 99393"/>
                  <a:gd name="connsiteX3" fmla="*/ 18909 w 65714"/>
                  <a:gd name="connsiteY3" fmla="*/ 14824 h 99393"/>
                  <a:gd name="connsiteX4" fmla="*/ 24659 w 65714"/>
                  <a:gd name="connsiteY4" fmla="*/ 14824 h 99393"/>
                  <a:gd name="connsiteX5" fmla="*/ 45195 w 65714"/>
                  <a:gd name="connsiteY5" fmla="*/ 32895 h 99393"/>
                  <a:gd name="connsiteX6" fmla="*/ 65731 w 65714"/>
                  <a:gd name="connsiteY6" fmla="*/ 32895 h 99393"/>
                  <a:gd name="connsiteX7" fmla="*/ 24659 w 65714"/>
                  <a:gd name="connsiteY7" fmla="*/ 38 h 99393"/>
                  <a:gd name="connsiteX8" fmla="*/ 16 w 65714"/>
                  <a:gd name="connsiteY8" fmla="*/ 38 h 99393"/>
                  <a:gd name="connsiteX9" fmla="*/ 16 w 65714"/>
                  <a:gd name="connsiteY9" fmla="*/ 99432 h 99393"/>
                  <a:gd name="connsiteX10" fmla="*/ 18909 w 65714"/>
                  <a:gd name="connsiteY10" fmla="*/ 99432 h 99393"/>
                  <a:gd name="connsiteX11" fmla="*/ 18909 w 65714"/>
                  <a:gd name="connsiteY11" fmla="*/ 67396 h 99393"/>
                  <a:gd name="connsiteX12" fmla="*/ 23838 w 65714"/>
                  <a:gd name="connsiteY12" fmla="*/ 67396 h 99393"/>
                  <a:gd name="connsiteX13" fmla="*/ 65731 w 65714"/>
                  <a:gd name="connsiteY13" fmla="*/ 32895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714" h="99393">
                    <a:moveTo>
                      <a:pt x="45195" y="32895"/>
                    </a:moveTo>
                    <a:cubicBezTo>
                      <a:pt x="45195" y="44395"/>
                      <a:pt x="38624" y="50967"/>
                      <a:pt x="23838" y="50967"/>
                    </a:cubicBezTo>
                    <a:lnTo>
                      <a:pt x="18909" y="50967"/>
                    </a:lnTo>
                    <a:lnTo>
                      <a:pt x="18909" y="14824"/>
                    </a:lnTo>
                    <a:lnTo>
                      <a:pt x="24659" y="14824"/>
                    </a:lnTo>
                    <a:cubicBezTo>
                      <a:pt x="38624" y="15645"/>
                      <a:pt x="45195" y="22217"/>
                      <a:pt x="45195" y="32895"/>
                    </a:cubicBezTo>
                    <a:moveTo>
                      <a:pt x="65731" y="32895"/>
                    </a:moveTo>
                    <a:cubicBezTo>
                      <a:pt x="65731" y="12359"/>
                      <a:pt x="52588" y="38"/>
                      <a:pt x="24659" y="38"/>
                    </a:cubicBezTo>
                    <a:lnTo>
                      <a:pt x="16" y="38"/>
                    </a:lnTo>
                    <a:lnTo>
                      <a:pt x="16" y="99432"/>
                    </a:lnTo>
                    <a:lnTo>
                      <a:pt x="18909" y="99432"/>
                    </a:lnTo>
                    <a:lnTo>
                      <a:pt x="18909" y="67396"/>
                    </a:lnTo>
                    <a:lnTo>
                      <a:pt x="23838" y="67396"/>
                    </a:lnTo>
                    <a:cubicBezTo>
                      <a:pt x="50124" y="67396"/>
                      <a:pt x="65731" y="54253"/>
                      <a:pt x="65731" y="32895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8" name="Freihandform: Form 167">
                <a:extLst>
                  <a:ext uri="{FF2B5EF4-FFF2-40B4-BE49-F238E27FC236}">
                    <a16:creationId xmlns:a16="http://schemas.microsoft.com/office/drawing/2014/main" id="{CE004DA4-1FB3-2B6A-E016-E430E1F8163D}"/>
                  </a:ext>
                </a:extLst>
              </p:cNvPr>
              <p:cNvSpPr/>
              <p:nvPr/>
            </p:nvSpPr>
            <p:spPr>
              <a:xfrm>
                <a:off x="887911" y="6135758"/>
                <a:ext cx="72286" cy="99393"/>
              </a:xfrm>
              <a:custGeom>
                <a:avLst/>
                <a:gdLst>
                  <a:gd name="connsiteX0" fmla="*/ 44372 w 72286"/>
                  <a:gd name="connsiteY0" fmla="*/ 32074 h 99393"/>
                  <a:gd name="connsiteX1" fmla="*/ 23015 w 72286"/>
                  <a:gd name="connsiteY1" fmla="*/ 48503 h 99393"/>
                  <a:gd name="connsiteX2" fmla="*/ 19729 w 72286"/>
                  <a:gd name="connsiteY2" fmla="*/ 48503 h 99393"/>
                  <a:gd name="connsiteX3" fmla="*/ 19729 w 72286"/>
                  <a:gd name="connsiteY3" fmla="*/ 16466 h 99393"/>
                  <a:gd name="connsiteX4" fmla="*/ 23836 w 72286"/>
                  <a:gd name="connsiteY4" fmla="*/ 16466 h 99393"/>
                  <a:gd name="connsiteX5" fmla="*/ 44372 w 72286"/>
                  <a:gd name="connsiteY5" fmla="*/ 32074 h 99393"/>
                  <a:gd name="connsiteX6" fmla="*/ 64908 w 72286"/>
                  <a:gd name="connsiteY6" fmla="*/ 31252 h 99393"/>
                  <a:gd name="connsiteX7" fmla="*/ 23836 w 72286"/>
                  <a:gd name="connsiteY7" fmla="*/ 38 h 99393"/>
                  <a:gd name="connsiteX8" fmla="*/ 15 w 72286"/>
                  <a:gd name="connsiteY8" fmla="*/ 38 h 99393"/>
                  <a:gd name="connsiteX9" fmla="*/ 15 w 72286"/>
                  <a:gd name="connsiteY9" fmla="*/ 99432 h 99393"/>
                  <a:gd name="connsiteX10" fmla="*/ 18908 w 72286"/>
                  <a:gd name="connsiteY10" fmla="*/ 99432 h 99393"/>
                  <a:gd name="connsiteX11" fmla="*/ 18908 w 72286"/>
                  <a:gd name="connsiteY11" fmla="*/ 63288 h 99393"/>
                  <a:gd name="connsiteX12" fmla="*/ 27944 w 72286"/>
                  <a:gd name="connsiteY12" fmla="*/ 63288 h 99393"/>
                  <a:gd name="connsiteX13" fmla="*/ 49301 w 72286"/>
                  <a:gd name="connsiteY13" fmla="*/ 99432 h 99393"/>
                  <a:gd name="connsiteX14" fmla="*/ 72301 w 72286"/>
                  <a:gd name="connsiteY14" fmla="*/ 99432 h 99393"/>
                  <a:gd name="connsiteX15" fmla="*/ 46837 w 72286"/>
                  <a:gd name="connsiteY15" fmla="*/ 58360 h 99393"/>
                  <a:gd name="connsiteX16" fmla="*/ 64908 w 72286"/>
                  <a:gd name="connsiteY16" fmla="*/ 3125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286" h="99393">
                    <a:moveTo>
                      <a:pt x="44372" y="32074"/>
                    </a:moveTo>
                    <a:cubicBezTo>
                      <a:pt x="44372" y="42752"/>
                      <a:pt x="37801" y="48503"/>
                      <a:pt x="23015" y="48503"/>
                    </a:cubicBezTo>
                    <a:lnTo>
                      <a:pt x="19729" y="48503"/>
                    </a:lnTo>
                    <a:lnTo>
                      <a:pt x="19729" y="16466"/>
                    </a:lnTo>
                    <a:lnTo>
                      <a:pt x="23836" y="16466"/>
                    </a:lnTo>
                    <a:cubicBezTo>
                      <a:pt x="37801" y="16466"/>
                      <a:pt x="44372" y="21395"/>
                      <a:pt x="44372" y="32074"/>
                    </a:cubicBezTo>
                    <a:moveTo>
                      <a:pt x="64908" y="31252"/>
                    </a:moveTo>
                    <a:cubicBezTo>
                      <a:pt x="64908" y="11538"/>
                      <a:pt x="51765" y="38"/>
                      <a:pt x="23836" y="38"/>
                    </a:cubicBezTo>
                    <a:lnTo>
                      <a:pt x="15" y="38"/>
                    </a:lnTo>
                    <a:lnTo>
                      <a:pt x="15" y="99432"/>
                    </a:lnTo>
                    <a:lnTo>
                      <a:pt x="18908" y="99432"/>
                    </a:lnTo>
                    <a:lnTo>
                      <a:pt x="18908" y="63288"/>
                    </a:lnTo>
                    <a:lnTo>
                      <a:pt x="27944" y="63288"/>
                    </a:lnTo>
                    <a:lnTo>
                      <a:pt x="49301" y="99432"/>
                    </a:lnTo>
                    <a:lnTo>
                      <a:pt x="72301" y="99432"/>
                    </a:lnTo>
                    <a:lnTo>
                      <a:pt x="46837" y="58360"/>
                    </a:lnTo>
                    <a:cubicBezTo>
                      <a:pt x="59158" y="53431"/>
                      <a:pt x="64908" y="43574"/>
                      <a:pt x="64908" y="31252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9" name="Freihandform: Form 168">
                <a:extLst>
                  <a:ext uri="{FF2B5EF4-FFF2-40B4-BE49-F238E27FC236}">
                    <a16:creationId xmlns:a16="http://schemas.microsoft.com/office/drawing/2014/main" id="{868AEAC5-B00F-24EE-86AB-01D2C4070CDC}"/>
                  </a:ext>
                </a:extLst>
              </p:cNvPr>
              <p:cNvSpPr/>
              <p:nvPr/>
            </p:nvSpPr>
            <p:spPr>
              <a:xfrm>
                <a:off x="971698" y="6134115"/>
                <a:ext cx="90358" cy="103501"/>
              </a:xfrm>
              <a:custGeom>
                <a:avLst/>
                <a:gdLst>
                  <a:gd name="connsiteX0" fmla="*/ 70657 w 90358"/>
                  <a:gd name="connsiteY0" fmla="*/ 51788 h 103501"/>
                  <a:gd name="connsiteX1" fmla="*/ 46014 w 90358"/>
                  <a:gd name="connsiteY1" fmla="*/ 87110 h 103501"/>
                  <a:gd name="connsiteX2" fmla="*/ 21370 w 90358"/>
                  <a:gd name="connsiteY2" fmla="*/ 51788 h 103501"/>
                  <a:gd name="connsiteX3" fmla="*/ 46014 w 90358"/>
                  <a:gd name="connsiteY3" fmla="*/ 16466 h 103501"/>
                  <a:gd name="connsiteX4" fmla="*/ 70657 w 90358"/>
                  <a:gd name="connsiteY4" fmla="*/ 51788 h 103501"/>
                  <a:gd name="connsiteX5" fmla="*/ 90371 w 90358"/>
                  <a:gd name="connsiteY5" fmla="*/ 51788 h 103501"/>
                  <a:gd name="connsiteX6" fmla="*/ 45192 w 90358"/>
                  <a:gd name="connsiteY6" fmla="*/ 38 h 103501"/>
                  <a:gd name="connsiteX7" fmla="*/ 13 w 90358"/>
                  <a:gd name="connsiteY7" fmla="*/ 51788 h 103501"/>
                  <a:gd name="connsiteX8" fmla="*/ 45192 w 90358"/>
                  <a:gd name="connsiteY8" fmla="*/ 103539 h 103501"/>
                  <a:gd name="connsiteX9" fmla="*/ 90371 w 90358"/>
                  <a:gd name="connsiteY9" fmla="*/ 51788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58" h="103501">
                    <a:moveTo>
                      <a:pt x="70657" y="51788"/>
                    </a:moveTo>
                    <a:cubicBezTo>
                      <a:pt x="70657" y="75610"/>
                      <a:pt x="60799" y="87110"/>
                      <a:pt x="46014" y="87110"/>
                    </a:cubicBezTo>
                    <a:cubicBezTo>
                      <a:pt x="30406" y="87110"/>
                      <a:pt x="21370" y="75610"/>
                      <a:pt x="21370" y="51788"/>
                    </a:cubicBezTo>
                    <a:cubicBezTo>
                      <a:pt x="21370" y="27967"/>
                      <a:pt x="30406" y="16466"/>
                      <a:pt x="46014" y="16466"/>
                    </a:cubicBezTo>
                    <a:cubicBezTo>
                      <a:pt x="60799" y="16466"/>
                      <a:pt x="70657" y="27967"/>
                      <a:pt x="70657" y="51788"/>
                    </a:cubicBezTo>
                    <a:moveTo>
                      <a:pt x="90371" y="51788"/>
                    </a:moveTo>
                    <a:cubicBezTo>
                      <a:pt x="90371" y="18109"/>
                      <a:pt x="71478" y="38"/>
                      <a:pt x="45192" y="38"/>
                    </a:cubicBezTo>
                    <a:cubicBezTo>
                      <a:pt x="18906" y="38"/>
                      <a:pt x="13" y="17288"/>
                      <a:pt x="13" y="51788"/>
                    </a:cubicBezTo>
                    <a:cubicBezTo>
                      <a:pt x="13" y="86289"/>
                      <a:pt x="18906" y="103539"/>
                      <a:pt x="45192" y="103539"/>
                    </a:cubicBezTo>
                    <a:cubicBezTo>
                      <a:pt x="71478" y="103539"/>
                      <a:pt x="90371" y="85467"/>
                      <a:pt x="90371" y="51788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0" name="Freihandform: Form 169">
                <a:extLst>
                  <a:ext uri="{FF2B5EF4-FFF2-40B4-BE49-F238E27FC236}">
                    <a16:creationId xmlns:a16="http://schemas.microsoft.com/office/drawing/2014/main" id="{929AEB1D-9188-7E7F-5EE8-2F439E220EE7}"/>
                  </a:ext>
                </a:extLst>
              </p:cNvPr>
              <p:cNvSpPr/>
              <p:nvPr/>
            </p:nvSpPr>
            <p:spPr>
              <a:xfrm>
                <a:off x="1071913" y="6136579"/>
                <a:ext cx="40250" cy="101858"/>
              </a:xfrm>
              <a:custGeom>
                <a:avLst/>
                <a:gdLst>
                  <a:gd name="connsiteX0" fmla="*/ 40262 w 40250"/>
                  <a:gd name="connsiteY0" fmla="*/ 38 h 101858"/>
                  <a:gd name="connsiteX1" fmla="*/ 20548 w 40250"/>
                  <a:gd name="connsiteY1" fmla="*/ 38 h 101858"/>
                  <a:gd name="connsiteX2" fmla="*/ 20548 w 40250"/>
                  <a:gd name="connsiteY2" fmla="*/ 71503 h 101858"/>
                  <a:gd name="connsiteX3" fmla="*/ 9048 w 40250"/>
                  <a:gd name="connsiteY3" fmla="*/ 85467 h 101858"/>
                  <a:gd name="connsiteX4" fmla="*/ 1655 w 40250"/>
                  <a:gd name="connsiteY4" fmla="*/ 83824 h 101858"/>
                  <a:gd name="connsiteX5" fmla="*/ 12 w 40250"/>
                  <a:gd name="connsiteY5" fmla="*/ 98610 h 101858"/>
                  <a:gd name="connsiteX6" fmla="*/ 13155 w 40250"/>
                  <a:gd name="connsiteY6" fmla="*/ 101896 h 101858"/>
                  <a:gd name="connsiteX7" fmla="*/ 39441 w 40250"/>
                  <a:gd name="connsiteY7" fmla="*/ 73146 h 101858"/>
                  <a:gd name="connsiteX8" fmla="*/ 39441 w 40250"/>
                  <a:gd name="connsiteY8" fmla="*/ 38 h 101858"/>
                  <a:gd name="connsiteX9" fmla="*/ 40262 w 40250"/>
                  <a:gd name="connsiteY9" fmla="*/ 38 h 101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250" h="101858">
                    <a:moveTo>
                      <a:pt x="40262" y="38"/>
                    </a:moveTo>
                    <a:lnTo>
                      <a:pt x="20548" y="38"/>
                    </a:lnTo>
                    <a:lnTo>
                      <a:pt x="20548" y="71503"/>
                    </a:lnTo>
                    <a:cubicBezTo>
                      <a:pt x="20548" y="82181"/>
                      <a:pt x="17262" y="85467"/>
                      <a:pt x="9048" y="85467"/>
                    </a:cubicBezTo>
                    <a:cubicBezTo>
                      <a:pt x="4940" y="85467"/>
                      <a:pt x="2476" y="83824"/>
                      <a:pt x="1655" y="83824"/>
                    </a:cubicBezTo>
                    <a:lnTo>
                      <a:pt x="12" y="98610"/>
                    </a:lnTo>
                    <a:cubicBezTo>
                      <a:pt x="1655" y="99432"/>
                      <a:pt x="5762" y="101896"/>
                      <a:pt x="13155" y="101896"/>
                    </a:cubicBezTo>
                    <a:cubicBezTo>
                      <a:pt x="29584" y="101896"/>
                      <a:pt x="39441" y="93682"/>
                      <a:pt x="39441" y="73146"/>
                    </a:cubicBezTo>
                    <a:lnTo>
                      <a:pt x="39441" y="38"/>
                    </a:lnTo>
                    <a:lnTo>
                      <a:pt x="40262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56" name="Freihandform: Form 155">
              <a:extLst>
                <a:ext uri="{FF2B5EF4-FFF2-40B4-BE49-F238E27FC236}">
                  <a16:creationId xmlns:a16="http://schemas.microsoft.com/office/drawing/2014/main" id="{52B1E3F6-0156-F2BA-D1A1-5B38E14FF72A}"/>
                </a:ext>
              </a:extLst>
            </p:cNvPr>
            <p:cNvSpPr/>
            <p:nvPr/>
          </p:nvSpPr>
          <p:spPr>
            <a:xfrm>
              <a:off x="1137628" y="6136579"/>
              <a:ext cx="61607" cy="99393"/>
            </a:xfrm>
            <a:custGeom>
              <a:avLst/>
              <a:gdLst>
                <a:gd name="connsiteX0" fmla="*/ 58333 w 61607"/>
                <a:gd name="connsiteY0" fmla="*/ 38 h 99393"/>
                <a:gd name="connsiteX1" fmla="*/ 11 w 61607"/>
                <a:gd name="connsiteY1" fmla="*/ 38 h 99393"/>
                <a:gd name="connsiteX2" fmla="*/ 11 w 61607"/>
                <a:gd name="connsiteY2" fmla="*/ 99432 h 99393"/>
                <a:gd name="connsiteX3" fmla="*/ 60797 w 61607"/>
                <a:gd name="connsiteY3" fmla="*/ 99432 h 99393"/>
                <a:gd name="connsiteX4" fmla="*/ 61618 w 61607"/>
                <a:gd name="connsiteY4" fmla="*/ 83003 h 99393"/>
                <a:gd name="connsiteX5" fmla="*/ 19725 w 61607"/>
                <a:gd name="connsiteY5" fmla="*/ 83003 h 99393"/>
                <a:gd name="connsiteX6" fmla="*/ 19725 w 61607"/>
                <a:gd name="connsiteY6" fmla="*/ 56717 h 99393"/>
                <a:gd name="connsiteX7" fmla="*/ 54225 w 61607"/>
                <a:gd name="connsiteY7" fmla="*/ 56717 h 99393"/>
                <a:gd name="connsiteX8" fmla="*/ 54225 w 61607"/>
                <a:gd name="connsiteY8" fmla="*/ 41110 h 99393"/>
                <a:gd name="connsiteX9" fmla="*/ 19725 w 61607"/>
                <a:gd name="connsiteY9" fmla="*/ 41110 h 99393"/>
                <a:gd name="connsiteX10" fmla="*/ 19725 w 61607"/>
                <a:gd name="connsiteY10" fmla="*/ 15645 h 99393"/>
                <a:gd name="connsiteX11" fmla="*/ 56690 w 61607"/>
                <a:gd name="connsiteY11" fmla="*/ 15645 h 99393"/>
                <a:gd name="connsiteX12" fmla="*/ 58333 w 61607"/>
                <a:gd name="connsiteY12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607" h="99393">
                  <a:moveTo>
                    <a:pt x="58333" y="38"/>
                  </a:moveTo>
                  <a:lnTo>
                    <a:pt x="11" y="38"/>
                  </a:lnTo>
                  <a:lnTo>
                    <a:pt x="11" y="99432"/>
                  </a:lnTo>
                  <a:lnTo>
                    <a:pt x="60797" y="99432"/>
                  </a:lnTo>
                  <a:lnTo>
                    <a:pt x="61618" y="83003"/>
                  </a:lnTo>
                  <a:lnTo>
                    <a:pt x="19725" y="83003"/>
                  </a:lnTo>
                  <a:lnTo>
                    <a:pt x="19725" y="56717"/>
                  </a:lnTo>
                  <a:lnTo>
                    <a:pt x="54225" y="56717"/>
                  </a:lnTo>
                  <a:lnTo>
                    <a:pt x="54225" y="41110"/>
                  </a:lnTo>
                  <a:lnTo>
                    <a:pt x="19725" y="41110"/>
                  </a:lnTo>
                  <a:lnTo>
                    <a:pt x="19725" y="15645"/>
                  </a:lnTo>
                  <a:lnTo>
                    <a:pt x="56690" y="15645"/>
                  </a:lnTo>
                  <a:lnTo>
                    <a:pt x="58333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7" name="Freihandform: Form 156">
              <a:extLst>
                <a:ext uri="{FF2B5EF4-FFF2-40B4-BE49-F238E27FC236}">
                  <a16:creationId xmlns:a16="http://schemas.microsoft.com/office/drawing/2014/main" id="{D6D342B5-8EDF-9FB7-D04D-389DFE937550}"/>
                </a:ext>
              </a:extLst>
            </p:cNvPr>
            <p:cNvSpPr/>
            <p:nvPr/>
          </p:nvSpPr>
          <p:spPr>
            <a:xfrm>
              <a:off x="1303558" y="6136579"/>
              <a:ext cx="78036" cy="99393"/>
            </a:xfrm>
            <a:custGeom>
              <a:avLst/>
              <a:gdLst>
                <a:gd name="connsiteX0" fmla="*/ 78044 w 78036"/>
                <a:gd name="connsiteY0" fmla="*/ 38 h 99393"/>
                <a:gd name="connsiteX1" fmla="*/ 8 w 78036"/>
                <a:gd name="connsiteY1" fmla="*/ 38 h 99393"/>
                <a:gd name="connsiteX2" fmla="*/ 8 w 78036"/>
                <a:gd name="connsiteY2" fmla="*/ 15645 h 99393"/>
                <a:gd name="connsiteX3" fmla="*/ 28758 w 78036"/>
                <a:gd name="connsiteY3" fmla="*/ 15645 h 99393"/>
                <a:gd name="connsiteX4" fmla="*/ 28758 w 78036"/>
                <a:gd name="connsiteY4" fmla="*/ 99432 h 99393"/>
                <a:gd name="connsiteX5" fmla="*/ 48472 w 78036"/>
                <a:gd name="connsiteY5" fmla="*/ 99432 h 99393"/>
                <a:gd name="connsiteX6" fmla="*/ 48472 w 78036"/>
                <a:gd name="connsiteY6" fmla="*/ 15645 h 99393"/>
                <a:gd name="connsiteX7" fmla="*/ 77223 w 78036"/>
                <a:gd name="connsiteY7" fmla="*/ 15645 h 99393"/>
                <a:gd name="connsiteX8" fmla="*/ 78044 w 78036"/>
                <a:gd name="connsiteY8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036" h="99393">
                  <a:moveTo>
                    <a:pt x="78044" y="38"/>
                  </a:moveTo>
                  <a:lnTo>
                    <a:pt x="8" y="38"/>
                  </a:lnTo>
                  <a:lnTo>
                    <a:pt x="8" y="15645"/>
                  </a:lnTo>
                  <a:lnTo>
                    <a:pt x="28758" y="15645"/>
                  </a:lnTo>
                  <a:lnTo>
                    <a:pt x="28758" y="99432"/>
                  </a:lnTo>
                  <a:lnTo>
                    <a:pt x="48472" y="99432"/>
                  </a:lnTo>
                  <a:lnTo>
                    <a:pt x="48472" y="15645"/>
                  </a:lnTo>
                  <a:lnTo>
                    <a:pt x="77223" y="15645"/>
                  </a:lnTo>
                  <a:lnTo>
                    <a:pt x="78044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8" name="Freihandform: Form 157">
              <a:extLst>
                <a:ext uri="{FF2B5EF4-FFF2-40B4-BE49-F238E27FC236}">
                  <a16:creationId xmlns:a16="http://schemas.microsoft.com/office/drawing/2014/main" id="{54EF6ABF-755C-60CC-73BA-0921B80AB983}"/>
                </a:ext>
              </a:extLst>
            </p:cNvPr>
            <p:cNvSpPr/>
            <p:nvPr/>
          </p:nvSpPr>
          <p:spPr>
            <a:xfrm>
              <a:off x="1398845" y="6136579"/>
              <a:ext cx="60786" cy="99393"/>
            </a:xfrm>
            <a:custGeom>
              <a:avLst/>
              <a:gdLst>
                <a:gd name="connsiteX0" fmla="*/ 57507 w 60786"/>
                <a:gd name="connsiteY0" fmla="*/ 38 h 99393"/>
                <a:gd name="connsiteX1" fmla="*/ 6 w 60786"/>
                <a:gd name="connsiteY1" fmla="*/ 38 h 99393"/>
                <a:gd name="connsiteX2" fmla="*/ 6 w 60786"/>
                <a:gd name="connsiteY2" fmla="*/ 99432 h 99393"/>
                <a:gd name="connsiteX3" fmla="*/ 59971 w 60786"/>
                <a:gd name="connsiteY3" fmla="*/ 99432 h 99393"/>
                <a:gd name="connsiteX4" fmla="*/ 60793 w 60786"/>
                <a:gd name="connsiteY4" fmla="*/ 83003 h 99393"/>
                <a:gd name="connsiteX5" fmla="*/ 18899 w 60786"/>
                <a:gd name="connsiteY5" fmla="*/ 83003 h 99393"/>
                <a:gd name="connsiteX6" fmla="*/ 18899 w 60786"/>
                <a:gd name="connsiteY6" fmla="*/ 56717 h 99393"/>
                <a:gd name="connsiteX7" fmla="*/ 53400 w 60786"/>
                <a:gd name="connsiteY7" fmla="*/ 56717 h 99393"/>
                <a:gd name="connsiteX8" fmla="*/ 53400 w 60786"/>
                <a:gd name="connsiteY8" fmla="*/ 41110 h 99393"/>
                <a:gd name="connsiteX9" fmla="*/ 18899 w 60786"/>
                <a:gd name="connsiteY9" fmla="*/ 41110 h 99393"/>
                <a:gd name="connsiteX10" fmla="*/ 18899 w 60786"/>
                <a:gd name="connsiteY10" fmla="*/ 15645 h 99393"/>
                <a:gd name="connsiteX11" fmla="*/ 56685 w 60786"/>
                <a:gd name="connsiteY11" fmla="*/ 15645 h 99393"/>
                <a:gd name="connsiteX12" fmla="*/ 57507 w 60786"/>
                <a:gd name="connsiteY12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786" h="99393">
                  <a:moveTo>
                    <a:pt x="57507" y="38"/>
                  </a:moveTo>
                  <a:lnTo>
                    <a:pt x="6" y="38"/>
                  </a:lnTo>
                  <a:lnTo>
                    <a:pt x="6" y="99432"/>
                  </a:lnTo>
                  <a:lnTo>
                    <a:pt x="59971" y="99432"/>
                  </a:lnTo>
                  <a:lnTo>
                    <a:pt x="60793" y="83003"/>
                  </a:lnTo>
                  <a:lnTo>
                    <a:pt x="18899" y="83003"/>
                  </a:lnTo>
                  <a:lnTo>
                    <a:pt x="18899" y="56717"/>
                  </a:lnTo>
                  <a:lnTo>
                    <a:pt x="53400" y="56717"/>
                  </a:lnTo>
                  <a:lnTo>
                    <a:pt x="53400" y="41110"/>
                  </a:lnTo>
                  <a:lnTo>
                    <a:pt x="18899" y="41110"/>
                  </a:lnTo>
                  <a:lnTo>
                    <a:pt x="18899" y="15645"/>
                  </a:lnTo>
                  <a:lnTo>
                    <a:pt x="56685" y="15645"/>
                  </a:lnTo>
                  <a:lnTo>
                    <a:pt x="57507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9" name="Freihandform: Form 158">
              <a:extLst>
                <a:ext uri="{FF2B5EF4-FFF2-40B4-BE49-F238E27FC236}">
                  <a16:creationId xmlns:a16="http://schemas.microsoft.com/office/drawing/2014/main" id="{33AC02B9-3FFE-7D67-10CB-6A95D4573C28}"/>
                </a:ext>
              </a:extLst>
            </p:cNvPr>
            <p:cNvSpPr/>
            <p:nvPr/>
          </p:nvSpPr>
          <p:spPr>
            <a:xfrm>
              <a:off x="1218950" y="6136579"/>
              <a:ext cx="18893" cy="99393"/>
            </a:xfrm>
            <a:custGeom>
              <a:avLst/>
              <a:gdLst>
                <a:gd name="connsiteX0" fmla="*/ 10 w 18893"/>
                <a:gd name="connsiteY0" fmla="*/ 38 h 99393"/>
                <a:gd name="connsiteX1" fmla="*/ 18903 w 18893"/>
                <a:gd name="connsiteY1" fmla="*/ 38 h 99393"/>
                <a:gd name="connsiteX2" fmla="*/ 18903 w 18893"/>
                <a:gd name="connsiteY2" fmla="*/ 99432 h 99393"/>
                <a:gd name="connsiteX3" fmla="*/ 10 w 18893"/>
                <a:gd name="connsiteY3" fmla="*/ 99432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93" h="99393">
                  <a:moveTo>
                    <a:pt x="10" y="38"/>
                  </a:moveTo>
                  <a:lnTo>
                    <a:pt x="18903" y="38"/>
                  </a:lnTo>
                  <a:lnTo>
                    <a:pt x="18903" y="99432"/>
                  </a:lnTo>
                  <a:lnTo>
                    <a:pt x="10" y="99432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0" name="Freihandform: Form 159">
              <a:extLst>
                <a:ext uri="{FF2B5EF4-FFF2-40B4-BE49-F238E27FC236}">
                  <a16:creationId xmlns:a16="http://schemas.microsoft.com/office/drawing/2014/main" id="{C249E1C9-4A24-9D1F-5EB4-B939A2102FD5}"/>
                </a:ext>
              </a:extLst>
            </p:cNvPr>
            <p:cNvSpPr/>
            <p:nvPr/>
          </p:nvSpPr>
          <p:spPr>
            <a:xfrm>
              <a:off x="675159" y="6136579"/>
              <a:ext cx="56679" cy="99393"/>
            </a:xfrm>
            <a:custGeom>
              <a:avLst/>
              <a:gdLst>
                <a:gd name="connsiteX0" fmla="*/ 23840 w 56679"/>
                <a:gd name="connsiteY0" fmla="*/ 38 h 99393"/>
                <a:gd name="connsiteX1" fmla="*/ 1661 w 56679"/>
                <a:gd name="connsiteY1" fmla="*/ 38 h 99393"/>
                <a:gd name="connsiteX2" fmla="*/ 36162 w 56679"/>
                <a:gd name="connsiteY2" fmla="*/ 48502 h 99393"/>
                <a:gd name="connsiteX3" fmla="*/ 18 w 56679"/>
                <a:gd name="connsiteY3" fmla="*/ 99432 h 99393"/>
                <a:gd name="connsiteX4" fmla="*/ 23019 w 56679"/>
                <a:gd name="connsiteY4" fmla="*/ 99432 h 99393"/>
                <a:gd name="connsiteX5" fmla="*/ 56698 w 56679"/>
                <a:gd name="connsiteY5" fmla="*/ 49324 h 99393"/>
                <a:gd name="connsiteX6" fmla="*/ 23840 w 56679"/>
                <a:gd name="connsiteY6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79" h="99393">
                  <a:moveTo>
                    <a:pt x="23840" y="38"/>
                  </a:moveTo>
                  <a:lnTo>
                    <a:pt x="1661" y="38"/>
                  </a:lnTo>
                  <a:lnTo>
                    <a:pt x="36162" y="48502"/>
                  </a:lnTo>
                  <a:lnTo>
                    <a:pt x="18" y="99432"/>
                  </a:lnTo>
                  <a:lnTo>
                    <a:pt x="23019" y="99432"/>
                  </a:lnTo>
                  <a:lnTo>
                    <a:pt x="56698" y="49324"/>
                  </a:lnTo>
                  <a:lnTo>
                    <a:pt x="23840" y="38"/>
                  </a:lnTo>
                  <a:close/>
                </a:path>
              </a:pathLst>
            </a:custGeom>
            <a:solidFill>
              <a:srgbClr val="00427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1" name="Freihandform: Form 160">
              <a:extLst>
                <a:ext uri="{FF2B5EF4-FFF2-40B4-BE49-F238E27FC236}">
                  <a16:creationId xmlns:a16="http://schemas.microsoft.com/office/drawing/2014/main" id="{DC51D54E-706D-2873-78B6-D8FF3EBD4677}"/>
                </a:ext>
              </a:extLst>
            </p:cNvPr>
            <p:cNvSpPr/>
            <p:nvPr/>
          </p:nvSpPr>
          <p:spPr>
            <a:xfrm>
              <a:off x="726910" y="6136579"/>
              <a:ext cx="57500" cy="99393"/>
            </a:xfrm>
            <a:custGeom>
              <a:avLst/>
              <a:gdLst>
                <a:gd name="connsiteX0" fmla="*/ 23839 w 57500"/>
                <a:gd name="connsiteY0" fmla="*/ 38 h 99393"/>
                <a:gd name="connsiteX1" fmla="*/ 2482 w 57500"/>
                <a:gd name="connsiteY1" fmla="*/ 38 h 99393"/>
                <a:gd name="connsiteX2" fmla="*/ 36161 w 57500"/>
                <a:gd name="connsiteY2" fmla="*/ 48502 h 99393"/>
                <a:gd name="connsiteX3" fmla="*/ 18 w 57500"/>
                <a:gd name="connsiteY3" fmla="*/ 99432 h 99393"/>
                <a:gd name="connsiteX4" fmla="*/ 23839 w 57500"/>
                <a:gd name="connsiteY4" fmla="*/ 99432 h 99393"/>
                <a:gd name="connsiteX5" fmla="*/ 57518 w 57500"/>
                <a:gd name="connsiteY5" fmla="*/ 49324 h 99393"/>
                <a:gd name="connsiteX6" fmla="*/ 23839 w 57500"/>
                <a:gd name="connsiteY6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00" h="99393">
                  <a:moveTo>
                    <a:pt x="23839" y="38"/>
                  </a:moveTo>
                  <a:lnTo>
                    <a:pt x="2482" y="38"/>
                  </a:lnTo>
                  <a:lnTo>
                    <a:pt x="36161" y="48502"/>
                  </a:lnTo>
                  <a:lnTo>
                    <a:pt x="18" y="99432"/>
                  </a:lnTo>
                  <a:lnTo>
                    <a:pt x="23839" y="99432"/>
                  </a:lnTo>
                  <a:lnTo>
                    <a:pt x="57518" y="49324"/>
                  </a:lnTo>
                  <a:lnTo>
                    <a:pt x="23839" y="38"/>
                  </a:lnTo>
                  <a:close/>
                </a:path>
              </a:pathLst>
            </a:custGeom>
            <a:solidFill>
              <a:srgbClr val="218F9D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2" name="Freihandform: Form 161">
              <a:extLst>
                <a:ext uri="{FF2B5EF4-FFF2-40B4-BE49-F238E27FC236}">
                  <a16:creationId xmlns:a16="http://schemas.microsoft.com/office/drawing/2014/main" id="{37A1D20D-FF6E-C1DE-100F-3BE56C302D86}"/>
                </a:ext>
              </a:extLst>
            </p:cNvPr>
            <p:cNvSpPr/>
            <p:nvPr/>
          </p:nvSpPr>
          <p:spPr>
            <a:xfrm>
              <a:off x="629159" y="5999399"/>
              <a:ext cx="56679" cy="99393"/>
            </a:xfrm>
            <a:custGeom>
              <a:avLst/>
              <a:gdLst>
                <a:gd name="connsiteX0" fmla="*/ 33698 w 56679"/>
                <a:gd name="connsiteY0" fmla="*/ 40 h 99393"/>
                <a:gd name="connsiteX1" fmla="*/ 19 w 56679"/>
                <a:gd name="connsiteY1" fmla="*/ 49326 h 99393"/>
                <a:gd name="connsiteX2" fmla="*/ 9055 w 56679"/>
                <a:gd name="connsiteY2" fmla="*/ 63291 h 99393"/>
                <a:gd name="connsiteX3" fmla="*/ 33698 w 56679"/>
                <a:gd name="connsiteY3" fmla="*/ 99434 h 99393"/>
                <a:gd name="connsiteX4" fmla="*/ 56698 w 56679"/>
                <a:gd name="connsiteY4" fmla="*/ 99434 h 99393"/>
                <a:gd name="connsiteX5" fmla="*/ 20555 w 56679"/>
                <a:gd name="connsiteY5" fmla="*/ 48505 h 99393"/>
                <a:gd name="connsiteX6" fmla="*/ 55055 w 56679"/>
                <a:gd name="connsiteY6" fmla="*/ 40 h 99393"/>
                <a:gd name="connsiteX7" fmla="*/ 33698 w 56679"/>
                <a:gd name="connsiteY7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79" h="99393">
                  <a:moveTo>
                    <a:pt x="33698" y="40"/>
                  </a:moveTo>
                  <a:lnTo>
                    <a:pt x="19" y="49326"/>
                  </a:lnTo>
                  <a:lnTo>
                    <a:pt x="9055" y="63291"/>
                  </a:lnTo>
                  <a:lnTo>
                    <a:pt x="33698" y="99434"/>
                  </a:lnTo>
                  <a:lnTo>
                    <a:pt x="56698" y="99434"/>
                  </a:lnTo>
                  <a:lnTo>
                    <a:pt x="20555" y="48505"/>
                  </a:lnTo>
                  <a:lnTo>
                    <a:pt x="55055" y="40"/>
                  </a:lnTo>
                  <a:lnTo>
                    <a:pt x="33698" y="40"/>
                  </a:lnTo>
                  <a:close/>
                </a:path>
              </a:pathLst>
            </a:custGeom>
            <a:solidFill>
              <a:srgbClr val="8F3547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3" name="Freihandform: Form 162">
              <a:extLst>
                <a:ext uri="{FF2B5EF4-FFF2-40B4-BE49-F238E27FC236}">
                  <a16:creationId xmlns:a16="http://schemas.microsoft.com/office/drawing/2014/main" id="{6751D069-4611-E328-FFD4-DB41D9D4CD53}"/>
                </a:ext>
              </a:extLst>
            </p:cNvPr>
            <p:cNvSpPr/>
            <p:nvPr/>
          </p:nvSpPr>
          <p:spPr>
            <a:xfrm>
              <a:off x="1238665" y="6135758"/>
              <a:ext cx="57500" cy="100215"/>
            </a:xfrm>
            <a:custGeom>
              <a:avLst/>
              <a:gdLst>
                <a:gd name="connsiteX0" fmla="*/ 21366 w 57500"/>
                <a:gd name="connsiteY0" fmla="*/ 49324 h 100215"/>
                <a:gd name="connsiteX1" fmla="*/ 55045 w 57500"/>
                <a:gd name="connsiteY1" fmla="*/ 38 h 100215"/>
                <a:gd name="connsiteX2" fmla="*/ 33688 w 57500"/>
                <a:gd name="connsiteY2" fmla="*/ 38 h 100215"/>
                <a:gd name="connsiteX3" fmla="*/ 9 w 57500"/>
                <a:gd name="connsiteY3" fmla="*/ 50145 h 100215"/>
                <a:gd name="connsiteX4" fmla="*/ 33688 w 57500"/>
                <a:gd name="connsiteY4" fmla="*/ 100253 h 100215"/>
                <a:gd name="connsiteX5" fmla="*/ 57510 w 57500"/>
                <a:gd name="connsiteY5" fmla="*/ 100253 h 100215"/>
                <a:gd name="connsiteX6" fmla="*/ 21366 w 57500"/>
                <a:gd name="connsiteY6" fmla="*/ 49324 h 10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00" h="100215">
                  <a:moveTo>
                    <a:pt x="21366" y="49324"/>
                  </a:moveTo>
                  <a:lnTo>
                    <a:pt x="55045" y="38"/>
                  </a:lnTo>
                  <a:lnTo>
                    <a:pt x="33688" y="38"/>
                  </a:lnTo>
                  <a:lnTo>
                    <a:pt x="9" y="50145"/>
                  </a:lnTo>
                  <a:lnTo>
                    <a:pt x="33688" y="100253"/>
                  </a:lnTo>
                  <a:lnTo>
                    <a:pt x="57510" y="100253"/>
                  </a:lnTo>
                  <a:lnTo>
                    <a:pt x="21366" y="49324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4" name="Freihandform: Form 163">
              <a:extLst>
                <a:ext uri="{FF2B5EF4-FFF2-40B4-BE49-F238E27FC236}">
                  <a16:creationId xmlns:a16="http://schemas.microsoft.com/office/drawing/2014/main" id="{3B98EF1C-D253-5591-CA80-AAC82D460697}"/>
                </a:ext>
              </a:extLst>
            </p:cNvPr>
            <p:cNvSpPr/>
            <p:nvPr/>
          </p:nvSpPr>
          <p:spPr>
            <a:xfrm>
              <a:off x="675159" y="6271295"/>
              <a:ext cx="911795" cy="76393"/>
            </a:xfrm>
            <a:custGeom>
              <a:avLst/>
              <a:gdLst>
                <a:gd name="connsiteX0" fmla="*/ 897842 w 911795"/>
                <a:gd name="connsiteY0" fmla="*/ 23857 h 76393"/>
                <a:gd name="connsiteX1" fmla="*/ 905235 w 911795"/>
                <a:gd name="connsiteY1" fmla="*/ 32072 h 76393"/>
                <a:gd name="connsiteX2" fmla="*/ 905235 w 911795"/>
                <a:gd name="connsiteY2" fmla="*/ 34536 h 76393"/>
                <a:gd name="connsiteX3" fmla="*/ 887985 w 911795"/>
                <a:gd name="connsiteY3" fmla="*/ 34536 h 76393"/>
                <a:gd name="connsiteX4" fmla="*/ 897842 w 911795"/>
                <a:gd name="connsiteY4" fmla="*/ 23857 h 76393"/>
                <a:gd name="connsiteX5" fmla="*/ 910985 w 911795"/>
                <a:gd name="connsiteY5" fmla="*/ 33715 h 76393"/>
                <a:gd name="connsiteX6" fmla="*/ 897842 w 911795"/>
                <a:gd name="connsiteY6" fmla="*/ 18107 h 76393"/>
                <a:gd name="connsiteX7" fmla="*/ 881413 w 911795"/>
                <a:gd name="connsiteY7" fmla="*/ 37822 h 76393"/>
                <a:gd name="connsiteX8" fmla="*/ 898663 w 911795"/>
                <a:gd name="connsiteY8" fmla="*/ 58358 h 76393"/>
                <a:gd name="connsiteX9" fmla="*/ 911806 w 911795"/>
                <a:gd name="connsiteY9" fmla="*/ 53429 h 76393"/>
                <a:gd name="connsiteX10" fmla="*/ 910163 w 911795"/>
                <a:gd name="connsiteY10" fmla="*/ 48500 h 76393"/>
                <a:gd name="connsiteX11" fmla="*/ 900306 w 911795"/>
                <a:gd name="connsiteY11" fmla="*/ 51786 h 76393"/>
                <a:gd name="connsiteX12" fmla="*/ 888806 w 911795"/>
                <a:gd name="connsiteY12" fmla="*/ 38643 h 76393"/>
                <a:gd name="connsiteX13" fmla="*/ 910985 w 911795"/>
                <a:gd name="connsiteY13" fmla="*/ 38643 h 76393"/>
                <a:gd name="connsiteX14" fmla="*/ 910985 w 911795"/>
                <a:gd name="connsiteY14" fmla="*/ 33715 h 76393"/>
                <a:gd name="connsiteX15" fmla="*/ 871556 w 911795"/>
                <a:gd name="connsiteY15" fmla="*/ 19750 h 76393"/>
                <a:gd name="connsiteX16" fmla="*/ 864984 w 911795"/>
                <a:gd name="connsiteY16" fmla="*/ 19750 h 76393"/>
                <a:gd name="connsiteX17" fmla="*/ 864984 w 911795"/>
                <a:gd name="connsiteY17" fmla="*/ 58358 h 76393"/>
                <a:gd name="connsiteX18" fmla="*/ 871556 w 911795"/>
                <a:gd name="connsiteY18" fmla="*/ 58358 h 76393"/>
                <a:gd name="connsiteX19" fmla="*/ 871556 w 911795"/>
                <a:gd name="connsiteY19" fmla="*/ 19750 h 76393"/>
                <a:gd name="connsiteX20" fmla="*/ 873199 w 911795"/>
                <a:gd name="connsiteY20" fmla="*/ 5786 h 76393"/>
                <a:gd name="connsiteX21" fmla="*/ 868270 w 911795"/>
                <a:gd name="connsiteY21" fmla="*/ 857 h 76393"/>
                <a:gd name="connsiteX22" fmla="*/ 863342 w 911795"/>
                <a:gd name="connsiteY22" fmla="*/ 5786 h 76393"/>
                <a:gd name="connsiteX23" fmla="*/ 868270 w 911795"/>
                <a:gd name="connsiteY23" fmla="*/ 10714 h 76393"/>
                <a:gd name="connsiteX24" fmla="*/ 873199 w 911795"/>
                <a:gd name="connsiteY24" fmla="*/ 5786 h 76393"/>
                <a:gd name="connsiteX25" fmla="*/ 846091 w 911795"/>
                <a:gd name="connsiteY25" fmla="*/ 31250 h 76393"/>
                <a:gd name="connsiteX26" fmla="*/ 837877 w 911795"/>
                <a:gd name="connsiteY26" fmla="*/ 38643 h 76393"/>
                <a:gd name="connsiteX27" fmla="*/ 829663 w 911795"/>
                <a:gd name="connsiteY27" fmla="*/ 31250 h 76393"/>
                <a:gd name="connsiteX28" fmla="*/ 837877 w 911795"/>
                <a:gd name="connsiteY28" fmla="*/ 23857 h 76393"/>
                <a:gd name="connsiteX29" fmla="*/ 846091 w 911795"/>
                <a:gd name="connsiteY29" fmla="*/ 31250 h 76393"/>
                <a:gd name="connsiteX30" fmla="*/ 834591 w 911795"/>
                <a:gd name="connsiteY30" fmla="*/ 56715 h 76393"/>
                <a:gd name="connsiteX31" fmla="*/ 842806 w 911795"/>
                <a:gd name="connsiteY31" fmla="*/ 56715 h 76393"/>
                <a:gd name="connsiteX32" fmla="*/ 849377 w 911795"/>
                <a:gd name="connsiteY32" fmla="*/ 61643 h 76393"/>
                <a:gd name="connsiteX33" fmla="*/ 836234 w 911795"/>
                <a:gd name="connsiteY33" fmla="*/ 69036 h 76393"/>
                <a:gd name="connsiteX34" fmla="*/ 827198 w 911795"/>
                <a:gd name="connsiteY34" fmla="*/ 62465 h 76393"/>
                <a:gd name="connsiteX35" fmla="*/ 831305 w 911795"/>
                <a:gd name="connsiteY35" fmla="*/ 55893 h 76393"/>
                <a:gd name="connsiteX36" fmla="*/ 834591 w 911795"/>
                <a:gd name="connsiteY36" fmla="*/ 56715 h 76393"/>
                <a:gd name="connsiteX37" fmla="*/ 857591 w 911795"/>
                <a:gd name="connsiteY37" fmla="*/ 19750 h 76393"/>
                <a:gd name="connsiteX38" fmla="*/ 844448 w 911795"/>
                <a:gd name="connsiteY38" fmla="*/ 19750 h 76393"/>
                <a:gd name="connsiteX39" fmla="*/ 838698 w 911795"/>
                <a:gd name="connsiteY39" fmla="*/ 18929 h 76393"/>
                <a:gd name="connsiteX40" fmla="*/ 823913 w 911795"/>
                <a:gd name="connsiteY40" fmla="*/ 32072 h 76393"/>
                <a:gd name="connsiteX41" fmla="*/ 830484 w 911795"/>
                <a:gd name="connsiteY41" fmla="*/ 43572 h 76393"/>
                <a:gd name="connsiteX42" fmla="*/ 825555 w 911795"/>
                <a:gd name="connsiteY42" fmla="*/ 50143 h 76393"/>
                <a:gd name="connsiteX43" fmla="*/ 828020 w 911795"/>
                <a:gd name="connsiteY43" fmla="*/ 55893 h 76393"/>
                <a:gd name="connsiteX44" fmla="*/ 821448 w 911795"/>
                <a:gd name="connsiteY44" fmla="*/ 65751 h 76393"/>
                <a:gd name="connsiteX45" fmla="*/ 836234 w 911795"/>
                <a:gd name="connsiteY45" fmla="*/ 76429 h 76393"/>
                <a:gd name="connsiteX46" fmla="*/ 856770 w 911795"/>
                <a:gd name="connsiteY46" fmla="*/ 62465 h 76393"/>
                <a:gd name="connsiteX47" fmla="*/ 843627 w 911795"/>
                <a:gd name="connsiteY47" fmla="*/ 51786 h 76393"/>
                <a:gd name="connsiteX48" fmla="*/ 835413 w 911795"/>
                <a:gd name="connsiteY48" fmla="*/ 51786 h 76393"/>
                <a:gd name="connsiteX49" fmla="*/ 831305 w 911795"/>
                <a:gd name="connsiteY49" fmla="*/ 49322 h 76393"/>
                <a:gd name="connsiteX50" fmla="*/ 834591 w 911795"/>
                <a:gd name="connsiteY50" fmla="*/ 45215 h 76393"/>
                <a:gd name="connsiteX51" fmla="*/ 837877 w 911795"/>
                <a:gd name="connsiteY51" fmla="*/ 45215 h 76393"/>
                <a:gd name="connsiteX52" fmla="*/ 853484 w 911795"/>
                <a:gd name="connsiteY52" fmla="*/ 32072 h 76393"/>
                <a:gd name="connsiteX53" fmla="*/ 851020 w 911795"/>
                <a:gd name="connsiteY53" fmla="*/ 24679 h 76393"/>
                <a:gd name="connsiteX54" fmla="*/ 856770 w 911795"/>
                <a:gd name="connsiteY54" fmla="*/ 24679 h 76393"/>
                <a:gd name="connsiteX55" fmla="*/ 857591 w 911795"/>
                <a:gd name="connsiteY55" fmla="*/ 19750 h 76393"/>
                <a:gd name="connsiteX56" fmla="*/ 817341 w 911795"/>
                <a:gd name="connsiteY56" fmla="*/ 18929 h 76393"/>
                <a:gd name="connsiteX57" fmla="*/ 814055 w 911795"/>
                <a:gd name="connsiteY57" fmla="*/ 18107 h 76393"/>
                <a:gd name="connsiteX58" fmla="*/ 804198 w 911795"/>
                <a:gd name="connsiteY58" fmla="*/ 24679 h 76393"/>
                <a:gd name="connsiteX59" fmla="*/ 804198 w 911795"/>
                <a:gd name="connsiteY59" fmla="*/ 18929 h 76393"/>
                <a:gd name="connsiteX60" fmla="*/ 798448 w 911795"/>
                <a:gd name="connsiteY60" fmla="*/ 18929 h 76393"/>
                <a:gd name="connsiteX61" fmla="*/ 798448 w 911795"/>
                <a:gd name="connsiteY61" fmla="*/ 57536 h 76393"/>
                <a:gd name="connsiteX62" fmla="*/ 805019 w 911795"/>
                <a:gd name="connsiteY62" fmla="*/ 57536 h 76393"/>
                <a:gd name="connsiteX63" fmla="*/ 805019 w 911795"/>
                <a:gd name="connsiteY63" fmla="*/ 29607 h 76393"/>
                <a:gd name="connsiteX64" fmla="*/ 814055 w 911795"/>
                <a:gd name="connsiteY64" fmla="*/ 23857 h 76393"/>
                <a:gd name="connsiteX65" fmla="*/ 817341 w 911795"/>
                <a:gd name="connsiteY65" fmla="*/ 24679 h 76393"/>
                <a:gd name="connsiteX66" fmla="*/ 817341 w 911795"/>
                <a:gd name="connsiteY66" fmla="*/ 18929 h 76393"/>
                <a:gd name="connsiteX67" fmla="*/ 773805 w 911795"/>
                <a:gd name="connsiteY67" fmla="*/ 23857 h 76393"/>
                <a:gd name="connsiteX68" fmla="*/ 781198 w 911795"/>
                <a:gd name="connsiteY68" fmla="*/ 32072 h 76393"/>
                <a:gd name="connsiteX69" fmla="*/ 781198 w 911795"/>
                <a:gd name="connsiteY69" fmla="*/ 34536 h 76393"/>
                <a:gd name="connsiteX70" fmla="*/ 763948 w 911795"/>
                <a:gd name="connsiteY70" fmla="*/ 34536 h 76393"/>
                <a:gd name="connsiteX71" fmla="*/ 773805 w 911795"/>
                <a:gd name="connsiteY71" fmla="*/ 23857 h 76393"/>
                <a:gd name="connsiteX72" fmla="*/ 787769 w 911795"/>
                <a:gd name="connsiteY72" fmla="*/ 33715 h 76393"/>
                <a:gd name="connsiteX73" fmla="*/ 774626 w 911795"/>
                <a:gd name="connsiteY73" fmla="*/ 18107 h 76393"/>
                <a:gd name="connsiteX74" fmla="*/ 758198 w 911795"/>
                <a:gd name="connsiteY74" fmla="*/ 37822 h 76393"/>
                <a:gd name="connsiteX75" fmla="*/ 775448 w 911795"/>
                <a:gd name="connsiteY75" fmla="*/ 58358 h 76393"/>
                <a:gd name="connsiteX76" fmla="*/ 788591 w 911795"/>
                <a:gd name="connsiteY76" fmla="*/ 53429 h 76393"/>
                <a:gd name="connsiteX77" fmla="*/ 786948 w 911795"/>
                <a:gd name="connsiteY77" fmla="*/ 48500 h 76393"/>
                <a:gd name="connsiteX78" fmla="*/ 777091 w 911795"/>
                <a:gd name="connsiteY78" fmla="*/ 51786 h 76393"/>
                <a:gd name="connsiteX79" fmla="*/ 765590 w 911795"/>
                <a:gd name="connsiteY79" fmla="*/ 38643 h 76393"/>
                <a:gd name="connsiteX80" fmla="*/ 787769 w 911795"/>
                <a:gd name="connsiteY80" fmla="*/ 38643 h 76393"/>
                <a:gd name="connsiteX81" fmla="*/ 787769 w 911795"/>
                <a:gd name="connsiteY81" fmla="*/ 33715 h 76393"/>
                <a:gd name="connsiteX82" fmla="*/ 748340 w 911795"/>
                <a:gd name="connsiteY82" fmla="*/ 59179 h 76393"/>
                <a:gd name="connsiteX83" fmla="*/ 748340 w 911795"/>
                <a:gd name="connsiteY83" fmla="*/ 34536 h 76393"/>
                <a:gd name="connsiteX84" fmla="*/ 735197 w 911795"/>
                <a:gd name="connsiteY84" fmla="*/ 18929 h 76393"/>
                <a:gd name="connsiteX85" fmla="*/ 722876 w 911795"/>
                <a:gd name="connsiteY85" fmla="*/ 24679 h 76393"/>
                <a:gd name="connsiteX86" fmla="*/ 722876 w 911795"/>
                <a:gd name="connsiteY86" fmla="*/ 20572 h 76393"/>
                <a:gd name="connsiteX87" fmla="*/ 717126 w 911795"/>
                <a:gd name="connsiteY87" fmla="*/ 20572 h 76393"/>
                <a:gd name="connsiteX88" fmla="*/ 717126 w 911795"/>
                <a:gd name="connsiteY88" fmla="*/ 59179 h 76393"/>
                <a:gd name="connsiteX89" fmla="*/ 723697 w 911795"/>
                <a:gd name="connsiteY89" fmla="*/ 59179 h 76393"/>
                <a:gd name="connsiteX90" fmla="*/ 723697 w 911795"/>
                <a:gd name="connsiteY90" fmla="*/ 29607 h 76393"/>
                <a:gd name="connsiteX91" fmla="*/ 733554 w 911795"/>
                <a:gd name="connsiteY91" fmla="*/ 25500 h 76393"/>
                <a:gd name="connsiteX92" fmla="*/ 740947 w 911795"/>
                <a:gd name="connsiteY92" fmla="*/ 36179 h 76393"/>
                <a:gd name="connsiteX93" fmla="*/ 740947 w 911795"/>
                <a:gd name="connsiteY93" fmla="*/ 59179 h 76393"/>
                <a:gd name="connsiteX94" fmla="*/ 748340 w 911795"/>
                <a:gd name="connsiteY94" fmla="*/ 59179 h 76393"/>
                <a:gd name="connsiteX95" fmla="*/ 706447 w 911795"/>
                <a:gd name="connsiteY95" fmla="*/ 2500 h 76393"/>
                <a:gd name="connsiteX96" fmla="*/ 675232 w 911795"/>
                <a:gd name="connsiteY96" fmla="*/ 2500 h 76393"/>
                <a:gd name="connsiteX97" fmla="*/ 675232 w 911795"/>
                <a:gd name="connsiteY97" fmla="*/ 58358 h 76393"/>
                <a:gd name="connsiteX98" fmla="*/ 707269 w 911795"/>
                <a:gd name="connsiteY98" fmla="*/ 58358 h 76393"/>
                <a:gd name="connsiteX99" fmla="*/ 708090 w 911795"/>
                <a:gd name="connsiteY99" fmla="*/ 52608 h 76393"/>
                <a:gd name="connsiteX100" fmla="*/ 682625 w 911795"/>
                <a:gd name="connsiteY100" fmla="*/ 52608 h 76393"/>
                <a:gd name="connsiteX101" fmla="*/ 682625 w 911795"/>
                <a:gd name="connsiteY101" fmla="*/ 32893 h 76393"/>
                <a:gd name="connsiteX102" fmla="*/ 703983 w 911795"/>
                <a:gd name="connsiteY102" fmla="*/ 32893 h 76393"/>
                <a:gd name="connsiteX103" fmla="*/ 703983 w 911795"/>
                <a:gd name="connsiteY103" fmla="*/ 27143 h 76393"/>
                <a:gd name="connsiteX104" fmla="*/ 682625 w 911795"/>
                <a:gd name="connsiteY104" fmla="*/ 27143 h 76393"/>
                <a:gd name="connsiteX105" fmla="*/ 682625 w 911795"/>
                <a:gd name="connsiteY105" fmla="*/ 8250 h 76393"/>
                <a:gd name="connsiteX106" fmla="*/ 705626 w 911795"/>
                <a:gd name="connsiteY106" fmla="*/ 8250 h 76393"/>
                <a:gd name="connsiteX107" fmla="*/ 706447 w 911795"/>
                <a:gd name="connsiteY107" fmla="*/ 2500 h 76393"/>
                <a:gd name="connsiteX108" fmla="*/ 648125 w 911795"/>
                <a:gd name="connsiteY108" fmla="*/ 18929 h 76393"/>
                <a:gd name="connsiteX109" fmla="*/ 644839 w 911795"/>
                <a:gd name="connsiteY109" fmla="*/ 18107 h 76393"/>
                <a:gd name="connsiteX110" fmla="*/ 634982 w 911795"/>
                <a:gd name="connsiteY110" fmla="*/ 24679 h 76393"/>
                <a:gd name="connsiteX111" fmla="*/ 634982 w 911795"/>
                <a:gd name="connsiteY111" fmla="*/ 18929 h 76393"/>
                <a:gd name="connsiteX112" fmla="*/ 629232 w 911795"/>
                <a:gd name="connsiteY112" fmla="*/ 18929 h 76393"/>
                <a:gd name="connsiteX113" fmla="*/ 629232 w 911795"/>
                <a:gd name="connsiteY113" fmla="*/ 57536 h 76393"/>
                <a:gd name="connsiteX114" fmla="*/ 635803 w 911795"/>
                <a:gd name="connsiteY114" fmla="*/ 57536 h 76393"/>
                <a:gd name="connsiteX115" fmla="*/ 635803 w 911795"/>
                <a:gd name="connsiteY115" fmla="*/ 29607 h 76393"/>
                <a:gd name="connsiteX116" fmla="*/ 644839 w 911795"/>
                <a:gd name="connsiteY116" fmla="*/ 23857 h 76393"/>
                <a:gd name="connsiteX117" fmla="*/ 648125 w 911795"/>
                <a:gd name="connsiteY117" fmla="*/ 24679 h 76393"/>
                <a:gd name="connsiteX118" fmla="*/ 648125 w 911795"/>
                <a:gd name="connsiteY118" fmla="*/ 18929 h 76393"/>
                <a:gd name="connsiteX119" fmla="*/ 604589 w 911795"/>
                <a:gd name="connsiteY119" fmla="*/ 23857 h 76393"/>
                <a:gd name="connsiteX120" fmla="*/ 611982 w 911795"/>
                <a:gd name="connsiteY120" fmla="*/ 32072 h 76393"/>
                <a:gd name="connsiteX121" fmla="*/ 611982 w 911795"/>
                <a:gd name="connsiteY121" fmla="*/ 34536 h 76393"/>
                <a:gd name="connsiteX122" fmla="*/ 594732 w 911795"/>
                <a:gd name="connsiteY122" fmla="*/ 34536 h 76393"/>
                <a:gd name="connsiteX123" fmla="*/ 604589 w 911795"/>
                <a:gd name="connsiteY123" fmla="*/ 23857 h 76393"/>
                <a:gd name="connsiteX124" fmla="*/ 617732 w 911795"/>
                <a:gd name="connsiteY124" fmla="*/ 33715 h 76393"/>
                <a:gd name="connsiteX125" fmla="*/ 604589 w 911795"/>
                <a:gd name="connsiteY125" fmla="*/ 18107 h 76393"/>
                <a:gd name="connsiteX126" fmla="*/ 588160 w 911795"/>
                <a:gd name="connsiteY126" fmla="*/ 37822 h 76393"/>
                <a:gd name="connsiteX127" fmla="*/ 605410 w 911795"/>
                <a:gd name="connsiteY127" fmla="*/ 58358 h 76393"/>
                <a:gd name="connsiteX128" fmla="*/ 618553 w 911795"/>
                <a:gd name="connsiteY128" fmla="*/ 53429 h 76393"/>
                <a:gd name="connsiteX129" fmla="*/ 616910 w 911795"/>
                <a:gd name="connsiteY129" fmla="*/ 48500 h 76393"/>
                <a:gd name="connsiteX130" fmla="*/ 607053 w 911795"/>
                <a:gd name="connsiteY130" fmla="*/ 51786 h 76393"/>
                <a:gd name="connsiteX131" fmla="*/ 595553 w 911795"/>
                <a:gd name="connsiteY131" fmla="*/ 38643 h 76393"/>
                <a:gd name="connsiteX132" fmla="*/ 617732 w 911795"/>
                <a:gd name="connsiteY132" fmla="*/ 38643 h 76393"/>
                <a:gd name="connsiteX133" fmla="*/ 617732 w 911795"/>
                <a:gd name="connsiteY133" fmla="*/ 33715 h 76393"/>
                <a:gd name="connsiteX134" fmla="*/ 583232 w 911795"/>
                <a:gd name="connsiteY134" fmla="*/ 18929 h 76393"/>
                <a:gd name="connsiteX135" fmla="*/ 579946 w 911795"/>
                <a:gd name="connsiteY135" fmla="*/ 18107 h 76393"/>
                <a:gd name="connsiteX136" fmla="*/ 570089 w 911795"/>
                <a:gd name="connsiteY136" fmla="*/ 24679 h 76393"/>
                <a:gd name="connsiteX137" fmla="*/ 570089 w 911795"/>
                <a:gd name="connsiteY137" fmla="*/ 18929 h 76393"/>
                <a:gd name="connsiteX138" fmla="*/ 564338 w 911795"/>
                <a:gd name="connsiteY138" fmla="*/ 18929 h 76393"/>
                <a:gd name="connsiteX139" fmla="*/ 564338 w 911795"/>
                <a:gd name="connsiteY139" fmla="*/ 57536 h 76393"/>
                <a:gd name="connsiteX140" fmla="*/ 570910 w 911795"/>
                <a:gd name="connsiteY140" fmla="*/ 57536 h 76393"/>
                <a:gd name="connsiteX141" fmla="*/ 570910 w 911795"/>
                <a:gd name="connsiteY141" fmla="*/ 29607 h 76393"/>
                <a:gd name="connsiteX142" fmla="*/ 579946 w 911795"/>
                <a:gd name="connsiteY142" fmla="*/ 23857 h 76393"/>
                <a:gd name="connsiteX143" fmla="*/ 583232 w 911795"/>
                <a:gd name="connsiteY143" fmla="*/ 24679 h 76393"/>
                <a:gd name="connsiteX144" fmla="*/ 583232 w 911795"/>
                <a:gd name="connsiteY144" fmla="*/ 18929 h 76393"/>
                <a:gd name="connsiteX145" fmla="*/ 539695 w 911795"/>
                <a:gd name="connsiteY145" fmla="*/ 23857 h 76393"/>
                <a:gd name="connsiteX146" fmla="*/ 547088 w 911795"/>
                <a:gd name="connsiteY146" fmla="*/ 32072 h 76393"/>
                <a:gd name="connsiteX147" fmla="*/ 547088 w 911795"/>
                <a:gd name="connsiteY147" fmla="*/ 34536 h 76393"/>
                <a:gd name="connsiteX148" fmla="*/ 529838 w 911795"/>
                <a:gd name="connsiteY148" fmla="*/ 34536 h 76393"/>
                <a:gd name="connsiteX149" fmla="*/ 539695 w 911795"/>
                <a:gd name="connsiteY149" fmla="*/ 23857 h 76393"/>
                <a:gd name="connsiteX150" fmla="*/ 553660 w 911795"/>
                <a:gd name="connsiteY150" fmla="*/ 33715 h 76393"/>
                <a:gd name="connsiteX151" fmla="*/ 540517 w 911795"/>
                <a:gd name="connsiteY151" fmla="*/ 18107 h 76393"/>
                <a:gd name="connsiteX152" fmla="*/ 524088 w 911795"/>
                <a:gd name="connsiteY152" fmla="*/ 37822 h 76393"/>
                <a:gd name="connsiteX153" fmla="*/ 541338 w 911795"/>
                <a:gd name="connsiteY153" fmla="*/ 58358 h 76393"/>
                <a:gd name="connsiteX154" fmla="*/ 554481 w 911795"/>
                <a:gd name="connsiteY154" fmla="*/ 53429 h 76393"/>
                <a:gd name="connsiteX155" fmla="*/ 552838 w 911795"/>
                <a:gd name="connsiteY155" fmla="*/ 48500 h 76393"/>
                <a:gd name="connsiteX156" fmla="*/ 542981 w 911795"/>
                <a:gd name="connsiteY156" fmla="*/ 51786 h 76393"/>
                <a:gd name="connsiteX157" fmla="*/ 531481 w 911795"/>
                <a:gd name="connsiteY157" fmla="*/ 38643 h 76393"/>
                <a:gd name="connsiteX158" fmla="*/ 553660 w 911795"/>
                <a:gd name="connsiteY158" fmla="*/ 38643 h 76393"/>
                <a:gd name="connsiteX159" fmla="*/ 553660 w 911795"/>
                <a:gd name="connsiteY159" fmla="*/ 33715 h 76393"/>
                <a:gd name="connsiteX160" fmla="*/ 515052 w 911795"/>
                <a:gd name="connsiteY160" fmla="*/ 22214 h 76393"/>
                <a:gd name="connsiteX161" fmla="*/ 504374 w 911795"/>
                <a:gd name="connsiteY161" fmla="*/ 18107 h 76393"/>
                <a:gd name="connsiteX162" fmla="*/ 492052 w 911795"/>
                <a:gd name="connsiteY162" fmla="*/ 27965 h 76393"/>
                <a:gd name="connsiteX163" fmla="*/ 500266 w 911795"/>
                <a:gd name="connsiteY163" fmla="*/ 39465 h 76393"/>
                <a:gd name="connsiteX164" fmla="*/ 502731 w 911795"/>
                <a:gd name="connsiteY164" fmla="*/ 41108 h 76393"/>
                <a:gd name="connsiteX165" fmla="*/ 509302 w 911795"/>
                <a:gd name="connsiteY165" fmla="*/ 48500 h 76393"/>
                <a:gd name="connsiteX166" fmla="*/ 501909 w 911795"/>
                <a:gd name="connsiteY166" fmla="*/ 52608 h 76393"/>
                <a:gd name="connsiteX167" fmla="*/ 492873 w 911795"/>
                <a:gd name="connsiteY167" fmla="*/ 48500 h 76393"/>
                <a:gd name="connsiteX168" fmla="*/ 490409 w 911795"/>
                <a:gd name="connsiteY168" fmla="*/ 54251 h 76393"/>
                <a:gd name="connsiteX169" fmla="*/ 501909 w 911795"/>
                <a:gd name="connsiteY169" fmla="*/ 58358 h 76393"/>
                <a:gd name="connsiteX170" fmla="*/ 515874 w 911795"/>
                <a:gd name="connsiteY170" fmla="*/ 47679 h 76393"/>
                <a:gd name="connsiteX171" fmla="*/ 506838 w 911795"/>
                <a:gd name="connsiteY171" fmla="*/ 35357 h 76393"/>
                <a:gd name="connsiteX172" fmla="*/ 503552 w 911795"/>
                <a:gd name="connsiteY172" fmla="*/ 33715 h 76393"/>
                <a:gd name="connsiteX173" fmla="*/ 497802 w 911795"/>
                <a:gd name="connsiteY173" fmla="*/ 27143 h 76393"/>
                <a:gd name="connsiteX174" fmla="*/ 504374 w 911795"/>
                <a:gd name="connsiteY174" fmla="*/ 23036 h 76393"/>
                <a:gd name="connsiteX175" fmla="*/ 512588 w 911795"/>
                <a:gd name="connsiteY175" fmla="*/ 26322 h 76393"/>
                <a:gd name="connsiteX176" fmla="*/ 515052 w 911795"/>
                <a:gd name="connsiteY176" fmla="*/ 22214 h 76393"/>
                <a:gd name="connsiteX177" fmla="*/ 483016 w 911795"/>
                <a:gd name="connsiteY177" fmla="*/ 59179 h 76393"/>
                <a:gd name="connsiteX178" fmla="*/ 483016 w 911795"/>
                <a:gd name="connsiteY178" fmla="*/ 34536 h 76393"/>
                <a:gd name="connsiteX179" fmla="*/ 469873 w 911795"/>
                <a:gd name="connsiteY179" fmla="*/ 18929 h 76393"/>
                <a:gd name="connsiteX180" fmla="*/ 457552 w 911795"/>
                <a:gd name="connsiteY180" fmla="*/ 24679 h 76393"/>
                <a:gd name="connsiteX181" fmla="*/ 457552 w 911795"/>
                <a:gd name="connsiteY181" fmla="*/ 20572 h 76393"/>
                <a:gd name="connsiteX182" fmla="*/ 451802 w 911795"/>
                <a:gd name="connsiteY182" fmla="*/ 20572 h 76393"/>
                <a:gd name="connsiteX183" fmla="*/ 451802 w 911795"/>
                <a:gd name="connsiteY183" fmla="*/ 59179 h 76393"/>
                <a:gd name="connsiteX184" fmla="*/ 458373 w 911795"/>
                <a:gd name="connsiteY184" fmla="*/ 59179 h 76393"/>
                <a:gd name="connsiteX185" fmla="*/ 458373 w 911795"/>
                <a:gd name="connsiteY185" fmla="*/ 29607 h 76393"/>
                <a:gd name="connsiteX186" fmla="*/ 468230 w 911795"/>
                <a:gd name="connsiteY186" fmla="*/ 25500 h 76393"/>
                <a:gd name="connsiteX187" fmla="*/ 475623 w 911795"/>
                <a:gd name="connsiteY187" fmla="*/ 36179 h 76393"/>
                <a:gd name="connsiteX188" fmla="*/ 475623 w 911795"/>
                <a:gd name="connsiteY188" fmla="*/ 59179 h 76393"/>
                <a:gd name="connsiteX189" fmla="*/ 483016 w 911795"/>
                <a:gd name="connsiteY189" fmla="*/ 59179 h 76393"/>
                <a:gd name="connsiteX190" fmla="*/ 440301 w 911795"/>
                <a:gd name="connsiteY190" fmla="*/ 19750 h 76393"/>
                <a:gd name="connsiteX191" fmla="*/ 433730 w 911795"/>
                <a:gd name="connsiteY191" fmla="*/ 19750 h 76393"/>
                <a:gd name="connsiteX192" fmla="*/ 433730 w 911795"/>
                <a:gd name="connsiteY192" fmla="*/ 49322 h 76393"/>
                <a:gd name="connsiteX193" fmla="*/ 423873 w 911795"/>
                <a:gd name="connsiteY193" fmla="*/ 53429 h 76393"/>
                <a:gd name="connsiteX194" fmla="*/ 416480 w 911795"/>
                <a:gd name="connsiteY194" fmla="*/ 42750 h 76393"/>
                <a:gd name="connsiteX195" fmla="*/ 416480 w 911795"/>
                <a:gd name="connsiteY195" fmla="*/ 19750 h 76393"/>
                <a:gd name="connsiteX196" fmla="*/ 409908 w 911795"/>
                <a:gd name="connsiteY196" fmla="*/ 19750 h 76393"/>
                <a:gd name="connsiteX197" fmla="*/ 409908 w 911795"/>
                <a:gd name="connsiteY197" fmla="*/ 43572 h 76393"/>
                <a:gd name="connsiteX198" fmla="*/ 422230 w 911795"/>
                <a:gd name="connsiteY198" fmla="*/ 59179 h 76393"/>
                <a:gd name="connsiteX199" fmla="*/ 434551 w 911795"/>
                <a:gd name="connsiteY199" fmla="*/ 53429 h 76393"/>
                <a:gd name="connsiteX200" fmla="*/ 434551 w 911795"/>
                <a:gd name="connsiteY200" fmla="*/ 57536 h 76393"/>
                <a:gd name="connsiteX201" fmla="*/ 440301 w 911795"/>
                <a:gd name="connsiteY201" fmla="*/ 57536 h 76393"/>
                <a:gd name="connsiteX202" fmla="*/ 440301 w 911795"/>
                <a:gd name="connsiteY202" fmla="*/ 19750 h 76393"/>
                <a:gd name="connsiteX203" fmla="*/ 382801 w 911795"/>
                <a:gd name="connsiteY203" fmla="*/ 19750 h 76393"/>
                <a:gd name="connsiteX204" fmla="*/ 372122 w 911795"/>
                <a:gd name="connsiteY204" fmla="*/ 19750 h 76393"/>
                <a:gd name="connsiteX205" fmla="*/ 372122 w 911795"/>
                <a:gd name="connsiteY205" fmla="*/ 9071 h 76393"/>
                <a:gd name="connsiteX206" fmla="*/ 366372 w 911795"/>
                <a:gd name="connsiteY206" fmla="*/ 9071 h 76393"/>
                <a:gd name="connsiteX207" fmla="*/ 365551 w 911795"/>
                <a:gd name="connsiteY207" fmla="*/ 19750 h 76393"/>
                <a:gd name="connsiteX208" fmla="*/ 359801 w 911795"/>
                <a:gd name="connsiteY208" fmla="*/ 20572 h 76393"/>
                <a:gd name="connsiteX209" fmla="*/ 359801 w 911795"/>
                <a:gd name="connsiteY209" fmla="*/ 25500 h 76393"/>
                <a:gd name="connsiteX210" fmla="*/ 365551 w 911795"/>
                <a:gd name="connsiteY210" fmla="*/ 25500 h 76393"/>
                <a:gd name="connsiteX211" fmla="*/ 365551 w 911795"/>
                <a:gd name="connsiteY211" fmla="*/ 46858 h 76393"/>
                <a:gd name="connsiteX212" fmla="*/ 376229 w 911795"/>
                <a:gd name="connsiteY212" fmla="*/ 60001 h 76393"/>
                <a:gd name="connsiteX213" fmla="*/ 382801 w 911795"/>
                <a:gd name="connsiteY213" fmla="*/ 58358 h 76393"/>
                <a:gd name="connsiteX214" fmla="*/ 381979 w 911795"/>
                <a:gd name="connsiteY214" fmla="*/ 53429 h 76393"/>
                <a:gd name="connsiteX215" fmla="*/ 377051 w 911795"/>
                <a:gd name="connsiteY215" fmla="*/ 54251 h 76393"/>
                <a:gd name="connsiteX216" fmla="*/ 371301 w 911795"/>
                <a:gd name="connsiteY216" fmla="*/ 46036 h 76393"/>
                <a:gd name="connsiteX217" fmla="*/ 371301 w 911795"/>
                <a:gd name="connsiteY217" fmla="*/ 26322 h 76393"/>
                <a:gd name="connsiteX218" fmla="*/ 381158 w 911795"/>
                <a:gd name="connsiteY218" fmla="*/ 26322 h 76393"/>
                <a:gd name="connsiteX219" fmla="*/ 382801 w 911795"/>
                <a:gd name="connsiteY219" fmla="*/ 19750 h 76393"/>
                <a:gd name="connsiteX220" fmla="*/ 354872 w 911795"/>
                <a:gd name="connsiteY220" fmla="*/ 19750 h 76393"/>
                <a:gd name="connsiteX221" fmla="*/ 345015 w 911795"/>
                <a:gd name="connsiteY221" fmla="*/ 19750 h 76393"/>
                <a:gd name="connsiteX222" fmla="*/ 345015 w 911795"/>
                <a:gd name="connsiteY222" fmla="*/ 13179 h 76393"/>
                <a:gd name="connsiteX223" fmla="*/ 350765 w 911795"/>
                <a:gd name="connsiteY223" fmla="*/ 5786 h 76393"/>
                <a:gd name="connsiteX224" fmla="*/ 354872 w 911795"/>
                <a:gd name="connsiteY224" fmla="*/ 6607 h 76393"/>
                <a:gd name="connsiteX225" fmla="*/ 355693 w 911795"/>
                <a:gd name="connsiteY225" fmla="*/ 857 h 76393"/>
                <a:gd name="connsiteX226" fmla="*/ 350765 w 911795"/>
                <a:gd name="connsiteY226" fmla="*/ 36 h 76393"/>
                <a:gd name="connsiteX227" fmla="*/ 338443 w 911795"/>
                <a:gd name="connsiteY227" fmla="*/ 13179 h 76393"/>
                <a:gd name="connsiteX228" fmla="*/ 338443 w 911795"/>
                <a:gd name="connsiteY228" fmla="*/ 19750 h 76393"/>
                <a:gd name="connsiteX229" fmla="*/ 332693 w 911795"/>
                <a:gd name="connsiteY229" fmla="*/ 20572 h 76393"/>
                <a:gd name="connsiteX230" fmla="*/ 332693 w 911795"/>
                <a:gd name="connsiteY230" fmla="*/ 25500 h 76393"/>
                <a:gd name="connsiteX231" fmla="*/ 338443 w 911795"/>
                <a:gd name="connsiteY231" fmla="*/ 25500 h 76393"/>
                <a:gd name="connsiteX232" fmla="*/ 338443 w 911795"/>
                <a:gd name="connsiteY232" fmla="*/ 58358 h 76393"/>
                <a:gd name="connsiteX233" fmla="*/ 345015 w 911795"/>
                <a:gd name="connsiteY233" fmla="*/ 58358 h 76393"/>
                <a:gd name="connsiteX234" fmla="*/ 345015 w 911795"/>
                <a:gd name="connsiteY234" fmla="*/ 25500 h 76393"/>
                <a:gd name="connsiteX235" fmla="*/ 354051 w 911795"/>
                <a:gd name="connsiteY235" fmla="*/ 25500 h 76393"/>
                <a:gd name="connsiteX236" fmla="*/ 354872 w 911795"/>
                <a:gd name="connsiteY236" fmla="*/ 19750 h 76393"/>
                <a:gd name="connsiteX237" fmla="*/ 325300 w 911795"/>
                <a:gd name="connsiteY237" fmla="*/ 59179 h 76393"/>
                <a:gd name="connsiteX238" fmla="*/ 325300 w 911795"/>
                <a:gd name="connsiteY238" fmla="*/ 34536 h 76393"/>
                <a:gd name="connsiteX239" fmla="*/ 312157 w 911795"/>
                <a:gd name="connsiteY239" fmla="*/ 18929 h 76393"/>
                <a:gd name="connsiteX240" fmla="*/ 299836 w 911795"/>
                <a:gd name="connsiteY240" fmla="*/ 24679 h 76393"/>
                <a:gd name="connsiteX241" fmla="*/ 299836 w 911795"/>
                <a:gd name="connsiteY241" fmla="*/ 20572 h 76393"/>
                <a:gd name="connsiteX242" fmla="*/ 294086 w 911795"/>
                <a:gd name="connsiteY242" fmla="*/ 20572 h 76393"/>
                <a:gd name="connsiteX243" fmla="*/ 294086 w 911795"/>
                <a:gd name="connsiteY243" fmla="*/ 59179 h 76393"/>
                <a:gd name="connsiteX244" fmla="*/ 300657 w 911795"/>
                <a:gd name="connsiteY244" fmla="*/ 59179 h 76393"/>
                <a:gd name="connsiteX245" fmla="*/ 300657 w 911795"/>
                <a:gd name="connsiteY245" fmla="*/ 29607 h 76393"/>
                <a:gd name="connsiteX246" fmla="*/ 310514 w 911795"/>
                <a:gd name="connsiteY246" fmla="*/ 25500 h 76393"/>
                <a:gd name="connsiteX247" fmla="*/ 317907 w 911795"/>
                <a:gd name="connsiteY247" fmla="*/ 36179 h 76393"/>
                <a:gd name="connsiteX248" fmla="*/ 317907 w 911795"/>
                <a:gd name="connsiteY248" fmla="*/ 59179 h 76393"/>
                <a:gd name="connsiteX249" fmla="*/ 325300 w 911795"/>
                <a:gd name="connsiteY249" fmla="*/ 59179 h 76393"/>
                <a:gd name="connsiteX250" fmla="*/ 282586 w 911795"/>
                <a:gd name="connsiteY250" fmla="*/ 19750 h 76393"/>
                <a:gd name="connsiteX251" fmla="*/ 276014 w 911795"/>
                <a:gd name="connsiteY251" fmla="*/ 19750 h 76393"/>
                <a:gd name="connsiteX252" fmla="*/ 276014 w 911795"/>
                <a:gd name="connsiteY252" fmla="*/ 49322 h 76393"/>
                <a:gd name="connsiteX253" fmla="*/ 266157 w 911795"/>
                <a:gd name="connsiteY253" fmla="*/ 53429 h 76393"/>
                <a:gd name="connsiteX254" fmla="*/ 258764 w 911795"/>
                <a:gd name="connsiteY254" fmla="*/ 42750 h 76393"/>
                <a:gd name="connsiteX255" fmla="*/ 258764 w 911795"/>
                <a:gd name="connsiteY255" fmla="*/ 19750 h 76393"/>
                <a:gd name="connsiteX256" fmla="*/ 252192 w 911795"/>
                <a:gd name="connsiteY256" fmla="*/ 19750 h 76393"/>
                <a:gd name="connsiteX257" fmla="*/ 252192 w 911795"/>
                <a:gd name="connsiteY257" fmla="*/ 43572 h 76393"/>
                <a:gd name="connsiteX258" fmla="*/ 264514 w 911795"/>
                <a:gd name="connsiteY258" fmla="*/ 59179 h 76393"/>
                <a:gd name="connsiteX259" fmla="*/ 276835 w 911795"/>
                <a:gd name="connsiteY259" fmla="*/ 53429 h 76393"/>
                <a:gd name="connsiteX260" fmla="*/ 276835 w 911795"/>
                <a:gd name="connsiteY260" fmla="*/ 57536 h 76393"/>
                <a:gd name="connsiteX261" fmla="*/ 282586 w 911795"/>
                <a:gd name="connsiteY261" fmla="*/ 57536 h 76393"/>
                <a:gd name="connsiteX262" fmla="*/ 282586 w 911795"/>
                <a:gd name="connsiteY262" fmla="*/ 19750 h 76393"/>
                <a:gd name="connsiteX263" fmla="*/ 244799 w 911795"/>
                <a:gd name="connsiteY263" fmla="*/ 19750 h 76393"/>
                <a:gd name="connsiteX264" fmla="*/ 236585 w 911795"/>
                <a:gd name="connsiteY264" fmla="*/ 19750 h 76393"/>
                <a:gd name="connsiteX265" fmla="*/ 223442 w 911795"/>
                <a:gd name="connsiteY265" fmla="*/ 34536 h 76393"/>
                <a:gd name="connsiteX266" fmla="*/ 220156 w 911795"/>
                <a:gd name="connsiteY266" fmla="*/ 34536 h 76393"/>
                <a:gd name="connsiteX267" fmla="*/ 220156 w 911795"/>
                <a:gd name="connsiteY267" fmla="*/ 36 h 76393"/>
                <a:gd name="connsiteX268" fmla="*/ 213585 w 911795"/>
                <a:gd name="connsiteY268" fmla="*/ 857 h 76393"/>
                <a:gd name="connsiteX269" fmla="*/ 213585 w 911795"/>
                <a:gd name="connsiteY269" fmla="*/ 58358 h 76393"/>
                <a:gd name="connsiteX270" fmla="*/ 220156 w 911795"/>
                <a:gd name="connsiteY270" fmla="*/ 58358 h 76393"/>
                <a:gd name="connsiteX271" fmla="*/ 220156 w 911795"/>
                <a:gd name="connsiteY271" fmla="*/ 40286 h 76393"/>
                <a:gd name="connsiteX272" fmla="*/ 223442 w 911795"/>
                <a:gd name="connsiteY272" fmla="*/ 40286 h 76393"/>
                <a:gd name="connsiteX273" fmla="*/ 236585 w 911795"/>
                <a:gd name="connsiteY273" fmla="*/ 58358 h 76393"/>
                <a:gd name="connsiteX274" fmla="*/ 244799 w 911795"/>
                <a:gd name="connsiteY274" fmla="*/ 58358 h 76393"/>
                <a:gd name="connsiteX275" fmla="*/ 228371 w 911795"/>
                <a:gd name="connsiteY275" fmla="*/ 37000 h 76393"/>
                <a:gd name="connsiteX276" fmla="*/ 244799 w 911795"/>
                <a:gd name="connsiteY276" fmla="*/ 19750 h 76393"/>
                <a:gd name="connsiteX277" fmla="*/ 202085 w 911795"/>
                <a:gd name="connsiteY277" fmla="*/ 19750 h 76393"/>
                <a:gd name="connsiteX278" fmla="*/ 195513 w 911795"/>
                <a:gd name="connsiteY278" fmla="*/ 19750 h 76393"/>
                <a:gd name="connsiteX279" fmla="*/ 195513 w 911795"/>
                <a:gd name="connsiteY279" fmla="*/ 49322 h 76393"/>
                <a:gd name="connsiteX280" fmla="*/ 185656 w 911795"/>
                <a:gd name="connsiteY280" fmla="*/ 53429 h 76393"/>
                <a:gd name="connsiteX281" fmla="*/ 178263 w 911795"/>
                <a:gd name="connsiteY281" fmla="*/ 42750 h 76393"/>
                <a:gd name="connsiteX282" fmla="*/ 178263 w 911795"/>
                <a:gd name="connsiteY282" fmla="*/ 19750 h 76393"/>
                <a:gd name="connsiteX283" fmla="*/ 171692 w 911795"/>
                <a:gd name="connsiteY283" fmla="*/ 19750 h 76393"/>
                <a:gd name="connsiteX284" fmla="*/ 171692 w 911795"/>
                <a:gd name="connsiteY284" fmla="*/ 43572 h 76393"/>
                <a:gd name="connsiteX285" fmla="*/ 184013 w 911795"/>
                <a:gd name="connsiteY285" fmla="*/ 59179 h 76393"/>
                <a:gd name="connsiteX286" fmla="*/ 196335 w 911795"/>
                <a:gd name="connsiteY286" fmla="*/ 53429 h 76393"/>
                <a:gd name="connsiteX287" fmla="*/ 196335 w 911795"/>
                <a:gd name="connsiteY287" fmla="*/ 57536 h 76393"/>
                <a:gd name="connsiteX288" fmla="*/ 202085 w 911795"/>
                <a:gd name="connsiteY288" fmla="*/ 57536 h 76393"/>
                <a:gd name="connsiteX289" fmla="*/ 202085 w 911795"/>
                <a:gd name="connsiteY289" fmla="*/ 19750 h 76393"/>
                <a:gd name="connsiteX290" fmla="*/ 162656 w 911795"/>
                <a:gd name="connsiteY290" fmla="*/ 2500 h 76393"/>
                <a:gd name="connsiteX291" fmla="*/ 126513 w 911795"/>
                <a:gd name="connsiteY291" fmla="*/ 2500 h 76393"/>
                <a:gd name="connsiteX292" fmla="*/ 126513 w 911795"/>
                <a:gd name="connsiteY292" fmla="*/ 8250 h 76393"/>
                <a:gd name="connsiteX293" fmla="*/ 153620 w 911795"/>
                <a:gd name="connsiteY293" fmla="*/ 8250 h 76393"/>
                <a:gd name="connsiteX294" fmla="*/ 125691 w 911795"/>
                <a:gd name="connsiteY294" fmla="*/ 53429 h 76393"/>
                <a:gd name="connsiteX295" fmla="*/ 125691 w 911795"/>
                <a:gd name="connsiteY295" fmla="*/ 57536 h 76393"/>
                <a:gd name="connsiteX296" fmla="*/ 164299 w 911795"/>
                <a:gd name="connsiteY296" fmla="*/ 57536 h 76393"/>
                <a:gd name="connsiteX297" fmla="*/ 165120 w 911795"/>
                <a:gd name="connsiteY297" fmla="*/ 51786 h 76393"/>
                <a:gd name="connsiteX298" fmla="*/ 134727 w 911795"/>
                <a:gd name="connsiteY298" fmla="*/ 51786 h 76393"/>
                <a:gd name="connsiteX299" fmla="*/ 162656 w 911795"/>
                <a:gd name="connsiteY299" fmla="*/ 6607 h 76393"/>
                <a:gd name="connsiteX300" fmla="*/ 162656 w 911795"/>
                <a:gd name="connsiteY300" fmla="*/ 2500 h 76393"/>
                <a:gd name="connsiteX301" fmla="*/ 84619 w 911795"/>
                <a:gd name="connsiteY301" fmla="*/ 23857 h 76393"/>
                <a:gd name="connsiteX302" fmla="*/ 92012 w 911795"/>
                <a:gd name="connsiteY302" fmla="*/ 32072 h 76393"/>
                <a:gd name="connsiteX303" fmla="*/ 92012 w 911795"/>
                <a:gd name="connsiteY303" fmla="*/ 34536 h 76393"/>
                <a:gd name="connsiteX304" fmla="*/ 74762 w 911795"/>
                <a:gd name="connsiteY304" fmla="*/ 34536 h 76393"/>
                <a:gd name="connsiteX305" fmla="*/ 84619 w 911795"/>
                <a:gd name="connsiteY305" fmla="*/ 23857 h 76393"/>
                <a:gd name="connsiteX306" fmla="*/ 98584 w 911795"/>
                <a:gd name="connsiteY306" fmla="*/ 33715 h 76393"/>
                <a:gd name="connsiteX307" fmla="*/ 85441 w 911795"/>
                <a:gd name="connsiteY307" fmla="*/ 18107 h 76393"/>
                <a:gd name="connsiteX308" fmla="*/ 69012 w 911795"/>
                <a:gd name="connsiteY308" fmla="*/ 37822 h 76393"/>
                <a:gd name="connsiteX309" fmla="*/ 86262 w 911795"/>
                <a:gd name="connsiteY309" fmla="*/ 58358 h 76393"/>
                <a:gd name="connsiteX310" fmla="*/ 99405 w 911795"/>
                <a:gd name="connsiteY310" fmla="*/ 53429 h 76393"/>
                <a:gd name="connsiteX311" fmla="*/ 97762 w 911795"/>
                <a:gd name="connsiteY311" fmla="*/ 48500 h 76393"/>
                <a:gd name="connsiteX312" fmla="*/ 87905 w 911795"/>
                <a:gd name="connsiteY312" fmla="*/ 51786 h 76393"/>
                <a:gd name="connsiteX313" fmla="*/ 76405 w 911795"/>
                <a:gd name="connsiteY313" fmla="*/ 38643 h 76393"/>
                <a:gd name="connsiteX314" fmla="*/ 98584 w 911795"/>
                <a:gd name="connsiteY314" fmla="*/ 38643 h 76393"/>
                <a:gd name="connsiteX315" fmla="*/ 98584 w 911795"/>
                <a:gd name="connsiteY315" fmla="*/ 33715 h 76393"/>
                <a:gd name="connsiteX316" fmla="*/ 59155 w 911795"/>
                <a:gd name="connsiteY316" fmla="*/ 19750 h 76393"/>
                <a:gd name="connsiteX317" fmla="*/ 52583 w 911795"/>
                <a:gd name="connsiteY317" fmla="*/ 19750 h 76393"/>
                <a:gd name="connsiteX318" fmla="*/ 52583 w 911795"/>
                <a:gd name="connsiteY318" fmla="*/ 58358 h 76393"/>
                <a:gd name="connsiteX319" fmla="*/ 59155 w 911795"/>
                <a:gd name="connsiteY319" fmla="*/ 58358 h 76393"/>
                <a:gd name="connsiteX320" fmla="*/ 59155 w 911795"/>
                <a:gd name="connsiteY320" fmla="*/ 19750 h 76393"/>
                <a:gd name="connsiteX321" fmla="*/ 60798 w 911795"/>
                <a:gd name="connsiteY321" fmla="*/ 5786 h 76393"/>
                <a:gd name="connsiteX322" fmla="*/ 55869 w 911795"/>
                <a:gd name="connsiteY322" fmla="*/ 857 h 76393"/>
                <a:gd name="connsiteX323" fmla="*/ 50940 w 911795"/>
                <a:gd name="connsiteY323" fmla="*/ 5786 h 76393"/>
                <a:gd name="connsiteX324" fmla="*/ 55869 w 911795"/>
                <a:gd name="connsiteY324" fmla="*/ 10714 h 76393"/>
                <a:gd name="connsiteX325" fmla="*/ 60798 w 911795"/>
                <a:gd name="connsiteY325" fmla="*/ 5786 h 76393"/>
                <a:gd name="connsiteX326" fmla="*/ 11511 w 911795"/>
                <a:gd name="connsiteY326" fmla="*/ 8250 h 76393"/>
                <a:gd name="connsiteX327" fmla="*/ 34512 w 911795"/>
                <a:gd name="connsiteY327" fmla="*/ 28786 h 76393"/>
                <a:gd name="connsiteX328" fmla="*/ 10690 w 911795"/>
                <a:gd name="connsiteY328" fmla="*/ 51786 h 76393"/>
                <a:gd name="connsiteX329" fmla="*/ 7404 w 911795"/>
                <a:gd name="connsiteY329" fmla="*/ 51786 h 76393"/>
                <a:gd name="connsiteX330" fmla="*/ 7404 w 911795"/>
                <a:gd name="connsiteY330" fmla="*/ 8250 h 76393"/>
                <a:gd name="connsiteX331" fmla="*/ 11511 w 911795"/>
                <a:gd name="connsiteY331" fmla="*/ 8250 h 76393"/>
                <a:gd name="connsiteX332" fmla="*/ 10690 w 911795"/>
                <a:gd name="connsiteY332" fmla="*/ 58358 h 76393"/>
                <a:gd name="connsiteX333" fmla="*/ 41905 w 911795"/>
                <a:gd name="connsiteY333" fmla="*/ 28786 h 76393"/>
                <a:gd name="connsiteX334" fmla="*/ 11511 w 911795"/>
                <a:gd name="connsiteY334" fmla="*/ 2500 h 76393"/>
                <a:gd name="connsiteX335" fmla="*/ 11 w 911795"/>
                <a:gd name="connsiteY335" fmla="*/ 2500 h 76393"/>
                <a:gd name="connsiteX336" fmla="*/ 11 w 911795"/>
                <a:gd name="connsiteY336" fmla="*/ 58358 h 76393"/>
                <a:gd name="connsiteX337" fmla="*/ 10690 w 911795"/>
                <a:gd name="connsiteY337" fmla="*/ 58358 h 7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</a:cxnLst>
              <a:rect l="l" t="t" r="r" b="b"/>
              <a:pathLst>
                <a:path w="911795" h="76393">
                  <a:moveTo>
                    <a:pt x="897842" y="23857"/>
                  </a:moveTo>
                  <a:cubicBezTo>
                    <a:pt x="902770" y="23857"/>
                    <a:pt x="905235" y="27143"/>
                    <a:pt x="905235" y="32072"/>
                  </a:cubicBezTo>
                  <a:lnTo>
                    <a:pt x="905235" y="34536"/>
                  </a:lnTo>
                  <a:lnTo>
                    <a:pt x="887985" y="34536"/>
                  </a:lnTo>
                  <a:cubicBezTo>
                    <a:pt x="887985" y="27965"/>
                    <a:pt x="892092" y="23857"/>
                    <a:pt x="897842" y="23857"/>
                  </a:cubicBezTo>
                  <a:moveTo>
                    <a:pt x="910985" y="33715"/>
                  </a:moveTo>
                  <a:cubicBezTo>
                    <a:pt x="910985" y="23857"/>
                    <a:pt x="906056" y="18107"/>
                    <a:pt x="897842" y="18107"/>
                  </a:cubicBezTo>
                  <a:cubicBezTo>
                    <a:pt x="888806" y="18107"/>
                    <a:pt x="881413" y="24679"/>
                    <a:pt x="881413" y="37822"/>
                  </a:cubicBezTo>
                  <a:cubicBezTo>
                    <a:pt x="881413" y="52608"/>
                    <a:pt x="887985" y="58358"/>
                    <a:pt x="898663" y="58358"/>
                  </a:cubicBezTo>
                  <a:cubicBezTo>
                    <a:pt x="906878" y="58358"/>
                    <a:pt x="910163" y="55072"/>
                    <a:pt x="911806" y="53429"/>
                  </a:cubicBezTo>
                  <a:lnTo>
                    <a:pt x="910163" y="48500"/>
                  </a:lnTo>
                  <a:cubicBezTo>
                    <a:pt x="909342" y="49322"/>
                    <a:pt x="906056" y="51786"/>
                    <a:pt x="900306" y="51786"/>
                  </a:cubicBezTo>
                  <a:cubicBezTo>
                    <a:pt x="892913" y="51786"/>
                    <a:pt x="888806" y="47679"/>
                    <a:pt x="888806" y="38643"/>
                  </a:cubicBezTo>
                  <a:lnTo>
                    <a:pt x="910985" y="38643"/>
                  </a:lnTo>
                  <a:lnTo>
                    <a:pt x="910985" y="33715"/>
                  </a:lnTo>
                  <a:moveTo>
                    <a:pt x="871556" y="19750"/>
                  </a:moveTo>
                  <a:lnTo>
                    <a:pt x="864984" y="19750"/>
                  </a:lnTo>
                  <a:lnTo>
                    <a:pt x="864984" y="58358"/>
                  </a:lnTo>
                  <a:lnTo>
                    <a:pt x="871556" y="58358"/>
                  </a:lnTo>
                  <a:lnTo>
                    <a:pt x="871556" y="19750"/>
                  </a:lnTo>
                  <a:close/>
                  <a:moveTo>
                    <a:pt x="873199" y="5786"/>
                  </a:moveTo>
                  <a:cubicBezTo>
                    <a:pt x="873199" y="3321"/>
                    <a:pt x="870734" y="857"/>
                    <a:pt x="868270" y="857"/>
                  </a:cubicBezTo>
                  <a:cubicBezTo>
                    <a:pt x="865806" y="857"/>
                    <a:pt x="863342" y="2500"/>
                    <a:pt x="863342" y="5786"/>
                  </a:cubicBezTo>
                  <a:cubicBezTo>
                    <a:pt x="863342" y="9071"/>
                    <a:pt x="864984" y="10714"/>
                    <a:pt x="868270" y="10714"/>
                  </a:cubicBezTo>
                  <a:cubicBezTo>
                    <a:pt x="870734" y="9893"/>
                    <a:pt x="873199" y="8250"/>
                    <a:pt x="873199" y="5786"/>
                  </a:cubicBezTo>
                  <a:moveTo>
                    <a:pt x="846091" y="31250"/>
                  </a:moveTo>
                  <a:cubicBezTo>
                    <a:pt x="846091" y="37000"/>
                    <a:pt x="841984" y="38643"/>
                    <a:pt x="837877" y="38643"/>
                  </a:cubicBezTo>
                  <a:cubicBezTo>
                    <a:pt x="833770" y="38643"/>
                    <a:pt x="829663" y="36179"/>
                    <a:pt x="829663" y="31250"/>
                  </a:cubicBezTo>
                  <a:cubicBezTo>
                    <a:pt x="829663" y="25500"/>
                    <a:pt x="833770" y="23857"/>
                    <a:pt x="837877" y="23857"/>
                  </a:cubicBezTo>
                  <a:cubicBezTo>
                    <a:pt x="842806" y="23857"/>
                    <a:pt x="846091" y="26322"/>
                    <a:pt x="846091" y="31250"/>
                  </a:cubicBezTo>
                  <a:moveTo>
                    <a:pt x="834591" y="56715"/>
                  </a:moveTo>
                  <a:lnTo>
                    <a:pt x="842806" y="56715"/>
                  </a:lnTo>
                  <a:cubicBezTo>
                    <a:pt x="846913" y="56715"/>
                    <a:pt x="849377" y="58358"/>
                    <a:pt x="849377" y="61643"/>
                  </a:cubicBezTo>
                  <a:cubicBezTo>
                    <a:pt x="849377" y="65751"/>
                    <a:pt x="845270" y="69036"/>
                    <a:pt x="836234" y="69036"/>
                  </a:cubicBezTo>
                  <a:cubicBezTo>
                    <a:pt x="830484" y="69036"/>
                    <a:pt x="827198" y="67394"/>
                    <a:pt x="827198" y="62465"/>
                  </a:cubicBezTo>
                  <a:cubicBezTo>
                    <a:pt x="827198" y="58358"/>
                    <a:pt x="828841" y="56715"/>
                    <a:pt x="831305" y="55893"/>
                  </a:cubicBezTo>
                  <a:cubicBezTo>
                    <a:pt x="832127" y="56715"/>
                    <a:pt x="832948" y="56715"/>
                    <a:pt x="834591" y="56715"/>
                  </a:cubicBezTo>
                  <a:moveTo>
                    <a:pt x="857591" y="19750"/>
                  </a:moveTo>
                  <a:lnTo>
                    <a:pt x="844448" y="19750"/>
                  </a:lnTo>
                  <a:cubicBezTo>
                    <a:pt x="842806" y="18929"/>
                    <a:pt x="840341" y="18929"/>
                    <a:pt x="838698" y="18929"/>
                  </a:cubicBezTo>
                  <a:cubicBezTo>
                    <a:pt x="830484" y="18929"/>
                    <a:pt x="823913" y="23036"/>
                    <a:pt x="823913" y="32072"/>
                  </a:cubicBezTo>
                  <a:cubicBezTo>
                    <a:pt x="823913" y="37822"/>
                    <a:pt x="826377" y="41929"/>
                    <a:pt x="830484" y="43572"/>
                  </a:cubicBezTo>
                  <a:cubicBezTo>
                    <a:pt x="829663" y="44393"/>
                    <a:pt x="825555" y="46036"/>
                    <a:pt x="825555" y="50143"/>
                  </a:cubicBezTo>
                  <a:cubicBezTo>
                    <a:pt x="825555" y="52608"/>
                    <a:pt x="826377" y="54251"/>
                    <a:pt x="828020" y="55893"/>
                  </a:cubicBezTo>
                  <a:cubicBezTo>
                    <a:pt x="825555" y="56715"/>
                    <a:pt x="821448" y="59179"/>
                    <a:pt x="821448" y="65751"/>
                  </a:cubicBezTo>
                  <a:cubicBezTo>
                    <a:pt x="821448" y="72322"/>
                    <a:pt x="827198" y="76429"/>
                    <a:pt x="836234" y="76429"/>
                  </a:cubicBezTo>
                  <a:cubicBezTo>
                    <a:pt x="849377" y="76429"/>
                    <a:pt x="856770" y="69858"/>
                    <a:pt x="856770" y="62465"/>
                  </a:cubicBezTo>
                  <a:cubicBezTo>
                    <a:pt x="856770" y="55893"/>
                    <a:pt x="851841" y="51786"/>
                    <a:pt x="843627" y="51786"/>
                  </a:cubicBezTo>
                  <a:lnTo>
                    <a:pt x="835413" y="51786"/>
                  </a:lnTo>
                  <a:cubicBezTo>
                    <a:pt x="832127" y="51786"/>
                    <a:pt x="831305" y="50965"/>
                    <a:pt x="831305" y="49322"/>
                  </a:cubicBezTo>
                  <a:cubicBezTo>
                    <a:pt x="831305" y="46858"/>
                    <a:pt x="832948" y="46036"/>
                    <a:pt x="834591" y="45215"/>
                  </a:cubicBezTo>
                  <a:lnTo>
                    <a:pt x="837877" y="45215"/>
                  </a:lnTo>
                  <a:cubicBezTo>
                    <a:pt x="846913" y="45215"/>
                    <a:pt x="853484" y="40286"/>
                    <a:pt x="853484" y="32072"/>
                  </a:cubicBezTo>
                  <a:cubicBezTo>
                    <a:pt x="853484" y="29607"/>
                    <a:pt x="852663" y="27143"/>
                    <a:pt x="851020" y="24679"/>
                  </a:cubicBezTo>
                  <a:lnTo>
                    <a:pt x="856770" y="24679"/>
                  </a:lnTo>
                  <a:lnTo>
                    <a:pt x="857591" y="19750"/>
                  </a:lnTo>
                  <a:close/>
                  <a:moveTo>
                    <a:pt x="817341" y="18929"/>
                  </a:moveTo>
                  <a:cubicBezTo>
                    <a:pt x="816520" y="18929"/>
                    <a:pt x="815698" y="18107"/>
                    <a:pt x="814055" y="18107"/>
                  </a:cubicBezTo>
                  <a:cubicBezTo>
                    <a:pt x="808305" y="18107"/>
                    <a:pt x="805019" y="21393"/>
                    <a:pt x="804198" y="24679"/>
                  </a:cubicBezTo>
                  <a:lnTo>
                    <a:pt x="804198" y="18929"/>
                  </a:lnTo>
                  <a:lnTo>
                    <a:pt x="798448" y="18929"/>
                  </a:lnTo>
                  <a:lnTo>
                    <a:pt x="798448" y="57536"/>
                  </a:lnTo>
                  <a:lnTo>
                    <a:pt x="805019" y="57536"/>
                  </a:lnTo>
                  <a:lnTo>
                    <a:pt x="805019" y="29607"/>
                  </a:lnTo>
                  <a:cubicBezTo>
                    <a:pt x="805841" y="27143"/>
                    <a:pt x="809127" y="23857"/>
                    <a:pt x="814055" y="23857"/>
                  </a:cubicBezTo>
                  <a:cubicBezTo>
                    <a:pt x="816520" y="23857"/>
                    <a:pt x="817341" y="24679"/>
                    <a:pt x="817341" y="24679"/>
                  </a:cubicBezTo>
                  <a:lnTo>
                    <a:pt x="817341" y="18929"/>
                  </a:lnTo>
                  <a:close/>
                  <a:moveTo>
                    <a:pt x="773805" y="23857"/>
                  </a:moveTo>
                  <a:cubicBezTo>
                    <a:pt x="778734" y="23857"/>
                    <a:pt x="781198" y="27143"/>
                    <a:pt x="781198" y="32072"/>
                  </a:cubicBezTo>
                  <a:lnTo>
                    <a:pt x="781198" y="34536"/>
                  </a:lnTo>
                  <a:lnTo>
                    <a:pt x="763948" y="34536"/>
                  </a:lnTo>
                  <a:cubicBezTo>
                    <a:pt x="764769" y="27965"/>
                    <a:pt x="768876" y="23857"/>
                    <a:pt x="773805" y="23857"/>
                  </a:cubicBezTo>
                  <a:moveTo>
                    <a:pt x="787769" y="33715"/>
                  </a:moveTo>
                  <a:cubicBezTo>
                    <a:pt x="787769" y="23857"/>
                    <a:pt x="782841" y="18107"/>
                    <a:pt x="774626" y="18107"/>
                  </a:cubicBezTo>
                  <a:cubicBezTo>
                    <a:pt x="765590" y="18107"/>
                    <a:pt x="758198" y="24679"/>
                    <a:pt x="758198" y="37822"/>
                  </a:cubicBezTo>
                  <a:cubicBezTo>
                    <a:pt x="758198" y="52608"/>
                    <a:pt x="764769" y="58358"/>
                    <a:pt x="775448" y="58358"/>
                  </a:cubicBezTo>
                  <a:cubicBezTo>
                    <a:pt x="783662" y="58358"/>
                    <a:pt x="786948" y="55072"/>
                    <a:pt x="788591" y="53429"/>
                  </a:cubicBezTo>
                  <a:lnTo>
                    <a:pt x="786948" y="48500"/>
                  </a:lnTo>
                  <a:cubicBezTo>
                    <a:pt x="786126" y="49322"/>
                    <a:pt x="782841" y="51786"/>
                    <a:pt x="777091" y="51786"/>
                  </a:cubicBezTo>
                  <a:cubicBezTo>
                    <a:pt x="769698" y="51786"/>
                    <a:pt x="765590" y="47679"/>
                    <a:pt x="765590" y="38643"/>
                  </a:cubicBezTo>
                  <a:lnTo>
                    <a:pt x="787769" y="38643"/>
                  </a:lnTo>
                  <a:cubicBezTo>
                    <a:pt x="786948" y="38643"/>
                    <a:pt x="787769" y="36179"/>
                    <a:pt x="787769" y="33715"/>
                  </a:cubicBezTo>
                  <a:moveTo>
                    <a:pt x="748340" y="59179"/>
                  </a:moveTo>
                  <a:lnTo>
                    <a:pt x="748340" y="34536"/>
                  </a:lnTo>
                  <a:cubicBezTo>
                    <a:pt x="748340" y="23857"/>
                    <a:pt x="743412" y="18929"/>
                    <a:pt x="735197" y="18929"/>
                  </a:cubicBezTo>
                  <a:cubicBezTo>
                    <a:pt x="728626" y="18929"/>
                    <a:pt x="724519" y="22214"/>
                    <a:pt x="722876" y="24679"/>
                  </a:cubicBezTo>
                  <a:lnTo>
                    <a:pt x="722876" y="20572"/>
                  </a:lnTo>
                  <a:lnTo>
                    <a:pt x="717126" y="20572"/>
                  </a:lnTo>
                  <a:lnTo>
                    <a:pt x="717126" y="59179"/>
                  </a:lnTo>
                  <a:lnTo>
                    <a:pt x="723697" y="59179"/>
                  </a:lnTo>
                  <a:lnTo>
                    <a:pt x="723697" y="29607"/>
                  </a:lnTo>
                  <a:cubicBezTo>
                    <a:pt x="725340" y="27965"/>
                    <a:pt x="728626" y="25500"/>
                    <a:pt x="733554" y="25500"/>
                  </a:cubicBezTo>
                  <a:cubicBezTo>
                    <a:pt x="739305" y="25500"/>
                    <a:pt x="740947" y="28786"/>
                    <a:pt x="740947" y="36179"/>
                  </a:cubicBezTo>
                  <a:lnTo>
                    <a:pt x="740947" y="59179"/>
                  </a:lnTo>
                  <a:lnTo>
                    <a:pt x="748340" y="59179"/>
                  </a:lnTo>
                  <a:close/>
                  <a:moveTo>
                    <a:pt x="706447" y="2500"/>
                  </a:moveTo>
                  <a:lnTo>
                    <a:pt x="675232" y="2500"/>
                  </a:lnTo>
                  <a:lnTo>
                    <a:pt x="675232" y="58358"/>
                  </a:lnTo>
                  <a:lnTo>
                    <a:pt x="707269" y="58358"/>
                  </a:lnTo>
                  <a:lnTo>
                    <a:pt x="708090" y="52608"/>
                  </a:lnTo>
                  <a:lnTo>
                    <a:pt x="682625" y="52608"/>
                  </a:lnTo>
                  <a:lnTo>
                    <a:pt x="682625" y="32893"/>
                  </a:lnTo>
                  <a:lnTo>
                    <a:pt x="703983" y="32893"/>
                  </a:lnTo>
                  <a:lnTo>
                    <a:pt x="703983" y="27143"/>
                  </a:lnTo>
                  <a:lnTo>
                    <a:pt x="682625" y="27143"/>
                  </a:lnTo>
                  <a:lnTo>
                    <a:pt x="682625" y="8250"/>
                  </a:lnTo>
                  <a:lnTo>
                    <a:pt x="705626" y="8250"/>
                  </a:lnTo>
                  <a:lnTo>
                    <a:pt x="706447" y="2500"/>
                  </a:lnTo>
                  <a:close/>
                  <a:moveTo>
                    <a:pt x="648125" y="18929"/>
                  </a:moveTo>
                  <a:cubicBezTo>
                    <a:pt x="647304" y="18929"/>
                    <a:pt x="646482" y="18107"/>
                    <a:pt x="644839" y="18107"/>
                  </a:cubicBezTo>
                  <a:cubicBezTo>
                    <a:pt x="639089" y="18107"/>
                    <a:pt x="635803" y="21393"/>
                    <a:pt x="634982" y="24679"/>
                  </a:cubicBezTo>
                  <a:lnTo>
                    <a:pt x="634982" y="18929"/>
                  </a:lnTo>
                  <a:lnTo>
                    <a:pt x="629232" y="18929"/>
                  </a:lnTo>
                  <a:lnTo>
                    <a:pt x="629232" y="57536"/>
                  </a:lnTo>
                  <a:lnTo>
                    <a:pt x="635803" y="57536"/>
                  </a:lnTo>
                  <a:lnTo>
                    <a:pt x="635803" y="29607"/>
                  </a:lnTo>
                  <a:cubicBezTo>
                    <a:pt x="636625" y="27143"/>
                    <a:pt x="639911" y="23857"/>
                    <a:pt x="644839" y="23857"/>
                  </a:cubicBezTo>
                  <a:cubicBezTo>
                    <a:pt x="647304" y="23857"/>
                    <a:pt x="648125" y="24679"/>
                    <a:pt x="648125" y="24679"/>
                  </a:cubicBezTo>
                  <a:lnTo>
                    <a:pt x="648125" y="18929"/>
                  </a:lnTo>
                  <a:close/>
                  <a:moveTo>
                    <a:pt x="604589" y="23857"/>
                  </a:moveTo>
                  <a:cubicBezTo>
                    <a:pt x="609517" y="23857"/>
                    <a:pt x="611982" y="27143"/>
                    <a:pt x="611982" y="32072"/>
                  </a:cubicBezTo>
                  <a:lnTo>
                    <a:pt x="611982" y="34536"/>
                  </a:lnTo>
                  <a:lnTo>
                    <a:pt x="594732" y="34536"/>
                  </a:lnTo>
                  <a:cubicBezTo>
                    <a:pt x="595553" y="27965"/>
                    <a:pt x="598839" y="23857"/>
                    <a:pt x="604589" y="23857"/>
                  </a:cubicBezTo>
                  <a:moveTo>
                    <a:pt x="617732" y="33715"/>
                  </a:moveTo>
                  <a:cubicBezTo>
                    <a:pt x="617732" y="23857"/>
                    <a:pt x="612803" y="18107"/>
                    <a:pt x="604589" y="18107"/>
                  </a:cubicBezTo>
                  <a:cubicBezTo>
                    <a:pt x="595553" y="18107"/>
                    <a:pt x="588160" y="24679"/>
                    <a:pt x="588160" y="37822"/>
                  </a:cubicBezTo>
                  <a:cubicBezTo>
                    <a:pt x="588160" y="52608"/>
                    <a:pt x="594732" y="58358"/>
                    <a:pt x="605410" y="58358"/>
                  </a:cubicBezTo>
                  <a:cubicBezTo>
                    <a:pt x="613625" y="58358"/>
                    <a:pt x="616910" y="55072"/>
                    <a:pt x="618553" y="53429"/>
                  </a:cubicBezTo>
                  <a:lnTo>
                    <a:pt x="616910" y="48500"/>
                  </a:lnTo>
                  <a:cubicBezTo>
                    <a:pt x="616089" y="49322"/>
                    <a:pt x="612803" y="51786"/>
                    <a:pt x="607053" y="51786"/>
                  </a:cubicBezTo>
                  <a:cubicBezTo>
                    <a:pt x="599660" y="51786"/>
                    <a:pt x="595553" y="47679"/>
                    <a:pt x="595553" y="38643"/>
                  </a:cubicBezTo>
                  <a:lnTo>
                    <a:pt x="617732" y="38643"/>
                  </a:lnTo>
                  <a:lnTo>
                    <a:pt x="617732" y="33715"/>
                  </a:lnTo>
                  <a:moveTo>
                    <a:pt x="583232" y="18929"/>
                  </a:moveTo>
                  <a:cubicBezTo>
                    <a:pt x="582410" y="18929"/>
                    <a:pt x="581589" y="18107"/>
                    <a:pt x="579946" y="18107"/>
                  </a:cubicBezTo>
                  <a:cubicBezTo>
                    <a:pt x="574196" y="18107"/>
                    <a:pt x="570910" y="21393"/>
                    <a:pt x="570089" y="24679"/>
                  </a:cubicBezTo>
                  <a:lnTo>
                    <a:pt x="570089" y="18929"/>
                  </a:lnTo>
                  <a:lnTo>
                    <a:pt x="564338" y="18929"/>
                  </a:lnTo>
                  <a:lnTo>
                    <a:pt x="564338" y="57536"/>
                  </a:lnTo>
                  <a:lnTo>
                    <a:pt x="570910" y="57536"/>
                  </a:lnTo>
                  <a:lnTo>
                    <a:pt x="570910" y="29607"/>
                  </a:lnTo>
                  <a:cubicBezTo>
                    <a:pt x="571731" y="27143"/>
                    <a:pt x="575017" y="23857"/>
                    <a:pt x="579946" y="23857"/>
                  </a:cubicBezTo>
                  <a:cubicBezTo>
                    <a:pt x="582410" y="23857"/>
                    <a:pt x="583232" y="24679"/>
                    <a:pt x="583232" y="24679"/>
                  </a:cubicBezTo>
                  <a:lnTo>
                    <a:pt x="583232" y="18929"/>
                  </a:lnTo>
                  <a:close/>
                  <a:moveTo>
                    <a:pt x="539695" y="23857"/>
                  </a:moveTo>
                  <a:cubicBezTo>
                    <a:pt x="544624" y="23857"/>
                    <a:pt x="547088" y="27143"/>
                    <a:pt x="547088" y="32072"/>
                  </a:cubicBezTo>
                  <a:lnTo>
                    <a:pt x="547088" y="34536"/>
                  </a:lnTo>
                  <a:lnTo>
                    <a:pt x="529838" y="34536"/>
                  </a:lnTo>
                  <a:cubicBezTo>
                    <a:pt x="530660" y="27965"/>
                    <a:pt x="534767" y="23857"/>
                    <a:pt x="539695" y="23857"/>
                  </a:cubicBezTo>
                  <a:moveTo>
                    <a:pt x="553660" y="33715"/>
                  </a:moveTo>
                  <a:cubicBezTo>
                    <a:pt x="553660" y="23857"/>
                    <a:pt x="548731" y="18107"/>
                    <a:pt x="540517" y="18107"/>
                  </a:cubicBezTo>
                  <a:cubicBezTo>
                    <a:pt x="531481" y="18107"/>
                    <a:pt x="524088" y="24679"/>
                    <a:pt x="524088" y="37822"/>
                  </a:cubicBezTo>
                  <a:cubicBezTo>
                    <a:pt x="524088" y="52608"/>
                    <a:pt x="530660" y="58358"/>
                    <a:pt x="541338" y="58358"/>
                  </a:cubicBezTo>
                  <a:cubicBezTo>
                    <a:pt x="549553" y="58358"/>
                    <a:pt x="552838" y="55072"/>
                    <a:pt x="554481" y="53429"/>
                  </a:cubicBezTo>
                  <a:lnTo>
                    <a:pt x="552838" y="48500"/>
                  </a:lnTo>
                  <a:cubicBezTo>
                    <a:pt x="552017" y="49322"/>
                    <a:pt x="548731" y="51786"/>
                    <a:pt x="542981" y="51786"/>
                  </a:cubicBezTo>
                  <a:cubicBezTo>
                    <a:pt x="535588" y="51786"/>
                    <a:pt x="531481" y="47679"/>
                    <a:pt x="531481" y="38643"/>
                  </a:cubicBezTo>
                  <a:lnTo>
                    <a:pt x="553660" y="38643"/>
                  </a:lnTo>
                  <a:lnTo>
                    <a:pt x="553660" y="33715"/>
                  </a:lnTo>
                  <a:moveTo>
                    <a:pt x="515052" y="22214"/>
                  </a:moveTo>
                  <a:cubicBezTo>
                    <a:pt x="513409" y="21393"/>
                    <a:pt x="510945" y="18107"/>
                    <a:pt x="504374" y="18107"/>
                  </a:cubicBezTo>
                  <a:cubicBezTo>
                    <a:pt x="496981" y="18107"/>
                    <a:pt x="492052" y="22214"/>
                    <a:pt x="492052" y="27965"/>
                  </a:cubicBezTo>
                  <a:cubicBezTo>
                    <a:pt x="492052" y="33715"/>
                    <a:pt x="494516" y="36179"/>
                    <a:pt x="500266" y="39465"/>
                  </a:cubicBezTo>
                  <a:lnTo>
                    <a:pt x="502731" y="41108"/>
                  </a:lnTo>
                  <a:cubicBezTo>
                    <a:pt x="506838" y="43572"/>
                    <a:pt x="509302" y="45215"/>
                    <a:pt x="509302" y="48500"/>
                  </a:cubicBezTo>
                  <a:cubicBezTo>
                    <a:pt x="509302" y="50965"/>
                    <a:pt x="506838" y="52608"/>
                    <a:pt x="501909" y="52608"/>
                  </a:cubicBezTo>
                  <a:cubicBezTo>
                    <a:pt x="496981" y="52608"/>
                    <a:pt x="494516" y="50143"/>
                    <a:pt x="492873" y="48500"/>
                  </a:cubicBezTo>
                  <a:lnTo>
                    <a:pt x="490409" y="54251"/>
                  </a:lnTo>
                  <a:cubicBezTo>
                    <a:pt x="492052" y="55893"/>
                    <a:pt x="495338" y="58358"/>
                    <a:pt x="501909" y="58358"/>
                  </a:cubicBezTo>
                  <a:cubicBezTo>
                    <a:pt x="511766" y="58358"/>
                    <a:pt x="515874" y="53429"/>
                    <a:pt x="515874" y="47679"/>
                  </a:cubicBezTo>
                  <a:cubicBezTo>
                    <a:pt x="515874" y="41929"/>
                    <a:pt x="512588" y="38643"/>
                    <a:pt x="506838" y="35357"/>
                  </a:cubicBezTo>
                  <a:lnTo>
                    <a:pt x="503552" y="33715"/>
                  </a:lnTo>
                  <a:cubicBezTo>
                    <a:pt x="499445" y="31250"/>
                    <a:pt x="497802" y="30429"/>
                    <a:pt x="497802" y="27143"/>
                  </a:cubicBezTo>
                  <a:cubicBezTo>
                    <a:pt x="497802" y="24679"/>
                    <a:pt x="499445" y="23036"/>
                    <a:pt x="504374" y="23036"/>
                  </a:cubicBezTo>
                  <a:cubicBezTo>
                    <a:pt x="508481" y="23036"/>
                    <a:pt x="511766" y="25500"/>
                    <a:pt x="512588" y="26322"/>
                  </a:cubicBezTo>
                  <a:lnTo>
                    <a:pt x="515052" y="22214"/>
                  </a:lnTo>
                  <a:close/>
                  <a:moveTo>
                    <a:pt x="483016" y="59179"/>
                  </a:moveTo>
                  <a:lnTo>
                    <a:pt x="483016" y="34536"/>
                  </a:lnTo>
                  <a:cubicBezTo>
                    <a:pt x="483016" y="23857"/>
                    <a:pt x="478088" y="18929"/>
                    <a:pt x="469873" y="18929"/>
                  </a:cubicBezTo>
                  <a:cubicBezTo>
                    <a:pt x="463302" y="18929"/>
                    <a:pt x="459195" y="22214"/>
                    <a:pt x="457552" y="24679"/>
                  </a:cubicBezTo>
                  <a:lnTo>
                    <a:pt x="457552" y="20572"/>
                  </a:lnTo>
                  <a:lnTo>
                    <a:pt x="451802" y="20572"/>
                  </a:lnTo>
                  <a:lnTo>
                    <a:pt x="451802" y="59179"/>
                  </a:lnTo>
                  <a:lnTo>
                    <a:pt x="458373" y="59179"/>
                  </a:lnTo>
                  <a:lnTo>
                    <a:pt x="458373" y="29607"/>
                  </a:lnTo>
                  <a:cubicBezTo>
                    <a:pt x="460016" y="27965"/>
                    <a:pt x="463302" y="25500"/>
                    <a:pt x="468230" y="25500"/>
                  </a:cubicBezTo>
                  <a:cubicBezTo>
                    <a:pt x="473980" y="25500"/>
                    <a:pt x="475623" y="28786"/>
                    <a:pt x="475623" y="36179"/>
                  </a:cubicBezTo>
                  <a:lnTo>
                    <a:pt x="475623" y="59179"/>
                  </a:lnTo>
                  <a:lnTo>
                    <a:pt x="483016" y="59179"/>
                  </a:lnTo>
                  <a:close/>
                  <a:moveTo>
                    <a:pt x="440301" y="19750"/>
                  </a:moveTo>
                  <a:lnTo>
                    <a:pt x="433730" y="19750"/>
                  </a:lnTo>
                  <a:lnTo>
                    <a:pt x="433730" y="49322"/>
                  </a:lnTo>
                  <a:cubicBezTo>
                    <a:pt x="432087" y="50965"/>
                    <a:pt x="429623" y="53429"/>
                    <a:pt x="423873" y="53429"/>
                  </a:cubicBezTo>
                  <a:cubicBezTo>
                    <a:pt x="418944" y="53429"/>
                    <a:pt x="416480" y="50143"/>
                    <a:pt x="416480" y="42750"/>
                  </a:cubicBezTo>
                  <a:lnTo>
                    <a:pt x="416480" y="19750"/>
                  </a:lnTo>
                  <a:lnTo>
                    <a:pt x="409908" y="19750"/>
                  </a:lnTo>
                  <a:lnTo>
                    <a:pt x="409908" y="43572"/>
                  </a:lnTo>
                  <a:cubicBezTo>
                    <a:pt x="409908" y="54251"/>
                    <a:pt x="414015" y="59179"/>
                    <a:pt x="422230" y="59179"/>
                  </a:cubicBezTo>
                  <a:cubicBezTo>
                    <a:pt x="429623" y="59179"/>
                    <a:pt x="432908" y="55072"/>
                    <a:pt x="434551" y="53429"/>
                  </a:cubicBezTo>
                  <a:lnTo>
                    <a:pt x="434551" y="57536"/>
                  </a:lnTo>
                  <a:lnTo>
                    <a:pt x="440301" y="57536"/>
                  </a:lnTo>
                  <a:lnTo>
                    <a:pt x="440301" y="19750"/>
                  </a:lnTo>
                  <a:close/>
                  <a:moveTo>
                    <a:pt x="382801" y="19750"/>
                  </a:moveTo>
                  <a:lnTo>
                    <a:pt x="372122" y="19750"/>
                  </a:lnTo>
                  <a:lnTo>
                    <a:pt x="372122" y="9071"/>
                  </a:lnTo>
                  <a:lnTo>
                    <a:pt x="366372" y="9071"/>
                  </a:lnTo>
                  <a:lnTo>
                    <a:pt x="365551" y="19750"/>
                  </a:lnTo>
                  <a:lnTo>
                    <a:pt x="359801" y="20572"/>
                  </a:lnTo>
                  <a:lnTo>
                    <a:pt x="359801" y="25500"/>
                  </a:lnTo>
                  <a:lnTo>
                    <a:pt x="365551" y="25500"/>
                  </a:lnTo>
                  <a:lnTo>
                    <a:pt x="365551" y="46858"/>
                  </a:lnTo>
                  <a:cubicBezTo>
                    <a:pt x="365551" y="55893"/>
                    <a:pt x="368836" y="60001"/>
                    <a:pt x="376229" y="60001"/>
                  </a:cubicBezTo>
                  <a:cubicBezTo>
                    <a:pt x="380337" y="60001"/>
                    <a:pt x="382801" y="58358"/>
                    <a:pt x="382801" y="58358"/>
                  </a:cubicBezTo>
                  <a:lnTo>
                    <a:pt x="381979" y="53429"/>
                  </a:lnTo>
                  <a:cubicBezTo>
                    <a:pt x="381158" y="53429"/>
                    <a:pt x="379515" y="54251"/>
                    <a:pt x="377051" y="54251"/>
                  </a:cubicBezTo>
                  <a:cubicBezTo>
                    <a:pt x="372944" y="54251"/>
                    <a:pt x="371301" y="51786"/>
                    <a:pt x="371301" y="46036"/>
                  </a:cubicBezTo>
                  <a:lnTo>
                    <a:pt x="371301" y="26322"/>
                  </a:lnTo>
                  <a:lnTo>
                    <a:pt x="381158" y="26322"/>
                  </a:lnTo>
                  <a:lnTo>
                    <a:pt x="382801" y="19750"/>
                  </a:lnTo>
                  <a:close/>
                  <a:moveTo>
                    <a:pt x="354872" y="19750"/>
                  </a:moveTo>
                  <a:lnTo>
                    <a:pt x="345015" y="19750"/>
                  </a:lnTo>
                  <a:lnTo>
                    <a:pt x="345015" y="13179"/>
                  </a:lnTo>
                  <a:cubicBezTo>
                    <a:pt x="345015" y="7429"/>
                    <a:pt x="346658" y="5786"/>
                    <a:pt x="350765" y="5786"/>
                  </a:cubicBezTo>
                  <a:cubicBezTo>
                    <a:pt x="353229" y="5786"/>
                    <a:pt x="354872" y="6607"/>
                    <a:pt x="354872" y="6607"/>
                  </a:cubicBezTo>
                  <a:lnTo>
                    <a:pt x="355693" y="857"/>
                  </a:lnTo>
                  <a:cubicBezTo>
                    <a:pt x="354872" y="857"/>
                    <a:pt x="353229" y="36"/>
                    <a:pt x="350765" y="36"/>
                  </a:cubicBezTo>
                  <a:cubicBezTo>
                    <a:pt x="342550" y="36"/>
                    <a:pt x="338443" y="4143"/>
                    <a:pt x="338443" y="13179"/>
                  </a:cubicBezTo>
                  <a:lnTo>
                    <a:pt x="338443" y="19750"/>
                  </a:lnTo>
                  <a:lnTo>
                    <a:pt x="332693" y="20572"/>
                  </a:lnTo>
                  <a:lnTo>
                    <a:pt x="332693" y="25500"/>
                  </a:lnTo>
                  <a:lnTo>
                    <a:pt x="338443" y="25500"/>
                  </a:lnTo>
                  <a:lnTo>
                    <a:pt x="338443" y="58358"/>
                  </a:lnTo>
                  <a:lnTo>
                    <a:pt x="345015" y="58358"/>
                  </a:lnTo>
                  <a:lnTo>
                    <a:pt x="345015" y="25500"/>
                  </a:lnTo>
                  <a:lnTo>
                    <a:pt x="354051" y="25500"/>
                  </a:lnTo>
                  <a:lnTo>
                    <a:pt x="354872" y="19750"/>
                  </a:lnTo>
                  <a:close/>
                  <a:moveTo>
                    <a:pt x="325300" y="59179"/>
                  </a:moveTo>
                  <a:lnTo>
                    <a:pt x="325300" y="34536"/>
                  </a:lnTo>
                  <a:cubicBezTo>
                    <a:pt x="325300" y="23857"/>
                    <a:pt x="320372" y="18929"/>
                    <a:pt x="312157" y="18929"/>
                  </a:cubicBezTo>
                  <a:cubicBezTo>
                    <a:pt x="305586" y="18929"/>
                    <a:pt x="301479" y="22214"/>
                    <a:pt x="299836" y="24679"/>
                  </a:cubicBezTo>
                  <a:lnTo>
                    <a:pt x="299836" y="20572"/>
                  </a:lnTo>
                  <a:lnTo>
                    <a:pt x="294086" y="20572"/>
                  </a:lnTo>
                  <a:lnTo>
                    <a:pt x="294086" y="59179"/>
                  </a:lnTo>
                  <a:lnTo>
                    <a:pt x="300657" y="59179"/>
                  </a:lnTo>
                  <a:lnTo>
                    <a:pt x="300657" y="29607"/>
                  </a:lnTo>
                  <a:cubicBezTo>
                    <a:pt x="302300" y="27965"/>
                    <a:pt x="305586" y="25500"/>
                    <a:pt x="310514" y="25500"/>
                  </a:cubicBezTo>
                  <a:cubicBezTo>
                    <a:pt x="316264" y="25500"/>
                    <a:pt x="317907" y="28786"/>
                    <a:pt x="317907" y="36179"/>
                  </a:cubicBezTo>
                  <a:lnTo>
                    <a:pt x="317907" y="59179"/>
                  </a:lnTo>
                  <a:lnTo>
                    <a:pt x="325300" y="59179"/>
                  </a:lnTo>
                  <a:close/>
                  <a:moveTo>
                    <a:pt x="282586" y="19750"/>
                  </a:moveTo>
                  <a:lnTo>
                    <a:pt x="276014" y="19750"/>
                  </a:lnTo>
                  <a:lnTo>
                    <a:pt x="276014" y="49322"/>
                  </a:lnTo>
                  <a:cubicBezTo>
                    <a:pt x="274371" y="50965"/>
                    <a:pt x="271907" y="53429"/>
                    <a:pt x="266157" y="53429"/>
                  </a:cubicBezTo>
                  <a:cubicBezTo>
                    <a:pt x="261228" y="53429"/>
                    <a:pt x="258764" y="50143"/>
                    <a:pt x="258764" y="42750"/>
                  </a:cubicBezTo>
                  <a:lnTo>
                    <a:pt x="258764" y="19750"/>
                  </a:lnTo>
                  <a:lnTo>
                    <a:pt x="252192" y="19750"/>
                  </a:lnTo>
                  <a:lnTo>
                    <a:pt x="252192" y="43572"/>
                  </a:lnTo>
                  <a:cubicBezTo>
                    <a:pt x="252192" y="54251"/>
                    <a:pt x="256300" y="59179"/>
                    <a:pt x="264514" y="59179"/>
                  </a:cubicBezTo>
                  <a:cubicBezTo>
                    <a:pt x="271907" y="59179"/>
                    <a:pt x="275193" y="55072"/>
                    <a:pt x="276835" y="53429"/>
                  </a:cubicBezTo>
                  <a:lnTo>
                    <a:pt x="276835" y="57536"/>
                  </a:lnTo>
                  <a:lnTo>
                    <a:pt x="282586" y="57536"/>
                  </a:lnTo>
                  <a:lnTo>
                    <a:pt x="282586" y="19750"/>
                  </a:lnTo>
                  <a:close/>
                  <a:moveTo>
                    <a:pt x="244799" y="19750"/>
                  </a:moveTo>
                  <a:lnTo>
                    <a:pt x="236585" y="19750"/>
                  </a:lnTo>
                  <a:lnTo>
                    <a:pt x="223442" y="34536"/>
                  </a:lnTo>
                  <a:lnTo>
                    <a:pt x="220156" y="34536"/>
                  </a:lnTo>
                  <a:lnTo>
                    <a:pt x="220156" y="36"/>
                  </a:lnTo>
                  <a:lnTo>
                    <a:pt x="213585" y="857"/>
                  </a:lnTo>
                  <a:lnTo>
                    <a:pt x="213585" y="58358"/>
                  </a:lnTo>
                  <a:lnTo>
                    <a:pt x="220156" y="58358"/>
                  </a:lnTo>
                  <a:lnTo>
                    <a:pt x="220156" y="40286"/>
                  </a:lnTo>
                  <a:lnTo>
                    <a:pt x="223442" y="40286"/>
                  </a:lnTo>
                  <a:lnTo>
                    <a:pt x="236585" y="58358"/>
                  </a:lnTo>
                  <a:lnTo>
                    <a:pt x="244799" y="58358"/>
                  </a:lnTo>
                  <a:lnTo>
                    <a:pt x="228371" y="37000"/>
                  </a:lnTo>
                  <a:lnTo>
                    <a:pt x="244799" y="19750"/>
                  </a:lnTo>
                  <a:close/>
                  <a:moveTo>
                    <a:pt x="202085" y="19750"/>
                  </a:moveTo>
                  <a:lnTo>
                    <a:pt x="195513" y="19750"/>
                  </a:lnTo>
                  <a:lnTo>
                    <a:pt x="195513" y="49322"/>
                  </a:lnTo>
                  <a:cubicBezTo>
                    <a:pt x="193870" y="50965"/>
                    <a:pt x="191406" y="53429"/>
                    <a:pt x="185656" y="53429"/>
                  </a:cubicBezTo>
                  <a:cubicBezTo>
                    <a:pt x="180727" y="53429"/>
                    <a:pt x="178263" y="50143"/>
                    <a:pt x="178263" y="42750"/>
                  </a:cubicBezTo>
                  <a:lnTo>
                    <a:pt x="178263" y="19750"/>
                  </a:lnTo>
                  <a:lnTo>
                    <a:pt x="171692" y="19750"/>
                  </a:lnTo>
                  <a:lnTo>
                    <a:pt x="171692" y="43572"/>
                  </a:lnTo>
                  <a:cubicBezTo>
                    <a:pt x="171692" y="54251"/>
                    <a:pt x="175799" y="59179"/>
                    <a:pt x="184013" y="59179"/>
                  </a:cubicBezTo>
                  <a:cubicBezTo>
                    <a:pt x="191406" y="59179"/>
                    <a:pt x="194692" y="55072"/>
                    <a:pt x="196335" y="53429"/>
                  </a:cubicBezTo>
                  <a:lnTo>
                    <a:pt x="196335" y="57536"/>
                  </a:lnTo>
                  <a:lnTo>
                    <a:pt x="202085" y="57536"/>
                  </a:lnTo>
                  <a:lnTo>
                    <a:pt x="202085" y="19750"/>
                  </a:lnTo>
                  <a:close/>
                  <a:moveTo>
                    <a:pt x="162656" y="2500"/>
                  </a:moveTo>
                  <a:lnTo>
                    <a:pt x="126513" y="2500"/>
                  </a:lnTo>
                  <a:lnTo>
                    <a:pt x="126513" y="8250"/>
                  </a:lnTo>
                  <a:lnTo>
                    <a:pt x="153620" y="8250"/>
                  </a:lnTo>
                  <a:lnTo>
                    <a:pt x="125691" y="53429"/>
                  </a:lnTo>
                  <a:lnTo>
                    <a:pt x="125691" y="57536"/>
                  </a:lnTo>
                  <a:lnTo>
                    <a:pt x="164299" y="57536"/>
                  </a:lnTo>
                  <a:lnTo>
                    <a:pt x="165120" y="51786"/>
                  </a:lnTo>
                  <a:lnTo>
                    <a:pt x="134727" y="51786"/>
                  </a:lnTo>
                  <a:lnTo>
                    <a:pt x="162656" y="6607"/>
                  </a:lnTo>
                  <a:lnTo>
                    <a:pt x="162656" y="2500"/>
                  </a:lnTo>
                  <a:close/>
                  <a:moveTo>
                    <a:pt x="84619" y="23857"/>
                  </a:moveTo>
                  <a:cubicBezTo>
                    <a:pt x="89548" y="23857"/>
                    <a:pt x="92012" y="27143"/>
                    <a:pt x="92012" y="32072"/>
                  </a:cubicBezTo>
                  <a:lnTo>
                    <a:pt x="92012" y="34536"/>
                  </a:lnTo>
                  <a:lnTo>
                    <a:pt x="74762" y="34536"/>
                  </a:lnTo>
                  <a:cubicBezTo>
                    <a:pt x="75583" y="27965"/>
                    <a:pt x="79691" y="23857"/>
                    <a:pt x="84619" y="23857"/>
                  </a:cubicBezTo>
                  <a:moveTo>
                    <a:pt x="98584" y="33715"/>
                  </a:moveTo>
                  <a:cubicBezTo>
                    <a:pt x="98584" y="23857"/>
                    <a:pt x="93655" y="18107"/>
                    <a:pt x="85441" y="18107"/>
                  </a:cubicBezTo>
                  <a:cubicBezTo>
                    <a:pt x="76405" y="18107"/>
                    <a:pt x="69012" y="24679"/>
                    <a:pt x="69012" y="37822"/>
                  </a:cubicBezTo>
                  <a:cubicBezTo>
                    <a:pt x="69012" y="52608"/>
                    <a:pt x="75583" y="58358"/>
                    <a:pt x="86262" y="58358"/>
                  </a:cubicBezTo>
                  <a:cubicBezTo>
                    <a:pt x="94476" y="58358"/>
                    <a:pt x="97762" y="55072"/>
                    <a:pt x="99405" y="53429"/>
                  </a:cubicBezTo>
                  <a:lnTo>
                    <a:pt x="97762" y="48500"/>
                  </a:lnTo>
                  <a:cubicBezTo>
                    <a:pt x="96941" y="49322"/>
                    <a:pt x="93655" y="51786"/>
                    <a:pt x="87905" y="51786"/>
                  </a:cubicBezTo>
                  <a:cubicBezTo>
                    <a:pt x="80512" y="51786"/>
                    <a:pt x="76405" y="47679"/>
                    <a:pt x="76405" y="38643"/>
                  </a:cubicBezTo>
                  <a:lnTo>
                    <a:pt x="98584" y="38643"/>
                  </a:lnTo>
                  <a:cubicBezTo>
                    <a:pt x="97762" y="38643"/>
                    <a:pt x="98584" y="36179"/>
                    <a:pt x="98584" y="33715"/>
                  </a:cubicBezTo>
                  <a:moveTo>
                    <a:pt x="59155" y="19750"/>
                  </a:moveTo>
                  <a:lnTo>
                    <a:pt x="52583" y="19750"/>
                  </a:lnTo>
                  <a:lnTo>
                    <a:pt x="52583" y="58358"/>
                  </a:lnTo>
                  <a:lnTo>
                    <a:pt x="59155" y="58358"/>
                  </a:lnTo>
                  <a:lnTo>
                    <a:pt x="59155" y="19750"/>
                  </a:lnTo>
                  <a:close/>
                  <a:moveTo>
                    <a:pt x="60798" y="5786"/>
                  </a:moveTo>
                  <a:cubicBezTo>
                    <a:pt x="60798" y="3321"/>
                    <a:pt x="58333" y="857"/>
                    <a:pt x="55869" y="857"/>
                  </a:cubicBezTo>
                  <a:cubicBezTo>
                    <a:pt x="53405" y="857"/>
                    <a:pt x="50940" y="2500"/>
                    <a:pt x="50940" y="5786"/>
                  </a:cubicBezTo>
                  <a:cubicBezTo>
                    <a:pt x="50940" y="9071"/>
                    <a:pt x="52583" y="10714"/>
                    <a:pt x="55869" y="10714"/>
                  </a:cubicBezTo>
                  <a:cubicBezTo>
                    <a:pt x="58333" y="9893"/>
                    <a:pt x="60798" y="8250"/>
                    <a:pt x="60798" y="5786"/>
                  </a:cubicBezTo>
                  <a:moveTo>
                    <a:pt x="11511" y="8250"/>
                  </a:moveTo>
                  <a:cubicBezTo>
                    <a:pt x="26297" y="8250"/>
                    <a:pt x="34512" y="13179"/>
                    <a:pt x="34512" y="28786"/>
                  </a:cubicBezTo>
                  <a:cubicBezTo>
                    <a:pt x="34512" y="45215"/>
                    <a:pt x="26297" y="51786"/>
                    <a:pt x="10690" y="51786"/>
                  </a:cubicBezTo>
                  <a:lnTo>
                    <a:pt x="7404" y="51786"/>
                  </a:lnTo>
                  <a:lnTo>
                    <a:pt x="7404" y="8250"/>
                  </a:lnTo>
                  <a:lnTo>
                    <a:pt x="11511" y="8250"/>
                  </a:lnTo>
                  <a:close/>
                  <a:moveTo>
                    <a:pt x="10690" y="58358"/>
                  </a:moveTo>
                  <a:cubicBezTo>
                    <a:pt x="30404" y="58358"/>
                    <a:pt x="41905" y="49322"/>
                    <a:pt x="41905" y="28786"/>
                  </a:cubicBezTo>
                  <a:cubicBezTo>
                    <a:pt x="41905" y="9893"/>
                    <a:pt x="32047" y="2500"/>
                    <a:pt x="11511" y="2500"/>
                  </a:cubicBezTo>
                  <a:lnTo>
                    <a:pt x="11" y="2500"/>
                  </a:lnTo>
                  <a:lnTo>
                    <a:pt x="11" y="58358"/>
                  </a:lnTo>
                  <a:lnTo>
                    <a:pt x="10690" y="58358"/>
                  </a:lnTo>
                  <a:close/>
                </a:path>
              </a:pathLst>
            </a:custGeom>
            <a:solidFill>
              <a:srgbClr val="57656C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5" name="Freihandform: Form 164">
              <a:extLst>
                <a:ext uri="{FF2B5EF4-FFF2-40B4-BE49-F238E27FC236}">
                  <a16:creationId xmlns:a16="http://schemas.microsoft.com/office/drawing/2014/main" id="{209E777F-BA24-9453-EA9E-BF794DAF50AB}"/>
                </a:ext>
              </a:extLst>
            </p:cNvPr>
            <p:cNvSpPr/>
            <p:nvPr/>
          </p:nvSpPr>
          <p:spPr>
            <a:xfrm>
              <a:off x="1232915" y="5998578"/>
              <a:ext cx="58322" cy="100215"/>
            </a:xfrm>
            <a:custGeom>
              <a:avLst/>
              <a:gdLst>
                <a:gd name="connsiteX0" fmla="*/ 34509 w 58322"/>
                <a:gd name="connsiteY0" fmla="*/ 40 h 100215"/>
                <a:gd name="connsiteX1" fmla="*/ 9 w 58322"/>
                <a:gd name="connsiteY1" fmla="*/ 50148 h 100215"/>
                <a:gd name="connsiteX2" fmla="*/ 34509 w 58322"/>
                <a:gd name="connsiteY2" fmla="*/ 100255 h 100215"/>
                <a:gd name="connsiteX3" fmla="*/ 58331 w 58322"/>
                <a:gd name="connsiteY3" fmla="*/ 100255 h 100215"/>
                <a:gd name="connsiteX4" fmla="*/ 21366 w 58322"/>
                <a:gd name="connsiteY4" fmla="*/ 48505 h 100215"/>
                <a:gd name="connsiteX5" fmla="*/ 55867 w 58322"/>
                <a:gd name="connsiteY5" fmla="*/ 40 h 100215"/>
                <a:gd name="connsiteX6" fmla="*/ 34509 w 58322"/>
                <a:gd name="connsiteY6" fmla="*/ 40 h 10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22" h="100215">
                  <a:moveTo>
                    <a:pt x="34509" y="40"/>
                  </a:moveTo>
                  <a:lnTo>
                    <a:pt x="9" y="50148"/>
                  </a:lnTo>
                  <a:lnTo>
                    <a:pt x="34509" y="100255"/>
                  </a:lnTo>
                  <a:lnTo>
                    <a:pt x="58331" y="100255"/>
                  </a:lnTo>
                  <a:lnTo>
                    <a:pt x="21366" y="48505"/>
                  </a:lnTo>
                  <a:lnTo>
                    <a:pt x="55867" y="40"/>
                  </a:lnTo>
                  <a:lnTo>
                    <a:pt x="34509" y="40"/>
                  </a:lnTo>
                  <a:close/>
                </a:path>
              </a:pathLst>
            </a:custGeom>
            <a:solidFill>
              <a:srgbClr val="008DB4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6" name="Freihandform: Form 165">
              <a:extLst>
                <a:ext uri="{FF2B5EF4-FFF2-40B4-BE49-F238E27FC236}">
                  <a16:creationId xmlns:a16="http://schemas.microsoft.com/office/drawing/2014/main" id="{E66E85DA-E21A-0C36-65A9-FCF9796798A9}"/>
                </a:ext>
              </a:extLst>
            </p:cNvPr>
            <p:cNvSpPr/>
            <p:nvPr/>
          </p:nvSpPr>
          <p:spPr>
            <a:xfrm>
              <a:off x="455014" y="6162865"/>
              <a:ext cx="108429" cy="47643"/>
            </a:xfrm>
            <a:custGeom>
              <a:avLst/>
              <a:gdLst>
                <a:gd name="connsiteX0" fmla="*/ 107630 w 108429"/>
                <a:gd name="connsiteY0" fmla="*/ 38 h 47643"/>
                <a:gd name="connsiteX1" fmla="*/ 97773 w 108429"/>
                <a:gd name="connsiteY1" fmla="*/ 38 h 47643"/>
                <a:gd name="connsiteX2" fmla="*/ 88737 w 108429"/>
                <a:gd name="connsiteY2" fmla="*/ 15645 h 47643"/>
                <a:gd name="connsiteX3" fmla="*/ 80522 w 108429"/>
                <a:gd name="connsiteY3" fmla="*/ 859 h 47643"/>
                <a:gd name="connsiteX4" fmla="*/ 69844 w 108429"/>
                <a:gd name="connsiteY4" fmla="*/ 859 h 47643"/>
                <a:gd name="connsiteX5" fmla="*/ 83808 w 108429"/>
                <a:gd name="connsiteY5" fmla="*/ 23859 h 47643"/>
                <a:gd name="connsiteX6" fmla="*/ 69844 w 108429"/>
                <a:gd name="connsiteY6" fmla="*/ 47681 h 47643"/>
                <a:gd name="connsiteX7" fmla="*/ 79701 w 108429"/>
                <a:gd name="connsiteY7" fmla="*/ 47681 h 47643"/>
                <a:gd name="connsiteX8" fmla="*/ 88737 w 108429"/>
                <a:gd name="connsiteY8" fmla="*/ 32074 h 47643"/>
                <a:gd name="connsiteX9" fmla="*/ 97773 w 108429"/>
                <a:gd name="connsiteY9" fmla="*/ 47681 h 47643"/>
                <a:gd name="connsiteX10" fmla="*/ 108451 w 108429"/>
                <a:gd name="connsiteY10" fmla="*/ 47681 h 47643"/>
                <a:gd name="connsiteX11" fmla="*/ 93665 w 108429"/>
                <a:gd name="connsiteY11" fmla="*/ 23859 h 47643"/>
                <a:gd name="connsiteX12" fmla="*/ 107630 w 108429"/>
                <a:gd name="connsiteY12" fmla="*/ 38 h 47643"/>
                <a:gd name="connsiteX13" fmla="*/ 63272 w 108429"/>
                <a:gd name="connsiteY13" fmla="*/ 15645 h 47643"/>
                <a:gd name="connsiteX14" fmla="*/ 49308 w 108429"/>
                <a:gd name="connsiteY14" fmla="*/ 2502 h 47643"/>
                <a:gd name="connsiteX15" fmla="*/ 36165 w 108429"/>
                <a:gd name="connsiteY15" fmla="*/ 8252 h 47643"/>
                <a:gd name="connsiteX16" fmla="*/ 39451 w 108429"/>
                <a:gd name="connsiteY16" fmla="*/ 14002 h 47643"/>
                <a:gd name="connsiteX17" fmla="*/ 48486 w 108429"/>
                <a:gd name="connsiteY17" fmla="*/ 9895 h 47643"/>
                <a:gd name="connsiteX18" fmla="*/ 55058 w 108429"/>
                <a:gd name="connsiteY18" fmla="*/ 16466 h 47643"/>
                <a:gd name="connsiteX19" fmla="*/ 37808 w 108429"/>
                <a:gd name="connsiteY19" fmla="*/ 41931 h 47643"/>
                <a:gd name="connsiteX20" fmla="*/ 38629 w 108429"/>
                <a:gd name="connsiteY20" fmla="*/ 46860 h 47643"/>
                <a:gd name="connsiteX21" fmla="*/ 64094 w 108429"/>
                <a:gd name="connsiteY21" fmla="*/ 46860 h 47643"/>
                <a:gd name="connsiteX22" fmla="*/ 64094 w 108429"/>
                <a:gd name="connsiteY22" fmla="*/ 40288 h 47643"/>
                <a:gd name="connsiteX23" fmla="*/ 48486 w 108429"/>
                <a:gd name="connsiteY23" fmla="*/ 40288 h 47643"/>
                <a:gd name="connsiteX24" fmla="*/ 63272 w 108429"/>
                <a:gd name="connsiteY24" fmla="*/ 15645 h 47643"/>
                <a:gd name="connsiteX25" fmla="*/ 21379 w 108429"/>
                <a:gd name="connsiteY25" fmla="*/ 16466 h 47643"/>
                <a:gd name="connsiteX26" fmla="*/ 11522 w 108429"/>
                <a:gd name="connsiteY26" fmla="*/ 25502 h 47643"/>
                <a:gd name="connsiteX27" fmla="*/ 9057 w 108429"/>
                <a:gd name="connsiteY27" fmla="*/ 25502 h 47643"/>
                <a:gd name="connsiteX28" fmla="*/ 9057 w 108429"/>
                <a:gd name="connsiteY28" fmla="*/ 8252 h 47643"/>
                <a:gd name="connsiteX29" fmla="*/ 11522 w 108429"/>
                <a:gd name="connsiteY29" fmla="*/ 8252 h 47643"/>
                <a:gd name="connsiteX30" fmla="*/ 21379 w 108429"/>
                <a:gd name="connsiteY30" fmla="*/ 16466 h 47643"/>
                <a:gd name="connsiteX31" fmla="*/ 31236 w 108429"/>
                <a:gd name="connsiteY31" fmla="*/ 15645 h 47643"/>
                <a:gd name="connsiteX32" fmla="*/ 11522 w 108429"/>
                <a:gd name="connsiteY32" fmla="*/ 38 h 47643"/>
                <a:gd name="connsiteX33" fmla="*/ 22 w 108429"/>
                <a:gd name="connsiteY33" fmla="*/ 38 h 47643"/>
                <a:gd name="connsiteX34" fmla="*/ 22 w 108429"/>
                <a:gd name="connsiteY34" fmla="*/ 46860 h 47643"/>
                <a:gd name="connsiteX35" fmla="*/ 9057 w 108429"/>
                <a:gd name="connsiteY35" fmla="*/ 46860 h 47643"/>
                <a:gd name="connsiteX36" fmla="*/ 9057 w 108429"/>
                <a:gd name="connsiteY36" fmla="*/ 32074 h 47643"/>
                <a:gd name="connsiteX37" fmla="*/ 11522 w 108429"/>
                <a:gd name="connsiteY37" fmla="*/ 32074 h 47643"/>
                <a:gd name="connsiteX38" fmla="*/ 31236 w 108429"/>
                <a:gd name="connsiteY38" fmla="*/ 15645 h 4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8429" h="47643">
                  <a:moveTo>
                    <a:pt x="107630" y="38"/>
                  </a:moveTo>
                  <a:lnTo>
                    <a:pt x="97773" y="38"/>
                  </a:lnTo>
                  <a:lnTo>
                    <a:pt x="88737" y="15645"/>
                  </a:lnTo>
                  <a:lnTo>
                    <a:pt x="80522" y="859"/>
                  </a:lnTo>
                  <a:lnTo>
                    <a:pt x="69844" y="859"/>
                  </a:lnTo>
                  <a:lnTo>
                    <a:pt x="83808" y="23859"/>
                  </a:lnTo>
                  <a:lnTo>
                    <a:pt x="69844" y="47681"/>
                  </a:lnTo>
                  <a:lnTo>
                    <a:pt x="79701" y="47681"/>
                  </a:lnTo>
                  <a:lnTo>
                    <a:pt x="88737" y="32074"/>
                  </a:lnTo>
                  <a:lnTo>
                    <a:pt x="97773" y="47681"/>
                  </a:lnTo>
                  <a:lnTo>
                    <a:pt x="108451" y="47681"/>
                  </a:lnTo>
                  <a:lnTo>
                    <a:pt x="93665" y="23859"/>
                  </a:lnTo>
                  <a:lnTo>
                    <a:pt x="107630" y="38"/>
                  </a:lnTo>
                  <a:close/>
                  <a:moveTo>
                    <a:pt x="63272" y="15645"/>
                  </a:moveTo>
                  <a:cubicBezTo>
                    <a:pt x="63272" y="7431"/>
                    <a:pt x="57522" y="2502"/>
                    <a:pt x="49308" y="2502"/>
                  </a:cubicBezTo>
                  <a:cubicBezTo>
                    <a:pt x="41915" y="2502"/>
                    <a:pt x="37808" y="5788"/>
                    <a:pt x="36165" y="8252"/>
                  </a:cubicBezTo>
                  <a:lnTo>
                    <a:pt x="39451" y="14002"/>
                  </a:lnTo>
                  <a:cubicBezTo>
                    <a:pt x="41094" y="12359"/>
                    <a:pt x="43558" y="9895"/>
                    <a:pt x="48486" y="9895"/>
                  </a:cubicBezTo>
                  <a:cubicBezTo>
                    <a:pt x="52594" y="9895"/>
                    <a:pt x="55058" y="12359"/>
                    <a:pt x="55058" y="16466"/>
                  </a:cubicBezTo>
                  <a:cubicBezTo>
                    <a:pt x="55058" y="22216"/>
                    <a:pt x="52594" y="26324"/>
                    <a:pt x="37808" y="41931"/>
                  </a:cubicBezTo>
                  <a:lnTo>
                    <a:pt x="38629" y="46860"/>
                  </a:lnTo>
                  <a:lnTo>
                    <a:pt x="64094" y="46860"/>
                  </a:lnTo>
                  <a:lnTo>
                    <a:pt x="64094" y="40288"/>
                  </a:lnTo>
                  <a:lnTo>
                    <a:pt x="48486" y="40288"/>
                  </a:lnTo>
                  <a:cubicBezTo>
                    <a:pt x="58344" y="30431"/>
                    <a:pt x="63272" y="23859"/>
                    <a:pt x="63272" y="15645"/>
                  </a:cubicBezTo>
                  <a:moveTo>
                    <a:pt x="21379" y="16466"/>
                  </a:moveTo>
                  <a:cubicBezTo>
                    <a:pt x="21379" y="22216"/>
                    <a:pt x="18093" y="25502"/>
                    <a:pt x="11522" y="25502"/>
                  </a:cubicBezTo>
                  <a:lnTo>
                    <a:pt x="9057" y="25502"/>
                  </a:lnTo>
                  <a:lnTo>
                    <a:pt x="9057" y="8252"/>
                  </a:lnTo>
                  <a:lnTo>
                    <a:pt x="11522" y="8252"/>
                  </a:lnTo>
                  <a:cubicBezTo>
                    <a:pt x="18093" y="8252"/>
                    <a:pt x="21379" y="10716"/>
                    <a:pt x="21379" y="16466"/>
                  </a:cubicBezTo>
                  <a:moveTo>
                    <a:pt x="31236" y="15645"/>
                  </a:moveTo>
                  <a:cubicBezTo>
                    <a:pt x="31236" y="5788"/>
                    <a:pt x="24665" y="38"/>
                    <a:pt x="11522" y="38"/>
                  </a:cubicBezTo>
                  <a:lnTo>
                    <a:pt x="22" y="38"/>
                  </a:lnTo>
                  <a:lnTo>
                    <a:pt x="22" y="46860"/>
                  </a:lnTo>
                  <a:lnTo>
                    <a:pt x="9057" y="46860"/>
                  </a:lnTo>
                  <a:lnTo>
                    <a:pt x="9057" y="32074"/>
                  </a:lnTo>
                  <a:lnTo>
                    <a:pt x="11522" y="32074"/>
                  </a:lnTo>
                  <a:cubicBezTo>
                    <a:pt x="23843" y="32074"/>
                    <a:pt x="31236" y="26324"/>
                    <a:pt x="31236" y="15645"/>
                  </a:cubicBezTo>
                </a:path>
              </a:pathLst>
            </a:custGeom>
            <a:solidFill>
              <a:srgbClr val="FFFFFF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75" name="Freihandform: Form 174">
            <a:extLst>
              <a:ext uri="{FF2B5EF4-FFF2-40B4-BE49-F238E27FC236}">
                <a16:creationId xmlns:a16="http://schemas.microsoft.com/office/drawing/2014/main" id="{701FC3C7-BD91-184F-E4FD-38E815D14D04}"/>
              </a:ext>
            </a:extLst>
          </p:cNvPr>
          <p:cNvSpPr/>
          <p:nvPr userDrawn="1"/>
        </p:nvSpPr>
        <p:spPr>
          <a:xfrm>
            <a:off x="2019736" y="5591101"/>
            <a:ext cx="1903351" cy="1275274"/>
          </a:xfrm>
          <a:custGeom>
            <a:avLst/>
            <a:gdLst>
              <a:gd name="connsiteX0" fmla="*/ 204 w 1903351"/>
              <a:gd name="connsiteY0" fmla="*/ 2 h 1308547"/>
              <a:gd name="connsiteX1" fmla="*/ 1903555 w 1903351"/>
              <a:gd name="connsiteY1" fmla="*/ 2 h 1308547"/>
              <a:gd name="connsiteX2" fmla="*/ 1903555 w 1903351"/>
              <a:gd name="connsiteY2" fmla="*/ 1308550 h 1308547"/>
              <a:gd name="connsiteX3" fmla="*/ 204 w 1903351"/>
              <a:gd name="connsiteY3" fmla="*/ 1308550 h 130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3351" h="1308547">
                <a:moveTo>
                  <a:pt x="204" y="2"/>
                </a:moveTo>
                <a:lnTo>
                  <a:pt x="1903555" y="2"/>
                </a:lnTo>
                <a:lnTo>
                  <a:pt x="1903555" y="1308550"/>
                </a:lnTo>
                <a:lnTo>
                  <a:pt x="204" y="1308550"/>
                </a:lnTo>
                <a:close/>
              </a:path>
            </a:pathLst>
          </a:custGeom>
          <a:solidFill>
            <a:srgbClr val="FFFFFF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6" name="Freihandform: Form 175">
            <a:extLst>
              <a:ext uri="{FF2B5EF4-FFF2-40B4-BE49-F238E27FC236}">
                <a16:creationId xmlns:a16="http://schemas.microsoft.com/office/drawing/2014/main" id="{9F07A4F0-5CC9-2888-4E0B-E161E8293F12}"/>
              </a:ext>
            </a:extLst>
          </p:cNvPr>
          <p:cNvSpPr/>
          <p:nvPr userDrawn="1"/>
        </p:nvSpPr>
        <p:spPr>
          <a:xfrm>
            <a:off x="2621195" y="5978750"/>
            <a:ext cx="718360" cy="344198"/>
          </a:xfrm>
          <a:custGeom>
            <a:avLst/>
            <a:gdLst>
              <a:gd name="connsiteX0" fmla="*/ 572203 w 718360"/>
              <a:gd name="connsiteY0" fmla="*/ 342708 h 344198"/>
              <a:gd name="connsiteX1" fmla="*/ 572203 w 718360"/>
              <a:gd name="connsiteY1" fmla="*/ 303939 h 344198"/>
              <a:gd name="connsiteX2" fmla="*/ 569626 w 718360"/>
              <a:gd name="connsiteY2" fmla="*/ 292986 h 344198"/>
              <a:gd name="connsiteX3" fmla="*/ 561812 w 718360"/>
              <a:gd name="connsiteY3" fmla="*/ 289646 h 344198"/>
              <a:gd name="connsiteX4" fmla="*/ 554334 w 718360"/>
              <a:gd name="connsiteY4" fmla="*/ 291912 h 344198"/>
              <a:gd name="connsiteX5" fmla="*/ 549583 w 718360"/>
              <a:gd name="connsiteY5" fmla="*/ 296301 h 344198"/>
              <a:gd name="connsiteX6" fmla="*/ 549583 w 718360"/>
              <a:gd name="connsiteY6" fmla="*/ 342708 h 344198"/>
              <a:gd name="connsiteX7" fmla="*/ 539486 w 718360"/>
              <a:gd name="connsiteY7" fmla="*/ 342708 h 344198"/>
              <a:gd name="connsiteX8" fmla="*/ 539486 w 718360"/>
              <a:gd name="connsiteY8" fmla="*/ 254050 h 344198"/>
              <a:gd name="connsiteX9" fmla="*/ 549583 w 718360"/>
              <a:gd name="connsiteY9" fmla="*/ 252908 h 344198"/>
              <a:gd name="connsiteX10" fmla="*/ 549583 w 718360"/>
              <a:gd name="connsiteY10" fmla="*/ 288655 h 344198"/>
              <a:gd name="connsiteX11" fmla="*/ 549826 w 718360"/>
              <a:gd name="connsiteY11" fmla="*/ 288655 h 344198"/>
              <a:gd name="connsiteX12" fmla="*/ 551413 w 718360"/>
              <a:gd name="connsiteY12" fmla="*/ 286649 h 344198"/>
              <a:gd name="connsiteX13" fmla="*/ 554334 w 718360"/>
              <a:gd name="connsiteY13" fmla="*/ 284140 h 344198"/>
              <a:gd name="connsiteX14" fmla="*/ 558891 w 718360"/>
              <a:gd name="connsiteY14" fmla="*/ 281941 h 344198"/>
              <a:gd name="connsiteX15" fmla="*/ 565203 w 718360"/>
              <a:gd name="connsiteY15" fmla="*/ 281000 h 344198"/>
              <a:gd name="connsiteX16" fmla="*/ 577675 w 718360"/>
              <a:gd name="connsiteY16" fmla="*/ 286154 h 344198"/>
              <a:gd name="connsiteX17" fmla="*/ 582300 w 718360"/>
              <a:gd name="connsiteY17" fmla="*/ 303201 h 344198"/>
              <a:gd name="connsiteX18" fmla="*/ 582300 w 718360"/>
              <a:gd name="connsiteY18" fmla="*/ 342708 h 344198"/>
              <a:gd name="connsiteX19" fmla="*/ 572203 w 718360"/>
              <a:gd name="connsiteY19" fmla="*/ 342708 h 344198"/>
              <a:gd name="connsiteX20" fmla="*/ 524613 w 718360"/>
              <a:gd name="connsiteY20" fmla="*/ 294169 h 344198"/>
              <a:gd name="connsiteX21" fmla="*/ 523421 w 718360"/>
              <a:gd name="connsiteY21" fmla="*/ 293045 h 344198"/>
              <a:gd name="connsiteX22" fmla="*/ 521365 w 718360"/>
              <a:gd name="connsiteY22" fmla="*/ 291542 h 344198"/>
              <a:gd name="connsiteX23" fmla="*/ 518352 w 718360"/>
              <a:gd name="connsiteY23" fmla="*/ 290233 h 344198"/>
              <a:gd name="connsiteX24" fmla="*/ 514365 w 718360"/>
              <a:gd name="connsiteY24" fmla="*/ 289646 h 344198"/>
              <a:gd name="connsiteX25" fmla="*/ 508305 w 718360"/>
              <a:gd name="connsiteY25" fmla="*/ 290846 h 344198"/>
              <a:gd name="connsiteX26" fmla="*/ 503454 w 718360"/>
              <a:gd name="connsiteY26" fmla="*/ 294673 h 344198"/>
              <a:gd name="connsiteX27" fmla="*/ 500172 w 718360"/>
              <a:gd name="connsiteY27" fmla="*/ 301505 h 344198"/>
              <a:gd name="connsiteX28" fmla="*/ 499022 w 718360"/>
              <a:gd name="connsiteY28" fmla="*/ 311728 h 344198"/>
              <a:gd name="connsiteX29" fmla="*/ 500054 w 718360"/>
              <a:gd name="connsiteY29" fmla="*/ 322891 h 344198"/>
              <a:gd name="connsiteX30" fmla="*/ 503026 w 718360"/>
              <a:gd name="connsiteY30" fmla="*/ 330101 h 344198"/>
              <a:gd name="connsiteX31" fmla="*/ 507566 w 718360"/>
              <a:gd name="connsiteY31" fmla="*/ 333987 h 344198"/>
              <a:gd name="connsiteX32" fmla="*/ 513484 w 718360"/>
              <a:gd name="connsiteY32" fmla="*/ 335179 h 344198"/>
              <a:gd name="connsiteX33" fmla="*/ 520568 w 718360"/>
              <a:gd name="connsiteY33" fmla="*/ 333542 h 344198"/>
              <a:gd name="connsiteX34" fmla="*/ 523975 w 718360"/>
              <a:gd name="connsiteY34" fmla="*/ 330907 h 344198"/>
              <a:gd name="connsiteX35" fmla="*/ 528105 w 718360"/>
              <a:gd name="connsiteY35" fmla="*/ 337932 h 344198"/>
              <a:gd name="connsiteX36" fmla="*/ 526300 w 718360"/>
              <a:gd name="connsiteY36" fmla="*/ 339753 h 344198"/>
              <a:gd name="connsiteX37" fmla="*/ 523237 w 718360"/>
              <a:gd name="connsiteY37" fmla="*/ 341826 h 344198"/>
              <a:gd name="connsiteX38" fmla="*/ 518679 w 718360"/>
              <a:gd name="connsiteY38" fmla="*/ 343522 h 344198"/>
              <a:gd name="connsiteX39" fmla="*/ 512502 w 718360"/>
              <a:gd name="connsiteY39" fmla="*/ 344202 h 344198"/>
              <a:gd name="connsiteX40" fmla="*/ 503143 w 718360"/>
              <a:gd name="connsiteY40" fmla="*/ 342573 h 344198"/>
              <a:gd name="connsiteX41" fmla="*/ 495497 w 718360"/>
              <a:gd name="connsiteY41" fmla="*/ 337185 h 344198"/>
              <a:gd name="connsiteX42" fmla="*/ 490385 w 718360"/>
              <a:gd name="connsiteY42" fmla="*/ 327398 h 344198"/>
              <a:gd name="connsiteX43" fmla="*/ 488514 w 718360"/>
              <a:gd name="connsiteY43" fmla="*/ 312484 h 344198"/>
              <a:gd name="connsiteX44" fmla="*/ 490738 w 718360"/>
              <a:gd name="connsiteY44" fmla="*/ 297812 h 344198"/>
              <a:gd name="connsiteX45" fmla="*/ 496647 w 718360"/>
              <a:gd name="connsiteY45" fmla="*/ 288101 h 344198"/>
              <a:gd name="connsiteX46" fmla="*/ 504679 w 718360"/>
              <a:gd name="connsiteY46" fmla="*/ 282687 h 344198"/>
              <a:gd name="connsiteX47" fmla="*/ 513601 w 718360"/>
              <a:gd name="connsiteY47" fmla="*/ 281000 h 344198"/>
              <a:gd name="connsiteX48" fmla="*/ 519552 w 718360"/>
              <a:gd name="connsiteY48" fmla="*/ 281622 h 344198"/>
              <a:gd name="connsiteX49" fmla="*/ 523925 w 718360"/>
              <a:gd name="connsiteY49" fmla="*/ 283208 h 344198"/>
              <a:gd name="connsiteX50" fmla="*/ 526913 w 718360"/>
              <a:gd name="connsiteY50" fmla="*/ 285214 h 344198"/>
              <a:gd name="connsiteX51" fmla="*/ 528860 w 718360"/>
              <a:gd name="connsiteY51" fmla="*/ 287018 h 344198"/>
              <a:gd name="connsiteX52" fmla="*/ 524613 w 718360"/>
              <a:gd name="connsiteY52" fmla="*/ 294169 h 344198"/>
              <a:gd name="connsiteX53" fmla="*/ 482764 w 718360"/>
              <a:gd name="connsiteY53" fmla="*/ 291408 h 344198"/>
              <a:gd name="connsiteX54" fmla="*/ 481136 w 718360"/>
              <a:gd name="connsiteY54" fmla="*/ 290779 h 344198"/>
              <a:gd name="connsiteX55" fmla="*/ 477779 w 718360"/>
              <a:gd name="connsiteY55" fmla="*/ 290409 h 344198"/>
              <a:gd name="connsiteX56" fmla="*/ 470334 w 718360"/>
              <a:gd name="connsiteY56" fmla="*/ 292986 h 344198"/>
              <a:gd name="connsiteX57" fmla="*/ 466532 w 718360"/>
              <a:gd name="connsiteY57" fmla="*/ 298559 h 344198"/>
              <a:gd name="connsiteX58" fmla="*/ 466532 w 718360"/>
              <a:gd name="connsiteY58" fmla="*/ 342708 h 344198"/>
              <a:gd name="connsiteX59" fmla="*/ 456418 w 718360"/>
              <a:gd name="connsiteY59" fmla="*/ 342708 h 344198"/>
              <a:gd name="connsiteX60" fmla="*/ 456418 w 718360"/>
              <a:gd name="connsiteY60" fmla="*/ 282503 h 344198"/>
              <a:gd name="connsiteX61" fmla="*/ 465667 w 718360"/>
              <a:gd name="connsiteY61" fmla="*/ 282503 h 344198"/>
              <a:gd name="connsiteX62" fmla="*/ 465667 w 718360"/>
              <a:gd name="connsiteY62" fmla="*/ 290661 h 344198"/>
              <a:gd name="connsiteX63" fmla="*/ 465911 w 718360"/>
              <a:gd name="connsiteY63" fmla="*/ 290661 h 344198"/>
              <a:gd name="connsiteX64" fmla="*/ 467531 w 718360"/>
              <a:gd name="connsiteY64" fmla="*/ 287211 h 344198"/>
              <a:gd name="connsiteX65" fmla="*/ 470023 w 718360"/>
              <a:gd name="connsiteY65" fmla="*/ 284198 h 344198"/>
              <a:gd name="connsiteX66" fmla="*/ 473582 w 718360"/>
              <a:gd name="connsiteY66" fmla="*/ 282134 h 344198"/>
              <a:gd name="connsiteX67" fmla="*/ 478509 w 718360"/>
              <a:gd name="connsiteY67" fmla="*/ 281378 h 344198"/>
              <a:gd name="connsiteX68" fmla="*/ 481959 w 718360"/>
              <a:gd name="connsiteY68" fmla="*/ 281764 h 344198"/>
              <a:gd name="connsiteX69" fmla="*/ 484007 w 718360"/>
              <a:gd name="connsiteY69" fmla="*/ 282377 h 344198"/>
              <a:gd name="connsiteX70" fmla="*/ 482764 w 718360"/>
              <a:gd name="connsiteY70" fmla="*/ 291408 h 344198"/>
              <a:gd name="connsiteX71" fmla="*/ 421225 w 718360"/>
              <a:gd name="connsiteY71" fmla="*/ 335540 h 344198"/>
              <a:gd name="connsiteX72" fmla="*/ 424977 w 718360"/>
              <a:gd name="connsiteY72" fmla="*/ 334927 h 344198"/>
              <a:gd name="connsiteX73" fmla="*/ 427763 w 718360"/>
              <a:gd name="connsiteY73" fmla="*/ 333425 h 344198"/>
              <a:gd name="connsiteX74" fmla="*/ 429744 w 718360"/>
              <a:gd name="connsiteY74" fmla="*/ 331477 h 344198"/>
              <a:gd name="connsiteX75" fmla="*/ 431188 w 718360"/>
              <a:gd name="connsiteY75" fmla="*/ 329664 h 344198"/>
              <a:gd name="connsiteX76" fmla="*/ 431188 w 718360"/>
              <a:gd name="connsiteY76" fmla="*/ 316370 h 344198"/>
              <a:gd name="connsiteX77" fmla="*/ 427948 w 718360"/>
              <a:gd name="connsiteY77" fmla="*/ 316495 h 344198"/>
              <a:gd name="connsiteX78" fmla="*/ 416978 w 718360"/>
              <a:gd name="connsiteY78" fmla="*/ 318997 h 344198"/>
              <a:gd name="connsiteX79" fmla="*/ 413210 w 718360"/>
              <a:gd name="connsiteY79" fmla="*/ 326282 h 344198"/>
              <a:gd name="connsiteX80" fmla="*/ 415325 w 718360"/>
              <a:gd name="connsiteY80" fmla="*/ 333240 h 344198"/>
              <a:gd name="connsiteX81" fmla="*/ 421225 w 718360"/>
              <a:gd name="connsiteY81" fmla="*/ 335540 h 344198"/>
              <a:gd name="connsiteX82" fmla="*/ 403096 w 718360"/>
              <a:gd name="connsiteY82" fmla="*/ 327398 h 344198"/>
              <a:gd name="connsiteX83" fmla="*/ 405093 w 718360"/>
              <a:gd name="connsiteY83" fmla="*/ 318627 h 344198"/>
              <a:gd name="connsiteX84" fmla="*/ 410473 w 718360"/>
              <a:gd name="connsiteY84" fmla="*/ 312928 h 344198"/>
              <a:gd name="connsiteX85" fmla="*/ 418388 w 718360"/>
              <a:gd name="connsiteY85" fmla="*/ 309789 h 344198"/>
              <a:gd name="connsiteX86" fmla="*/ 428074 w 718360"/>
              <a:gd name="connsiteY86" fmla="*/ 308841 h 344198"/>
              <a:gd name="connsiteX87" fmla="*/ 431188 w 718360"/>
              <a:gd name="connsiteY87" fmla="*/ 308841 h 344198"/>
              <a:gd name="connsiteX88" fmla="*/ 431188 w 718360"/>
              <a:gd name="connsiteY88" fmla="*/ 303075 h 344198"/>
              <a:gd name="connsiteX89" fmla="*/ 428502 w 718360"/>
              <a:gd name="connsiteY89" fmla="*/ 292541 h 344198"/>
              <a:gd name="connsiteX90" fmla="*/ 420973 w 718360"/>
              <a:gd name="connsiteY90" fmla="*/ 289646 h 344198"/>
              <a:gd name="connsiteX91" fmla="*/ 413453 w 718360"/>
              <a:gd name="connsiteY91" fmla="*/ 291601 h 344198"/>
              <a:gd name="connsiteX92" fmla="*/ 408702 w 718360"/>
              <a:gd name="connsiteY92" fmla="*/ 295051 h 344198"/>
              <a:gd name="connsiteX93" fmla="*/ 404455 w 718360"/>
              <a:gd name="connsiteY93" fmla="*/ 288277 h 344198"/>
              <a:gd name="connsiteX94" fmla="*/ 407024 w 718360"/>
              <a:gd name="connsiteY94" fmla="*/ 286028 h 344198"/>
              <a:gd name="connsiteX95" fmla="*/ 410826 w 718360"/>
              <a:gd name="connsiteY95" fmla="*/ 283628 h 344198"/>
              <a:gd name="connsiteX96" fmla="*/ 415963 w 718360"/>
              <a:gd name="connsiteY96" fmla="*/ 281764 h 344198"/>
              <a:gd name="connsiteX97" fmla="*/ 422451 w 718360"/>
              <a:gd name="connsiteY97" fmla="*/ 281000 h 344198"/>
              <a:gd name="connsiteX98" fmla="*/ 436450 w 718360"/>
              <a:gd name="connsiteY98" fmla="*/ 286154 h 344198"/>
              <a:gd name="connsiteX99" fmla="*/ 441193 w 718360"/>
              <a:gd name="connsiteY99" fmla="*/ 302705 h 344198"/>
              <a:gd name="connsiteX100" fmla="*/ 441193 w 718360"/>
              <a:gd name="connsiteY100" fmla="*/ 330151 h 344198"/>
              <a:gd name="connsiteX101" fmla="*/ 441436 w 718360"/>
              <a:gd name="connsiteY101" fmla="*/ 337747 h 344198"/>
              <a:gd name="connsiteX102" fmla="*/ 441931 w 718360"/>
              <a:gd name="connsiteY102" fmla="*/ 342708 h 344198"/>
              <a:gd name="connsiteX103" fmla="*/ 432321 w 718360"/>
              <a:gd name="connsiteY103" fmla="*/ 342708 h 344198"/>
              <a:gd name="connsiteX104" fmla="*/ 431943 w 718360"/>
              <a:gd name="connsiteY104" fmla="*/ 336068 h 344198"/>
              <a:gd name="connsiteX105" fmla="*/ 431700 w 718360"/>
              <a:gd name="connsiteY105" fmla="*/ 336068 h 344198"/>
              <a:gd name="connsiteX106" fmla="*/ 430189 w 718360"/>
              <a:gd name="connsiteY106" fmla="*/ 338628 h 344198"/>
              <a:gd name="connsiteX107" fmla="*/ 427696 w 718360"/>
              <a:gd name="connsiteY107" fmla="*/ 341272 h 344198"/>
              <a:gd name="connsiteX108" fmla="*/ 424079 w 718360"/>
              <a:gd name="connsiteY108" fmla="*/ 343337 h 344198"/>
              <a:gd name="connsiteX109" fmla="*/ 419076 w 718360"/>
              <a:gd name="connsiteY109" fmla="*/ 344202 h 344198"/>
              <a:gd name="connsiteX110" fmla="*/ 412765 w 718360"/>
              <a:gd name="connsiteY110" fmla="*/ 342951 h 344198"/>
              <a:gd name="connsiteX111" fmla="*/ 407670 w 718360"/>
              <a:gd name="connsiteY111" fmla="*/ 339443 h 344198"/>
              <a:gd name="connsiteX112" fmla="*/ 404271 w 718360"/>
              <a:gd name="connsiteY112" fmla="*/ 334113 h 344198"/>
              <a:gd name="connsiteX113" fmla="*/ 403096 w 718360"/>
              <a:gd name="connsiteY113" fmla="*/ 327398 h 344198"/>
              <a:gd name="connsiteX114" fmla="*/ 374122 w 718360"/>
              <a:gd name="connsiteY114" fmla="*/ 289285 h 344198"/>
              <a:gd name="connsiteX115" fmla="*/ 365486 w 718360"/>
              <a:gd name="connsiteY115" fmla="*/ 293792 h 344198"/>
              <a:gd name="connsiteX116" fmla="*/ 361767 w 718360"/>
              <a:gd name="connsiteY116" fmla="*/ 306835 h 344198"/>
              <a:gd name="connsiteX117" fmla="*/ 383615 w 718360"/>
              <a:gd name="connsiteY117" fmla="*/ 306835 h 344198"/>
              <a:gd name="connsiteX118" fmla="*/ 383800 w 718360"/>
              <a:gd name="connsiteY118" fmla="*/ 305014 h 344198"/>
              <a:gd name="connsiteX119" fmla="*/ 383867 w 718360"/>
              <a:gd name="connsiteY119" fmla="*/ 302454 h 344198"/>
              <a:gd name="connsiteX120" fmla="*/ 381357 w 718360"/>
              <a:gd name="connsiteY120" fmla="*/ 292726 h 344198"/>
              <a:gd name="connsiteX121" fmla="*/ 374122 w 718360"/>
              <a:gd name="connsiteY121" fmla="*/ 289285 h 344198"/>
              <a:gd name="connsiteX122" fmla="*/ 393108 w 718360"/>
              <a:gd name="connsiteY122" fmla="*/ 302823 h 344198"/>
              <a:gd name="connsiteX123" fmla="*/ 392864 w 718360"/>
              <a:gd name="connsiteY123" fmla="*/ 309529 h 344198"/>
              <a:gd name="connsiteX124" fmla="*/ 392352 w 718360"/>
              <a:gd name="connsiteY124" fmla="*/ 314489 h 344198"/>
              <a:gd name="connsiteX125" fmla="*/ 361767 w 718360"/>
              <a:gd name="connsiteY125" fmla="*/ 314489 h 344198"/>
              <a:gd name="connsiteX126" fmla="*/ 366308 w 718360"/>
              <a:gd name="connsiteY126" fmla="*/ 330151 h 344198"/>
              <a:gd name="connsiteX127" fmla="*/ 377992 w 718360"/>
              <a:gd name="connsiteY127" fmla="*/ 335179 h 344198"/>
              <a:gd name="connsiteX128" fmla="*/ 382751 w 718360"/>
              <a:gd name="connsiteY128" fmla="*/ 334549 h 344198"/>
              <a:gd name="connsiteX129" fmla="*/ 386435 w 718360"/>
              <a:gd name="connsiteY129" fmla="*/ 333047 h 344198"/>
              <a:gd name="connsiteX130" fmla="*/ 389062 w 718360"/>
              <a:gd name="connsiteY130" fmla="*/ 331293 h 344198"/>
              <a:gd name="connsiteX131" fmla="*/ 390598 w 718360"/>
              <a:gd name="connsiteY131" fmla="*/ 329908 h 344198"/>
              <a:gd name="connsiteX132" fmla="*/ 394358 w 718360"/>
              <a:gd name="connsiteY132" fmla="*/ 337067 h 344198"/>
              <a:gd name="connsiteX133" fmla="*/ 392470 w 718360"/>
              <a:gd name="connsiteY133" fmla="*/ 338880 h 344198"/>
              <a:gd name="connsiteX134" fmla="*/ 389129 w 718360"/>
              <a:gd name="connsiteY134" fmla="*/ 341272 h 344198"/>
              <a:gd name="connsiteX135" fmla="*/ 383867 w 718360"/>
              <a:gd name="connsiteY135" fmla="*/ 343337 h 344198"/>
              <a:gd name="connsiteX136" fmla="*/ 376506 w 718360"/>
              <a:gd name="connsiteY136" fmla="*/ 344202 h 344198"/>
              <a:gd name="connsiteX137" fmla="*/ 366308 w 718360"/>
              <a:gd name="connsiteY137" fmla="*/ 342330 h 344198"/>
              <a:gd name="connsiteX138" fmla="*/ 358553 w 718360"/>
              <a:gd name="connsiteY138" fmla="*/ 336497 h 344198"/>
              <a:gd name="connsiteX139" fmla="*/ 353651 w 718360"/>
              <a:gd name="connsiteY139" fmla="*/ 326467 h 344198"/>
              <a:gd name="connsiteX140" fmla="*/ 351880 w 718360"/>
              <a:gd name="connsiteY140" fmla="*/ 311862 h 344198"/>
              <a:gd name="connsiteX141" fmla="*/ 353702 w 718360"/>
              <a:gd name="connsiteY141" fmla="*/ 297988 h 344198"/>
              <a:gd name="connsiteX142" fmla="*/ 358620 w 718360"/>
              <a:gd name="connsiteY142" fmla="*/ 288403 h 344198"/>
              <a:gd name="connsiteX143" fmla="*/ 365880 w 718360"/>
              <a:gd name="connsiteY143" fmla="*/ 282822 h 344198"/>
              <a:gd name="connsiteX144" fmla="*/ 374735 w 718360"/>
              <a:gd name="connsiteY144" fmla="*/ 281000 h 344198"/>
              <a:gd name="connsiteX145" fmla="*/ 388223 w 718360"/>
              <a:gd name="connsiteY145" fmla="*/ 286448 h 344198"/>
              <a:gd name="connsiteX146" fmla="*/ 393108 w 718360"/>
              <a:gd name="connsiteY146" fmla="*/ 302823 h 344198"/>
              <a:gd name="connsiteX147" fmla="*/ 336781 w 718360"/>
              <a:gd name="connsiteY147" fmla="*/ 294673 h 344198"/>
              <a:gd name="connsiteX148" fmla="*/ 333147 w 718360"/>
              <a:gd name="connsiteY148" fmla="*/ 291601 h 344198"/>
              <a:gd name="connsiteX149" fmla="*/ 326272 w 718360"/>
              <a:gd name="connsiteY149" fmla="*/ 289646 h 344198"/>
              <a:gd name="connsiteX150" fmla="*/ 320179 w 718360"/>
              <a:gd name="connsiteY150" fmla="*/ 291542 h 344198"/>
              <a:gd name="connsiteX151" fmla="*/ 318030 w 718360"/>
              <a:gd name="connsiteY151" fmla="*/ 296050 h 344198"/>
              <a:gd name="connsiteX152" fmla="*/ 319978 w 718360"/>
              <a:gd name="connsiteY152" fmla="*/ 301631 h 344198"/>
              <a:gd name="connsiteX153" fmla="*/ 325912 w 718360"/>
              <a:gd name="connsiteY153" fmla="*/ 306331 h 344198"/>
              <a:gd name="connsiteX154" fmla="*/ 329672 w 718360"/>
              <a:gd name="connsiteY154" fmla="*/ 308581 h 344198"/>
              <a:gd name="connsiteX155" fmla="*/ 339274 w 718360"/>
              <a:gd name="connsiteY155" fmla="*/ 316428 h 344198"/>
              <a:gd name="connsiteX156" fmla="*/ 342748 w 718360"/>
              <a:gd name="connsiteY156" fmla="*/ 327272 h 344198"/>
              <a:gd name="connsiteX157" fmla="*/ 337847 w 718360"/>
              <a:gd name="connsiteY157" fmla="*/ 339317 h 344198"/>
              <a:gd name="connsiteX158" fmla="*/ 323671 w 718360"/>
              <a:gd name="connsiteY158" fmla="*/ 344202 h 344198"/>
              <a:gd name="connsiteX159" fmla="*/ 317308 w 718360"/>
              <a:gd name="connsiteY159" fmla="*/ 343455 h 344198"/>
              <a:gd name="connsiteX160" fmla="*/ 312491 w 718360"/>
              <a:gd name="connsiteY160" fmla="*/ 341700 h 344198"/>
              <a:gd name="connsiteX161" fmla="*/ 309050 w 718360"/>
              <a:gd name="connsiteY161" fmla="*/ 339510 h 344198"/>
              <a:gd name="connsiteX162" fmla="*/ 306800 w 718360"/>
              <a:gd name="connsiteY162" fmla="*/ 337311 h 344198"/>
              <a:gd name="connsiteX163" fmla="*/ 311668 w 718360"/>
              <a:gd name="connsiteY163" fmla="*/ 329287 h 344198"/>
              <a:gd name="connsiteX164" fmla="*/ 313490 w 718360"/>
              <a:gd name="connsiteY164" fmla="*/ 331041 h 344198"/>
              <a:gd name="connsiteX165" fmla="*/ 316058 w 718360"/>
              <a:gd name="connsiteY165" fmla="*/ 332988 h 344198"/>
              <a:gd name="connsiteX166" fmla="*/ 319424 w 718360"/>
              <a:gd name="connsiteY166" fmla="*/ 334549 h 344198"/>
              <a:gd name="connsiteX167" fmla="*/ 323780 w 718360"/>
              <a:gd name="connsiteY167" fmla="*/ 335179 h 344198"/>
              <a:gd name="connsiteX168" fmla="*/ 330654 w 718360"/>
              <a:gd name="connsiteY168" fmla="*/ 333173 h 344198"/>
              <a:gd name="connsiteX169" fmla="*/ 333029 w 718360"/>
              <a:gd name="connsiteY169" fmla="*/ 328271 h 344198"/>
              <a:gd name="connsiteX170" fmla="*/ 332475 w 718360"/>
              <a:gd name="connsiteY170" fmla="*/ 324587 h 344198"/>
              <a:gd name="connsiteX171" fmla="*/ 330796 w 718360"/>
              <a:gd name="connsiteY171" fmla="*/ 321766 h 344198"/>
              <a:gd name="connsiteX172" fmla="*/ 328043 w 718360"/>
              <a:gd name="connsiteY172" fmla="*/ 319383 h 344198"/>
              <a:gd name="connsiteX173" fmla="*/ 324292 w 718360"/>
              <a:gd name="connsiteY173" fmla="*/ 316873 h 344198"/>
              <a:gd name="connsiteX174" fmla="*/ 320540 w 718360"/>
              <a:gd name="connsiteY174" fmla="*/ 314489 h 344198"/>
              <a:gd name="connsiteX175" fmla="*/ 311735 w 718360"/>
              <a:gd name="connsiteY175" fmla="*/ 306835 h 344198"/>
              <a:gd name="connsiteX176" fmla="*/ 308554 w 718360"/>
              <a:gd name="connsiteY176" fmla="*/ 296553 h 344198"/>
              <a:gd name="connsiteX177" fmla="*/ 309864 w 718360"/>
              <a:gd name="connsiteY177" fmla="*/ 290351 h 344198"/>
              <a:gd name="connsiteX178" fmla="*/ 313557 w 718360"/>
              <a:gd name="connsiteY178" fmla="*/ 285457 h 344198"/>
              <a:gd name="connsiteX179" fmla="*/ 319113 w 718360"/>
              <a:gd name="connsiteY179" fmla="*/ 282192 h 344198"/>
              <a:gd name="connsiteX180" fmla="*/ 325912 w 718360"/>
              <a:gd name="connsiteY180" fmla="*/ 281000 h 344198"/>
              <a:gd name="connsiteX181" fmla="*/ 331896 w 718360"/>
              <a:gd name="connsiteY181" fmla="*/ 281697 h 344198"/>
              <a:gd name="connsiteX182" fmla="*/ 336210 w 718360"/>
              <a:gd name="connsiteY182" fmla="*/ 283451 h 344198"/>
              <a:gd name="connsiteX183" fmla="*/ 339223 w 718360"/>
              <a:gd name="connsiteY183" fmla="*/ 285583 h 344198"/>
              <a:gd name="connsiteX184" fmla="*/ 341145 w 718360"/>
              <a:gd name="connsiteY184" fmla="*/ 287396 h 344198"/>
              <a:gd name="connsiteX185" fmla="*/ 336781 w 718360"/>
              <a:gd name="connsiteY185" fmla="*/ 294673 h 344198"/>
              <a:gd name="connsiteX186" fmla="*/ 278456 w 718360"/>
              <a:gd name="connsiteY186" fmla="*/ 289285 h 344198"/>
              <a:gd name="connsiteX187" fmla="*/ 269836 w 718360"/>
              <a:gd name="connsiteY187" fmla="*/ 293792 h 344198"/>
              <a:gd name="connsiteX188" fmla="*/ 266093 w 718360"/>
              <a:gd name="connsiteY188" fmla="*/ 306835 h 344198"/>
              <a:gd name="connsiteX189" fmla="*/ 287949 w 718360"/>
              <a:gd name="connsiteY189" fmla="*/ 306835 h 344198"/>
              <a:gd name="connsiteX190" fmla="*/ 288125 w 718360"/>
              <a:gd name="connsiteY190" fmla="*/ 305014 h 344198"/>
              <a:gd name="connsiteX191" fmla="*/ 288192 w 718360"/>
              <a:gd name="connsiteY191" fmla="*/ 302454 h 344198"/>
              <a:gd name="connsiteX192" fmla="*/ 285700 w 718360"/>
              <a:gd name="connsiteY192" fmla="*/ 292726 h 344198"/>
              <a:gd name="connsiteX193" fmla="*/ 278456 w 718360"/>
              <a:gd name="connsiteY193" fmla="*/ 289285 h 344198"/>
              <a:gd name="connsiteX194" fmla="*/ 297442 w 718360"/>
              <a:gd name="connsiteY194" fmla="*/ 302823 h 344198"/>
              <a:gd name="connsiteX195" fmla="*/ 297190 w 718360"/>
              <a:gd name="connsiteY195" fmla="*/ 309529 h 344198"/>
              <a:gd name="connsiteX196" fmla="*/ 296703 w 718360"/>
              <a:gd name="connsiteY196" fmla="*/ 314489 h 344198"/>
              <a:gd name="connsiteX197" fmla="*/ 266093 w 718360"/>
              <a:gd name="connsiteY197" fmla="*/ 314489 h 344198"/>
              <a:gd name="connsiteX198" fmla="*/ 270634 w 718360"/>
              <a:gd name="connsiteY198" fmla="*/ 330151 h 344198"/>
              <a:gd name="connsiteX199" fmla="*/ 282325 w 718360"/>
              <a:gd name="connsiteY199" fmla="*/ 335179 h 344198"/>
              <a:gd name="connsiteX200" fmla="*/ 287076 w 718360"/>
              <a:gd name="connsiteY200" fmla="*/ 334549 h 344198"/>
              <a:gd name="connsiteX201" fmla="*/ 290769 w 718360"/>
              <a:gd name="connsiteY201" fmla="*/ 333047 h 344198"/>
              <a:gd name="connsiteX202" fmla="*/ 293388 w 718360"/>
              <a:gd name="connsiteY202" fmla="*/ 331293 h 344198"/>
              <a:gd name="connsiteX203" fmla="*/ 294932 w 718360"/>
              <a:gd name="connsiteY203" fmla="*/ 329908 h 344198"/>
              <a:gd name="connsiteX204" fmla="*/ 298701 w 718360"/>
              <a:gd name="connsiteY204" fmla="*/ 337067 h 344198"/>
              <a:gd name="connsiteX205" fmla="*/ 296821 w 718360"/>
              <a:gd name="connsiteY205" fmla="*/ 338880 h 344198"/>
              <a:gd name="connsiteX206" fmla="*/ 293455 w 718360"/>
              <a:gd name="connsiteY206" fmla="*/ 341272 h 344198"/>
              <a:gd name="connsiteX207" fmla="*/ 288192 w 718360"/>
              <a:gd name="connsiteY207" fmla="*/ 343337 h 344198"/>
              <a:gd name="connsiteX208" fmla="*/ 280831 w 718360"/>
              <a:gd name="connsiteY208" fmla="*/ 344202 h 344198"/>
              <a:gd name="connsiteX209" fmla="*/ 270634 w 718360"/>
              <a:gd name="connsiteY209" fmla="*/ 342330 h 344198"/>
              <a:gd name="connsiteX210" fmla="*/ 262912 w 718360"/>
              <a:gd name="connsiteY210" fmla="*/ 336497 h 344198"/>
              <a:gd name="connsiteX211" fmla="*/ 257968 w 718360"/>
              <a:gd name="connsiteY211" fmla="*/ 326467 h 344198"/>
              <a:gd name="connsiteX212" fmla="*/ 256231 w 718360"/>
              <a:gd name="connsiteY212" fmla="*/ 311862 h 344198"/>
              <a:gd name="connsiteX213" fmla="*/ 258044 w 718360"/>
              <a:gd name="connsiteY213" fmla="*/ 297988 h 344198"/>
              <a:gd name="connsiteX214" fmla="*/ 262962 w 718360"/>
              <a:gd name="connsiteY214" fmla="*/ 288403 h 344198"/>
              <a:gd name="connsiteX215" fmla="*/ 270214 w 718360"/>
              <a:gd name="connsiteY215" fmla="*/ 282822 h 344198"/>
              <a:gd name="connsiteX216" fmla="*/ 279077 w 718360"/>
              <a:gd name="connsiteY216" fmla="*/ 281000 h 344198"/>
              <a:gd name="connsiteX217" fmla="*/ 292574 w 718360"/>
              <a:gd name="connsiteY217" fmla="*/ 286448 h 344198"/>
              <a:gd name="connsiteX218" fmla="*/ 297442 w 718360"/>
              <a:gd name="connsiteY218" fmla="*/ 302823 h 344198"/>
              <a:gd name="connsiteX219" fmla="*/ 232864 w 718360"/>
              <a:gd name="connsiteY219" fmla="*/ 281000 h 344198"/>
              <a:gd name="connsiteX220" fmla="*/ 228307 w 718360"/>
              <a:gd name="connsiteY220" fmla="*/ 268780 h 344198"/>
              <a:gd name="connsiteX221" fmla="*/ 214005 w 718360"/>
              <a:gd name="connsiteY221" fmla="*/ 264827 h 344198"/>
              <a:gd name="connsiteX222" fmla="*/ 208750 w 718360"/>
              <a:gd name="connsiteY222" fmla="*/ 264827 h 344198"/>
              <a:gd name="connsiteX223" fmla="*/ 208750 w 718360"/>
              <a:gd name="connsiteY223" fmla="*/ 298802 h 344198"/>
              <a:gd name="connsiteX224" fmla="*/ 213501 w 718360"/>
              <a:gd name="connsiteY224" fmla="*/ 298802 h 344198"/>
              <a:gd name="connsiteX225" fmla="*/ 228114 w 718360"/>
              <a:gd name="connsiteY225" fmla="*/ 294169 h 344198"/>
              <a:gd name="connsiteX226" fmla="*/ 232864 w 718360"/>
              <a:gd name="connsiteY226" fmla="*/ 281000 h 344198"/>
              <a:gd name="connsiteX227" fmla="*/ 237245 w 718360"/>
              <a:gd name="connsiteY227" fmla="*/ 342708 h 344198"/>
              <a:gd name="connsiteX228" fmla="*/ 219368 w 718360"/>
              <a:gd name="connsiteY228" fmla="*/ 307213 h 344198"/>
              <a:gd name="connsiteX229" fmla="*/ 216506 w 718360"/>
              <a:gd name="connsiteY229" fmla="*/ 307397 h 344198"/>
              <a:gd name="connsiteX230" fmla="*/ 213501 w 718360"/>
              <a:gd name="connsiteY230" fmla="*/ 307456 h 344198"/>
              <a:gd name="connsiteX231" fmla="*/ 208750 w 718360"/>
              <a:gd name="connsiteY231" fmla="*/ 307456 h 344198"/>
              <a:gd name="connsiteX232" fmla="*/ 208750 w 718360"/>
              <a:gd name="connsiteY232" fmla="*/ 342708 h 344198"/>
              <a:gd name="connsiteX233" fmla="*/ 197898 w 718360"/>
              <a:gd name="connsiteY233" fmla="*/ 342708 h 344198"/>
              <a:gd name="connsiteX234" fmla="*/ 197898 w 718360"/>
              <a:gd name="connsiteY234" fmla="*/ 256173 h 344198"/>
              <a:gd name="connsiteX235" fmla="*/ 214005 w 718360"/>
              <a:gd name="connsiteY235" fmla="*/ 256173 h 344198"/>
              <a:gd name="connsiteX236" fmla="*/ 237044 w 718360"/>
              <a:gd name="connsiteY236" fmla="*/ 262267 h 344198"/>
              <a:gd name="connsiteX237" fmla="*/ 244489 w 718360"/>
              <a:gd name="connsiteY237" fmla="*/ 280379 h 344198"/>
              <a:gd name="connsiteX238" fmla="*/ 240863 w 718360"/>
              <a:gd name="connsiteY238" fmla="*/ 295168 h 344198"/>
              <a:gd name="connsiteX239" fmla="*/ 229733 w 718360"/>
              <a:gd name="connsiteY239" fmla="*/ 304585 h 344198"/>
              <a:gd name="connsiteX240" fmla="*/ 249978 w 718360"/>
              <a:gd name="connsiteY240" fmla="*/ 342708 h 344198"/>
              <a:gd name="connsiteX241" fmla="*/ 237245 w 718360"/>
              <a:gd name="connsiteY241" fmla="*/ 342708 h 344198"/>
              <a:gd name="connsiteX242" fmla="*/ 132464 w 718360"/>
              <a:gd name="connsiteY242" fmla="*/ 335179 h 344198"/>
              <a:gd name="connsiteX243" fmla="*/ 136694 w 718360"/>
              <a:gd name="connsiteY243" fmla="*/ 334549 h 344198"/>
              <a:gd name="connsiteX244" fmla="*/ 139951 w 718360"/>
              <a:gd name="connsiteY244" fmla="*/ 332988 h 344198"/>
              <a:gd name="connsiteX245" fmla="*/ 142259 w 718360"/>
              <a:gd name="connsiteY245" fmla="*/ 331041 h 344198"/>
              <a:gd name="connsiteX246" fmla="*/ 143694 w 718360"/>
              <a:gd name="connsiteY246" fmla="*/ 329287 h 344198"/>
              <a:gd name="connsiteX247" fmla="*/ 143694 w 718360"/>
              <a:gd name="connsiteY247" fmla="*/ 292163 h 344198"/>
              <a:gd name="connsiteX248" fmla="*/ 140513 w 718360"/>
              <a:gd name="connsiteY248" fmla="*/ 290661 h 344198"/>
              <a:gd name="connsiteX249" fmla="*/ 135947 w 718360"/>
              <a:gd name="connsiteY249" fmla="*/ 290040 h 344198"/>
              <a:gd name="connsiteX250" fmla="*/ 129401 w 718360"/>
              <a:gd name="connsiteY250" fmla="*/ 291232 h 344198"/>
              <a:gd name="connsiteX251" fmla="*/ 124088 w 718360"/>
              <a:gd name="connsiteY251" fmla="*/ 295168 h 344198"/>
              <a:gd name="connsiteX252" fmla="*/ 120529 w 718360"/>
              <a:gd name="connsiteY252" fmla="*/ 302319 h 344198"/>
              <a:gd name="connsiteX253" fmla="*/ 119211 w 718360"/>
              <a:gd name="connsiteY253" fmla="*/ 313113 h 344198"/>
              <a:gd name="connsiteX254" fmla="*/ 120277 w 718360"/>
              <a:gd name="connsiteY254" fmla="*/ 323571 h 344198"/>
              <a:gd name="connsiteX255" fmla="*/ 123215 w 718360"/>
              <a:gd name="connsiteY255" fmla="*/ 330336 h 344198"/>
              <a:gd name="connsiteX256" fmla="*/ 127462 w 718360"/>
              <a:gd name="connsiteY256" fmla="*/ 334054 h 344198"/>
              <a:gd name="connsiteX257" fmla="*/ 132464 w 718360"/>
              <a:gd name="connsiteY257" fmla="*/ 335179 h 344198"/>
              <a:gd name="connsiteX258" fmla="*/ 108728 w 718360"/>
              <a:gd name="connsiteY258" fmla="*/ 313491 h 344198"/>
              <a:gd name="connsiteX259" fmla="*/ 111103 w 718360"/>
              <a:gd name="connsiteY259" fmla="*/ 298181 h 344198"/>
              <a:gd name="connsiteX260" fmla="*/ 117222 w 718360"/>
              <a:gd name="connsiteY260" fmla="*/ 288277 h 344198"/>
              <a:gd name="connsiteX261" fmla="*/ 125716 w 718360"/>
              <a:gd name="connsiteY261" fmla="*/ 282948 h 344198"/>
              <a:gd name="connsiteX262" fmla="*/ 135209 w 718360"/>
              <a:gd name="connsiteY262" fmla="*/ 281378 h 344198"/>
              <a:gd name="connsiteX263" fmla="*/ 140194 w 718360"/>
              <a:gd name="connsiteY263" fmla="*/ 281831 h 344198"/>
              <a:gd name="connsiteX264" fmla="*/ 143694 w 718360"/>
              <a:gd name="connsiteY264" fmla="*/ 282897 h 344198"/>
              <a:gd name="connsiteX265" fmla="*/ 143694 w 718360"/>
              <a:gd name="connsiteY265" fmla="*/ 254050 h 344198"/>
              <a:gd name="connsiteX266" fmla="*/ 153808 w 718360"/>
              <a:gd name="connsiteY266" fmla="*/ 252908 h 344198"/>
              <a:gd name="connsiteX267" fmla="*/ 153808 w 718360"/>
              <a:gd name="connsiteY267" fmla="*/ 342708 h 344198"/>
              <a:gd name="connsiteX268" fmla="*/ 144567 w 718360"/>
              <a:gd name="connsiteY268" fmla="*/ 342708 h 344198"/>
              <a:gd name="connsiteX269" fmla="*/ 144567 w 718360"/>
              <a:gd name="connsiteY269" fmla="*/ 336312 h 344198"/>
              <a:gd name="connsiteX270" fmla="*/ 144315 w 718360"/>
              <a:gd name="connsiteY270" fmla="*/ 336312 h 344198"/>
              <a:gd name="connsiteX271" fmla="*/ 142947 w 718360"/>
              <a:gd name="connsiteY271" fmla="*/ 338385 h 344198"/>
              <a:gd name="connsiteX272" fmla="*/ 140194 w 718360"/>
              <a:gd name="connsiteY272" fmla="*/ 341004 h 344198"/>
              <a:gd name="connsiteX273" fmla="*/ 135821 w 718360"/>
              <a:gd name="connsiteY273" fmla="*/ 343278 h 344198"/>
              <a:gd name="connsiteX274" fmla="*/ 129703 w 718360"/>
              <a:gd name="connsiteY274" fmla="*/ 344202 h 344198"/>
              <a:gd name="connsiteX275" fmla="*/ 121654 w 718360"/>
              <a:gd name="connsiteY275" fmla="*/ 342514 h 344198"/>
              <a:gd name="connsiteX276" fmla="*/ 114973 w 718360"/>
              <a:gd name="connsiteY276" fmla="*/ 337126 h 344198"/>
              <a:gd name="connsiteX277" fmla="*/ 110415 w 718360"/>
              <a:gd name="connsiteY277" fmla="*/ 327591 h 344198"/>
              <a:gd name="connsiteX278" fmla="*/ 108728 w 718360"/>
              <a:gd name="connsiteY278" fmla="*/ 313491 h 344198"/>
              <a:gd name="connsiteX279" fmla="*/ 86251 w 718360"/>
              <a:gd name="connsiteY279" fmla="*/ 342708 h 344198"/>
              <a:gd name="connsiteX280" fmla="*/ 86251 w 718360"/>
              <a:gd name="connsiteY280" fmla="*/ 303939 h 344198"/>
              <a:gd name="connsiteX281" fmla="*/ 83691 w 718360"/>
              <a:gd name="connsiteY281" fmla="*/ 292986 h 344198"/>
              <a:gd name="connsiteX282" fmla="*/ 75885 w 718360"/>
              <a:gd name="connsiteY282" fmla="*/ 289646 h 344198"/>
              <a:gd name="connsiteX283" fmla="*/ 68390 w 718360"/>
              <a:gd name="connsiteY283" fmla="*/ 291912 h 344198"/>
              <a:gd name="connsiteX284" fmla="*/ 63640 w 718360"/>
              <a:gd name="connsiteY284" fmla="*/ 296301 h 344198"/>
              <a:gd name="connsiteX285" fmla="*/ 63640 w 718360"/>
              <a:gd name="connsiteY285" fmla="*/ 342708 h 344198"/>
              <a:gd name="connsiteX286" fmla="*/ 53526 w 718360"/>
              <a:gd name="connsiteY286" fmla="*/ 342708 h 344198"/>
              <a:gd name="connsiteX287" fmla="*/ 53526 w 718360"/>
              <a:gd name="connsiteY287" fmla="*/ 282503 h 344198"/>
              <a:gd name="connsiteX288" fmla="*/ 62775 w 718360"/>
              <a:gd name="connsiteY288" fmla="*/ 282503 h 344198"/>
              <a:gd name="connsiteX289" fmla="*/ 62775 w 718360"/>
              <a:gd name="connsiteY289" fmla="*/ 289285 h 344198"/>
              <a:gd name="connsiteX290" fmla="*/ 63018 w 718360"/>
              <a:gd name="connsiteY290" fmla="*/ 289285 h 344198"/>
              <a:gd name="connsiteX291" fmla="*/ 64638 w 718360"/>
              <a:gd name="connsiteY291" fmla="*/ 287086 h 344198"/>
              <a:gd name="connsiteX292" fmla="*/ 67887 w 718360"/>
              <a:gd name="connsiteY292" fmla="*/ 284324 h 344198"/>
              <a:gd name="connsiteX293" fmla="*/ 72646 w 718360"/>
              <a:gd name="connsiteY293" fmla="*/ 282008 h 344198"/>
              <a:gd name="connsiteX294" fmla="*/ 78882 w 718360"/>
              <a:gd name="connsiteY294" fmla="*/ 281000 h 344198"/>
              <a:gd name="connsiteX295" fmla="*/ 86125 w 718360"/>
              <a:gd name="connsiteY295" fmla="*/ 282192 h 344198"/>
              <a:gd name="connsiteX296" fmla="*/ 91614 w 718360"/>
              <a:gd name="connsiteY296" fmla="*/ 286028 h 344198"/>
              <a:gd name="connsiteX297" fmla="*/ 95114 w 718360"/>
              <a:gd name="connsiteY297" fmla="*/ 292852 h 344198"/>
              <a:gd name="connsiteX298" fmla="*/ 96365 w 718360"/>
              <a:gd name="connsiteY298" fmla="*/ 303201 h 344198"/>
              <a:gd name="connsiteX299" fmla="*/ 96365 w 718360"/>
              <a:gd name="connsiteY299" fmla="*/ 342708 h 344198"/>
              <a:gd name="connsiteX300" fmla="*/ 86251 w 718360"/>
              <a:gd name="connsiteY300" fmla="*/ 342708 h 344198"/>
              <a:gd name="connsiteX301" fmla="*/ 18308 w 718360"/>
              <a:gd name="connsiteY301" fmla="*/ 335540 h 344198"/>
              <a:gd name="connsiteX302" fmla="*/ 22060 w 718360"/>
              <a:gd name="connsiteY302" fmla="*/ 334927 h 344198"/>
              <a:gd name="connsiteX303" fmla="*/ 24871 w 718360"/>
              <a:gd name="connsiteY303" fmla="*/ 333425 h 344198"/>
              <a:gd name="connsiteX304" fmla="*/ 26860 w 718360"/>
              <a:gd name="connsiteY304" fmla="*/ 331477 h 344198"/>
              <a:gd name="connsiteX305" fmla="*/ 28296 w 718360"/>
              <a:gd name="connsiteY305" fmla="*/ 329664 h 344198"/>
              <a:gd name="connsiteX306" fmla="*/ 28296 w 718360"/>
              <a:gd name="connsiteY306" fmla="*/ 316370 h 344198"/>
              <a:gd name="connsiteX307" fmla="*/ 25056 w 718360"/>
              <a:gd name="connsiteY307" fmla="*/ 316495 h 344198"/>
              <a:gd name="connsiteX308" fmla="*/ 14069 w 718360"/>
              <a:gd name="connsiteY308" fmla="*/ 318997 h 344198"/>
              <a:gd name="connsiteX309" fmla="*/ 10317 w 718360"/>
              <a:gd name="connsiteY309" fmla="*/ 326282 h 344198"/>
              <a:gd name="connsiteX310" fmla="*/ 12441 w 718360"/>
              <a:gd name="connsiteY310" fmla="*/ 333240 h 344198"/>
              <a:gd name="connsiteX311" fmla="*/ 18308 w 718360"/>
              <a:gd name="connsiteY311" fmla="*/ 335540 h 344198"/>
              <a:gd name="connsiteX312" fmla="*/ 204 w 718360"/>
              <a:gd name="connsiteY312" fmla="*/ 327398 h 344198"/>
              <a:gd name="connsiteX313" fmla="*/ 2201 w 718360"/>
              <a:gd name="connsiteY313" fmla="*/ 318627 h 344198"/>
              <a:gd name="connsiteX314" fmla="*/ 7573 w 718360"/>
              <a:gd name="connsiteY314" fmla="*/ 312928 h 344198"/>
              <a:gd name="connsiteX315" fmla="*/ 15504 w 718360"/>
              <a:gd name="connsiteY315" fmla="*/ 309789 h 344198"/>
              <a:gd name="connsiteX316" fmla="*/ 25182 w 718360"/>
              <a:gd name="connsiteY316" fmla="*/ 308841 h 344198"/>
              <a:gd name="connsiteX317" fmla="*/ 28296 w 718360"/>
              <a:gd name="connsiteY317" fmla="*/ 308841 h 344198"/>
              <a:gd name="connsiteX318" fmla="*/ 28296 w 718360"/>
              <a:gd name="connsiteY318" fmla="*/ 303075 h 344198"/>
              <a:gd name="connsiteX319" fmla="*/ 25618 w 718360"/>
              <a:gd name="connsiteY319" fmla="*/ 292541 h 344198"/>
              <a:gd name="connsiteX320" fmla="*/ 18064 w 718360"/>
              <a:gd name="connsiteY320" fmla="*/ 289646 h 344198"/>
              <a:gd name="connsiteX321" fmla="*/ 10561 w 718360"/>
              <a:gd name="connsiteY321" fmla="*/ 291601 h 344198"/>
              <a:gd name="connsiteX322" fmla="*/ 5819 w 718360"/>
              <a:gd name="connsiteY322" fmla="*/ 295051 h 344198"/>
              <a:gd name="connsiteX323" fmla="*/ 1580 w 718360"/>
              <a:gd name="connsiteY323" fmla="*/ 288277 h 344198"/>
              <a:gd name="connsiteX324" fmla="*/ 4132 w 718360"/>
              <a:gd name="connsiteY324" fmla="*/ 286028 h 344198"/>
              <a:gd name="connsiteX325" fmla="*/ 7950 w 718360"/>
              <a:gd name="connsiteY325" fmla="*/ 283628 h 344198"/>
              <a:gd name="connsiteX326" fmla="*/ 13062 w 718360"/>
              <a:gd name="connsiteY326" fmla="*/ 281764 h 344198"/>
              <a:gd name="connsiteX327" fmla="*/ 19558 w 718360"/>
              <a:gd name="connsiteY327" fmla="*/ 281000 h 344198"/>
              <a:gd name="connsiteX328" fmla="*/ 33550 w 718360"/>
              <a:gd name="connsiteY328" fmla="*/ 286154 h 344198"/>
              <a:gd name="connsiteX329" fmla="*/ 38292 w 718360"/>
              <a:gd name="connsiteY329" fmla="*/ 302705 h 344198"/>
              <a:gd name="connsiteX330" fmla="*/ 38292 w 718360"/>
              <a:gd name="connsiteY330" fmla="*/ 330151 h 344198"/>
              <a:gd name="connsiteX331" fmla="*/ 38544 w 718360"/>
              <a:gd name="connsiteY331" fmla="*/ 337747 h 344198"/>
              <a:gd name="connsiteX332" fmla="*/ 39039 w 718360"/>
              <a:gd name="connsiteY332" fmla="*/ 342708 h 344198"/>
              <a:gd name="connsiteX333" fmla="*/ 29420 w 718360"/>
              <a:gd name="connsiteY333" fmla="*/ 342708 h 344198"/>
              <a:gd name="connsiteX334" fmla="*/ 29051 w 718360"/>
              <a:gd name="connsiteY334" fmla="*/ 336068 h 344198"/>
              <a:gd name="connsiteX335" fmla="*/ 28799 w 718360"/>
              <a:gd name="connsiteY335" fmla="*/ 336068 h 344198"/>
              <a:gd name="connsiteX336" fmla="*/ 27305 w 718360"/>
              <a:gd name="connsiteY336" fmla="*/ 338628 h 344198"/>
              <a:gd name="connsiteX337" fmla="*/ 24804 w 718360"/>
              <a:gd name="connsiteY337" fmla="*/ 341272 h 344198"/>
              <a:gd name="connsiteX338" fmla="*/ 21187 w 718360"/>
              <a:gd name="connsiteY338" fmla="*/ 343337 h 344198"/>
              <a:gd name="connsiteX339" fmla="*/ 16184 w 718360"/>
              <a:gd name="connsiteY339" fmla="*/ 344202 h 344198"/>
              <a:gd name="connsiteX340" fmla="*/ 9881 w 718360"/>
              <a:gd name="connsiteY340" fmla="*/ 342951 h 344198"/>
              <a:gd name="connsiteX341" fmla="*/ 4761 w 718360"/>
              <a:gd name="connsiteY341" fmla="*/ 339443 h 344198"/>
              <a:gd name="connsiteX342" fmla="*/ 1387 w 718360"/>
              <a:gd name="connsiteY342" fmla="*/ 334113 h 344198"/>
              <a:gd name="connsiteX343" fmla="*/ 204 w 718360"/>
              <a:gd name="connsiteY343" fmla="*/ 327398 h 344198"/>
              <a:gd name="connsiteX344" fmla="*/ 544102 w 718360"/>
              <a:gd name="connsiteY344" fmla="*/ 216247 h 344198"/>
              <a:gd name="connsiteX345" fmla="*/ 544102 w 718360"/>
              <a:gd name="connsiteY345" fmla="*/ 177495 h 344198"/>
              <a:gd name="connsiteX346" fmla="*/ 541551 w 718360"/>
              <a:gd name="connsiteY346" fmla="*/ 166525 h 344198"/>
              <a:gd name="connsiteX347" fmla="*/ 533728 w 718360"/>
              <a:gd name="connsiteY347" fmla="*/ 163210 h 344198"/>
              <a:gd name="connsiteX348" fmla="*/ 526233 w 718360"/>
              <a:gd name="connsiteY348" fmla="*/ 165459 h 344198"/>
              <a:gd name="connsiteX349" fmla="*/ 521466 w 718360"/>
              <a:gd name="connsiteY349" fmla="*/ 169849 h 344198"/>
              <a:gd name="connsiteX350" fmla="*/ 521466 w 718360"/>
              <a:gd name="connsiteY350" fmla="*/ 216247 h 344198"/>
              <a:gd name="connsiteX351" fmla="*/ 511368 w 718360"/>
              <a:gd name="connsiteY351" fmla="*/ 216247 h 344198"/>
              <a:gd name="connsiteX352" fmla="*/ 511368 w 718360"/>
              <a:gd name="connsiteY352" fmla="*/ 156059 h 344198"/>
              <a:gd name="connsiteX353" fmla="*/ 520635 w 718360"/>
              <a:gd name="connsiteY353" fmla="*/ 156059 h 344198"/>
              <a:gd name="connsiteX354" fmla="*/ 520635 w 718360"/>
              <a:gd name="connsiteY354" fmla="*/ 162824 h 344198"/>
              <a:gd name="connsiteX355" fmla="*/ 520878 w 718360"/>
              <a:gd name="connsiteY355" fmla="*/ 162824 h 344198"/>
              <a:gd name="connsiteX356" fmla="*/ 522481 w 718360"/>
              <a:gd name="connsiteY356" fmla="*/ 160633 h 344198"/>
              <a:gd name="connsiteX357" fmla="*/ 525729 w 718360"/>
              <a:gd name="connsiteY357" fmla="*/ 157880 h 344198"/>
              <a:gd name="connsiteX358" fmla="*/ 530497 w 718360"/>
              <a:gd name="connsiteY358" fmla="*/ 155555 h 344198"/>
              <a:gd name="connsiteX359" fmla="*/ 536724 w 718360"/>
              <a:gd name="connsiteY359" fmla="*/ 154548 h 344198"/>
              <a:gd name="connsiteX360" fmla="*/ 543976 w 718360"/>
              <a:gd name="connsiteY360" fmla="*/ 155748 h 344198"/>
              <a:gd name="connsiteX361" fmla="*/ 549465 w 718360"/>
              <a:gd name="connsiteY361" fmla="*/ 159567 h 344198"/>
              <a:gd name="connsiteX362" fmla="*/ 552974 w 718360"/>
              <a:gd name="connsiteY362" fmla="*/ 166399 h 344198"/>
              <a:gd name="connsiteX363" fmla="*/ 554216 w 718360"/>
              <a:gd name="connsiteY363" fmla="*/ 176748 h 344198"/>
              <a:gd name="connsiteX364" fmla="*/ 554216 w 718360"/>
              <a:gd name="connsiteY364" fmla="*/ 216247 h 344198"/>
              <a:gd name="connsiteX365" fmla="*/ 544102 w 718360"/>
              <a:gd name="connsiteY365" fmla="*/ 216247 h 344198"/>
              <a:gd name="connsiteX366" fmla="*/ 488119 w 718360"/>
              <a:gd name="connsiteY366" fmla="*/ 186157 h 344198"/>
              <a:gd name="connsiteX367" fmla="*/ 484645 w 718360"/>
              <a:gd name="connsiteY367" fmla="*/ 168657 h 344198"/>
              <a:gd name="connsiteX368" fmla="*/ 474908 w 718360"/>
              <a:gd name="connsiteY368" fmla="*/ 163210 h 344198"/>
              <a:gd name="connsiteX369" fmla="*/ 465223 w 718360"/>
              <a:gd name="connsiteY369" fmla="*/ 168657 h 344198"/>
              <a:gd name="connsiteX370" fmla="*/ 461781 w 718360"/>
              <a:gd name="connsiteY370" fmla="*/ 186157 h 344198"/>
              <a:gd name="connsiteX371" fmla="*/ 465273 w 718360"/>
              <a:gd name="connsiteY371" fmla="*/ 203455 h 344198"/>
              <a:gd name="connsiteX372" fmla="*/ 475017 w 718360"/>
              <a:gd name="connsiteY372" fmla="*/ 208726 h 344198"/>
              <a:gd name="connsiteX373" fmla="*/ 484712 w 718360"/>
              <a:gd name="connsiteY373" fmla="*/ 203455 h 344198"/>
              <a:gd name="connsiteX374" fmla="*/ 488119 w 718360"/>
              <a:gd name="connsiteY374" fmla="*/ 186157 h 344198"/>
              <a:gd name="connsiteX375" fmla="*/ 451306 w 718360"/>
              <a:gd name="connsiteY375" fmla="*/ 186157 h 344198"/>
              <a:gd name="connsiteX376" fmla="*/ 453254 w 718360"/>
              <a:gd name="connsiteY376" fmla="*/ 171863 h 344198"/>
              <a:gd name="connsiteX377" fmla="*/ 458466 w 718360"/>
              <a:gd name="connsiteY377" fmla="*/ 162018 h 344198"/>
              <a:gd name="connsiteX378" fmla="*/ 466087 w 718360"/>
              <a:gd name="connsiteY378" fmla="*/ 156369 h 344198"/>
              <a:gd name="connsiteX379" fmla="*/ 475269 w 718360"/>
              <a:gd name="connsiteY379" fmla="*/ 154548 h 344198"/>
              <a:gd name="connsiteX380" fmla="*/ 484535 w 718360"/>
              <a:gd name="connsiteY380" fmla="*/ 156369 h 344198"/>
              <a:gd name="connsiteX381" fmla="*/ 491896 w 718360"/>
              <a:gd name="connsiteY381" fmla="*/ 162018 h 344198"/>
              <a:gd name="connsiteX382" fmla="*/ 496831 w 718360"/>
              <a:gd name="connsiteY382" fmla="*/ 171863 h 344198"/>
              <a:gd name="connsiteX383" fmla="*/ 498611 w 718360"/>
              <a:gd name="connsiteY383" fmla="*/ 186157 h 344198"/>
              <a:gd name="connsiteX384" fmla="*/ 496764 w 718360"/>
              <a:gd name="connsiteY384" fmla="*/ 200576 h 344198"/>
              <a:gd name="connsiteX385" fmla="*/ 491586 w 718360"/>
              <a:gd name="connsiteY385" fmla="*/ 210422 h 344198"/>
              <a:gd name="connsiteX386" fmla="*/ 483881 w 718360"/>
              <a:gd name="connsiteY386" fmla="*/ 215995 h 344198"/>
              <a:gd name="connsiteX387" fmla="*/ 474648 w 718360"/>
              <a:gd name="connsiteY387" fmla="*/ 217757 h 344198"/>
              <a:gd name="connsiteX388" fmla="*/ 465416 w 718360"/>
              <a:gd name="connsiteY388" fmla="*/ 215995 h 344198"/>
              <a:gd name="connsiteX389" fmla="*/ 458038 w 718360"/>
              <a:gd name="connsiteY389" fmla="*/ 210422 h 344198"/>
              <a:gd name="connsiteX390" fmla="*/ 453111 w 718360"/>
              <a:gd name="connsiteY390" fmla="*/ 200635 h 344198"/>
              <a:gd name="connsiteX391" fmla="*/ 451306 w 718360"/>
              <a:gd name="connsiteY391" fmla="*/ 186157 h 344198"/>
              <a:gd name="connsiteX392" fmla="*/ 433563 w 718360"/>
              <a:gd name="connsiteY392" fmla="*/ 141505 h 344198"/>
              <a:gd name="connsiteX393" fmla="*/ 428569 w 718360"/>
              <a:gd name="connsiteY393" fmla="*/ 139499 h 344198"/>
              <a:gd name="connsiteX394" fmla="*/ 426698 w 718360"/>
              <a:gd name="connsiteY394" fmla="*/ 134236 h 344198"/>
              <a:gd name="connsiteX395" fmla="*/ 428569 w 718360"/>
              <a:gd name="connsiteY395" fmla="*/ 129091 h 344198"/>
              <a:gd name="connsiteX396" fmla="*/ 433563 w 718360"/>
              <a:gd name="connsiteY396" fmla="*/ 127094 h 344198"/>
              <a:gd name="connsiteX397" fmla="*/ 438440 w 718360"/>
              <a:gd name="connsiteY397" fmla="*/ 129091 h 344198"/>
              <a:gd name="connsiteX398" fmla="*/ 440303 w 718360"/>
              <a:gd name="connsiteY398" fmla="*/ 134236 h 344198"/>
              <a:gd name="connsiteX399" fmla="*/ 438440 w 718360"/>
              <a:gd name="connsiteY399" fmla="*/ 139499 h 344198"/>
              <a:gd name="connsiteX400" fmla="*/ 433563 w 718360"/>
              <a:gd name="connsiteY400" fmla="*/ 141505 h 344198"/>
              <a:gd name="connsiteX401" fmla="*/ 438566 w 718360"/>
              <a:gd name="connsiteY401" fmla="*/ 216247 h 344198"/>
              <a:gd name="connsiteX402" fmla="*/ 428452 w 718360"/>
              <a:gd name="connsiteY402" fmla="*/ 216247 h 344198"/>
              <a:gd name="connsiteX403" fmla="*/ 428452 w 718360"/>
              <a:gd name="connsiteY403" fmla="*/ 156059 h 344198"/>
              <a:gd name="connsiteX404" fmla="*/ 438566 w 718360"/>
              <a:gd name="connsiteY404" fmla="*/ 156059 h 344198"/>
              <a:gd name="connsiteX405" fmla="*/ 438566 w 718360"/>
              <a:gd name="connsiteY405" fmla="*/ 216247 h 344198"/>
              <a:gd name="connsiteX406" fmla="*/ 416978 w 718360"/>
              <a:gd name="connsiteY406" fmla="*/ 164334 h 344198"/>
              <a:gd name="connsiteX407" fmla="*/ 403843 w 718360"/>
              <a:gd name="connsiteY407" fmla="*/ 164334 h 344198"/>
              <a:gd name="connsiteX408" fmla="*/ 403843 w 718360"/>
              <a:gd name="connsiteY408" fmla="*/ 197689 h 344198"/>
              <a:gd name="connsiteX409" fmla="*/ 405471 w 718360"/>
              <a:gd name="connsiteY409" fmla="*/ 206410 h 344198"/>
              <a:gd name="connsiteX410" fmla="*/ 410960 w 718360"/>
              <a:gd name="connsiteY410" fmla="*/ 208726 h 344198"/>
              <a:gd name="connsiteX411" fmla="*/ 414829 w 718360"/>
              <a:gd name="connsiteY411" fmla="*/ 208097 h 344198"/>
              <a:gd name="connsiteX412" fmla="*/ 417205 w 718360"/>
              <a:gd name="connsiteY412" fmla="*/ 206972 h 344198"/>
              <a:gd name="connsiteX413" fmla="*/ 418581 w 718360"/>
              <a:gd name="connsiteY413" fmla="*/ 215122 h 344198"/>
              <a:gd name="connsiteX414" fmla="*/ 415585 w 718360"/>
              <a:gd name="connsiteY414" fmla="*/ 216683 h 344198"/>
              <a:gd name="connsiteX415" fmla="*/ 409206 w 718360"/>
              <a:gd name="connsiteY415" fmla="*/ 217757 h 344198"/>
              <a:gd name="connsiteX416" fmla="*/ 397598 w 718360"/>
              <a:gd name="connsiteY416" fmla="*/ 213426 h 344198"/>
              <a:gd name="connsiteX417" fmla="*/ 393729 w 718360"/>
              <a:gd name="connsiteY417" fmla="*/ 199066 h 344198"/>
              <a:gd name="connsiteX418" fmla="*/ 393729 w 718360"/>
              <a:gd name="connsiteY418" fmla="*/ 164334 h 344198"/>
              <a:gd name="connsiteX419" fmla="*/ 386502 w 718360"/>
              <a:gd name="connsiteY419" fmla="*/ 164334 h 344198"/>
              <a:gd name="connsiteX420" fmla="*/ 386502 w 718360"/>
              <a:gd name="connsiteY420" fmla="*/ 157561 h 344198"/>
              <a:gd name="connsiteX421" fmla="*/ 393729 w 718360"/>
              <a:gd name="connsiteY421" fmla="*/ 156059 h 344198"/>
              <a:gd name="connsiteX422" fmla="*/ 394845 w 718360"/>
              <a:gd name="connsiteY422" fmla="*/ 139247 h 344198"/>
              <a:gd name="connsiteX423" fmla="*/ 403843 w 718360"/>
              <a:gd name="connsiteY423" fmla="*/ 139247 h 344198"/>
              <a:gd name="connsiteX424" fmla="*/ 403843 w 718360"/>
              <a:gd name="connsiteY424" fmla="*/ 156059 h 344198"/>
              <a:gd name="connsiteX425" fmla="*/ 418204 w 718360"/>
              <a:gd name="connsiteY425" fmla="*/ 156059 h 344198"/>
              <a:gd name="connsiteX426" fmla="*/ 416978 w 718360"/>
              <a:gd name="connsiteY426" fmla="*/ 164334 h 344198"/>
              <a:gd name="connsiteX427" fmla="*/ 356127 w 718360"/>
              <a:gd name="connsiteY427" fmla="*/ 209104 h 344198"/>
              <a:gd name="connsiteX428" fmla="*/ 359879 w 718360"/>
              <a:gd name="connsiteY428" fmla="*/ 208475 h 344198"/>
              <a:gd name="connsiteX429" fmla="*/ 362682 w 718360"/>
              <a:gd name="connsiteY429" fmla="*/ 206972 h 344198"/>
              <a:gd name="connsiteX430" fmla="*/ 364697 w 718360"/>
              <a:gd name="connsiteY430" fmla="*/ 205025 h 344198"/>
              <a:gd name="connsiteX431" fmla="*/ 366124 w 718360"/>
              <a:gd name="connsiteY431" fmla="*/ 203204 h 344198"/>
              <a:gd name="connsiteX432" fmla="*/ 366124 w 718360"/>
              <a:gd name="connsiteY432" fmla="*/ 189909 h 344198"/>
              <a:gd name="connsiteX433" fmla="*/ 362867 w 718360"/>
              <a:gd name="connsiteY433" fmla="*/ 190043 h 344198"/>
              <a:gd name="connsiteX434" fmla="*/ 351880 w 718360"/>
              <a:gd name="connsiteY434" fmla="*/ 192544 h 344198"/>
              <a:gd name="connsiteX435" fmla="*/ 348145 w 718360"/>
              <a:gd name="connsiteY435" fmla="*/ 199821 h 344198"/>
              <a:gd name="connsiteX436" fmla="*/ 350277 w 718360"/>
              <a:gd name="connsiteY436" fmla="*/ 206779 h 344198"/>
              <a:gd name="connsiteX437" fmla="*/ 356127 w 718360"/>
              <a:gd name="connsiteY437" fmla="*/ 209104 h 344198"/>
              <a:gd name="connsiteX438" fmla="*/ 338031 w 718360"/>
              <a:gd name="connsiteY438" fmla="*/ 200954 h 344198"/>
              <a:gd name="connsiteX439" fmla="*/ 340012 w 718360"/>
              <a:gd name="connsiteY439" fmla="*/ 192175 h 344198"/>
              <a:gd name="connsiteX440" fmla="*/ 345375 w 718360"/>
              <a:gd name="connsiteY440" fmla="*/ 186467 h 344198"/>
              <a:gd name="connsiteX441" fmla="*/ 353324 w 718360"/>
              <a:gd name="connsiteY441" fmla="*/ 183328 h 344198"/>
              <a:gd name="connsiteX442" fmla="*/ 362993 w 718360"/>
              <a:gd name="connsiteY442" fmla="*/ 182388 h 344198"/>
              <a:gd name="connsiteX443" fmla="*/ 366124 w 718360"/>
              <a:gd name="connsiteY443" fmla="*/ 182388 h 344198"/>
              <a:gd name="connsiteX444" fmla="*/ 366124 w 718360"/>
              <a:gd name="connsiteY444" fmla="*/ 176622 h 344198"/>
              <a:gd name="connsiteX445" fmla="*/ 363438 w 718360"/>
              <a:gd name="connsiteY445" fmla="*/ 166097 h 344198"/>
              <a:gd name="connsiteX446" fmla="*/ 355884 w 718360"/>
              <a:gd name="connsiteY446" fmla="*/ 163210 h 344198"/>
              <a:gd name="connsiteX447" fmla="*/ 348405 w 718360"/>
              <a:gd name="connsiteY447" fmla="*/ 165149 h 344198"/>
              <a:gd name="connsiteX448" fmla="*/ 343638 w 718360"/>
              <a:gd name="connsiteY448" fmla="*/ 168598 h 344198"/>
              <a:gd name="connsiteX449" fmla="*/ 339408 w 718360"/>
              <a:gd name="connsiteY449" fmla="*/ 161825 h 344198"/>
              <a:gd name="connsiteX450" fmla="*/ 341959 w 718360"/>
              <a:gd name="connsiteY450" fmla="*/ 159567 h 344198"/>
              <a:gd name="connsiteX451" fmla="*/ 345770 w 718360"/>
              <a:gd name="connsiteY451" fmla="*/ 157192 h 344198"/>
              <a:gd name="connsiteX452" fmla="*/ 350881 w 718360"/>
              <a:gd name="connsiteY452" fmla="*/ 155303 h 344198"/>
              <a:gd name="connsiteX453" fmla="*/ 357369 w 718360"/>
              <a:gd name="connsiteY453" fmla="*/ 154548 h 344198"/>
              <a:gd name="connsiteX454" fmla="*/ 371386 w 718360"/>
              <a:gd name="connsiteY454" fmla="*/ 159693 h 344198"/>
              <a:gd name="connsiteX455" fmla="*/ 376128 w 718360"/>
              <a:gd name="connsiteY455" fmla="*/ 176244 h 344198"/>
              <a:gd name="connsiteX456" fmla="*/ 376128 w 718360"/>
              <a:gd name="connsiteY456" fmla="*/ 203707 h 344198"/>
              <a:gd name="connsiteX457" fmla="*/ 376372 w 718360"/>
              <a:gd name="connsiteY457" fmla="*/ 211295 h 344198"/>
              <a:gd name="connsiteX458" fmla="*/ 376884 w 718360"/>
              <a:gd name="connsiteY458" fmla="*/ 216247 h 344198"/>
              <a:gd name="connsiteX459" fmla="*/ 367257 w 718360"/>
              <a:gd name="connsiteY459" fmla="*/ 216247 h 344198"/>
              <a:gd name="connsiteX460" fmla="*/ 366879 w 718360"/>
              <a:gd name="connsiteY460" fmla="*/ 209599 h 344198"/>
              <a:gd name="connsiteX461" fmla="*/ 366619 w 718360"/>
              <a:gd name="connsiteY461" fmla="*/ 209599 h 344198"/>
              <a:gd name="connsiteX462" fmla="*/ 365125 w 718360"/>
              <a:gd name="connsiteY462" fmla="*/ 212167 h 344198"/>
              <a:gd name="connsiteX463" fmla="*/ 362615 w 718360"/>
              <a:gd name="connsiteY463" fmla="*/ 214803 h 344198"/>
              <a:gd name="connsiteX464" fmla="*/ 359014 w 718360"/>
              <a:gd name="connsiteY464" fmla="*/ 216876 h 344198"/>
              <a:gd name="connsiteX465" fmla="*/ 354012 w 718360"/>
              <a:gd name="connsiteY465" fmla="*/ 217757 h 344198"/>
              <a:gd name="connsiteX466" fmla="*/ 347700 w 718360"/>
              <a:gd name="connsiteY466" fmla="*/ 216498 h 344198"/>
              <a:gd name="connsiteX467" fmla="*/ 342572 w 718360"/>
              <a:gd name="connsiteY467" fmla="*/ 212982 h 344198"/>
              <a:gd name="connsiteX468" fmla="*/ 339223 w 718360"/>
              <a:gd name="connsiteY468" fmla="*/ 207660 h 344198"/>
              <a:gd name="connsiteX469" fmla="*/ 338031 w 718360"/>
              <a:gd name="connsiteY469" fmla="*/ 200954 h 344198"/>
              <a:gd name="connsiteX470" fmla="*/ 326650 w 718360"/>
              <a:gd name="connsiteY470" fmla="*/ 167717 h 344198"/>
              <a:gd name="connsiteX471" fmla="*/ 325492 w 718360"/>
              <a:gd name="connsiteY471" fmla="*/ 166592 h 344198"/>
              <a:gd name="connsiteX472" fmla="*/ 323419 w 718360"/>
              <a:gd name="connsiteY472" fmla="*/ 165090 h 344198"/>
              <a:gd name="connsiteX473" fmla="*/ 320406 w 718360"/>
              <a:gd name="connsiteY473" fmla="*/ 163772 h 344198"/>
              <a:gd name="connsiteX474" fmla="*/ 316419 w 718360"/>
              <a:gd name="connsiteY474" fmla="*/ 163210 h 344198"/>
              <a:gd name="connsiteX475" fmla="*/ 310359 w 718360"/>
              <a:gd name="connsiteY475" fmla="*/ 164393 h 344198"/>
              <a:gd name="connsiteX476" fmla="*/ 305508 w 718360"/>
              <a:gd name="connsiteY476" fmla="*/ 168220 h 344198"/>
              <a:gd name="connsiteX477" fmla="*/ 302243 w 718360"/>
              <a:gd name="connsiteY477" fmla="*/ 175053 h 344198"/>
              <a:gd name="connsiteX478" fmla="*/ 301042 w 718360"/>
              <a:gd name="connsiteY478" fmla="*/ 185267 h 344198"/>
              <a:gd name="connsiteX479" fmla="*/ 302108 w 718360"/>
              <a:gd name="connsiteY479" fmla="*/ 196430 h 344198"/>
              <a:gd name="connsiteX480" fmla="*/ 305046 w 718360"/>
              <a:gd name="connsiteY480" fmla="*/ 203648 h 344198"/>
              <a:gd name="connsiteX481" fmla="*/ 309620 w 718360"/>
              <a:gd name="connsiteY481" fmla="*/ 207526 h 344198"/>
              <a:gd name="connsiteX482" fmla="*/ 315538 w 718360"/>
              <a:gd name="connsiteY482" fmla="*/ 208726 h 344198"/>
              <a:gd name="connsiteX483" fmla="*/ 322588 w 718360"/>
              <a:gd name="connsiteY483" fmla="*/ 207098 h 344198"/>
              <a:gd name="connsiteX484" fmla="*/ 326046 w 718360"/>
              <a:gd name="connsiteY484" fmla="*/ 204454 h 344198"/>
              <a:gd name="connsiteX485" fmla="*/ 330142 w 718360"/>
              <a:gd name="connsiteY485" fmla="*/ 211488 h 344198"/>
              <a:gd name="connsiteX486" fmla="*/ 328354 w 718360"/>
              <a:gd name="connsiteY486" fmla="*/ 213301 h 344198"/>
              <a:gd name="connsiteX487" fmla="*/ 325290 w 718360"/>
              <a:gd name="connsiteY487" fmla="*/ 215365 h 344198"/>
              <a:gd name="connsiteX488" fmla="*/ 320716 w 718360"/>
              <a:gd name="connsiteY488" fmla="*/ 217069 h 344198"/>
              <a:gd name="connsiteX489" fmla="*/ 314539 w 718360"/>
              <a:gd name="connsiteY489" fmla="*/ 217757 h 344198"/>
              <a:gd name="connsiteX490" fmla="*/ 305197 w 718360"/>
              <a:gd name="connsiteY490" fmla="*/ 216129 h 344198"/>
              <a:gd name="connsiteX491" fmla="*/ 297551 w 718360"/>
              <a:gd name="connsiteY491" fmla="*/ 210724 h 344198"/>
              <a:gd name="connsiteX492" fmla="*/ 292439 w 718360"/>
              <a:gd name="connsiteY492" fmla="*/ 200954 h 344198"/>
              <a:gd name="connsiteX493" fmla="*/ 290568 w 718360"/>
              <a:gd name="connsiteY493" fmla="*/ 186031 h 344198"/>
              <a:gd name="connsiteX494" fmla="*/ 292817 w 718360"/>
              <a:gd name="connsiteY494" fmla="*/ 171360 h 344198"/>
              <a:gd name="connsiteX495" fmla="*/ 298701 w 718360"/>
              <a:gd name="connsiteY495" fmla="*/ 161632 h 344198"/>
              <a:gd name="connsiteX496" fmla="*/ 306733 w 718360"/>
              <a:gd name="connsiteY496" fmla="*/ 156243 h 344198"/>
              <a:gd name="connsiteX497" fmla="*/ 315655 w 718360"/>
              <a:gd name="connsiteY497" fmla="*/ 154548 h 344198"/>
              <a:gd name="connsiteX498" fmla="*/ 321606 w 718360"/>
              <a:gd name="connsiteY498" fmla="*/ 155177 h 344198"/>
              <a:gd name="connsiteX499" fmla="*/ 325979 w 718360"/>
              <a:gd name="connsiteY499" fmla="*/ 156747 h 344198"/>
              <a:gd name="connsiteX500" fmla="*/ 328967 w 718360"/>
              <a:gd name="connsiteY500" fmla="*/ 158753 h 344198"/>
              <a:gd name="connsiteX501" fmla="*/ 330914 w 718360"/>
              <a:gd name="connsiteY501" fmla="*/ 160566 h 344198"/>
              <a:gd name="connsiteX502" fmla="*/ 326650 w 718360"/>
              <a:gd name="connsiteY502" fmla="*/ 167717 h 344198"/>
              <a:gd name="connsiteX503" fmla="*/ 277835 w 718360"/>
              <a:gd name="connsiteY503" fmla="*/ 216247 h 344198"/>
              <a:gd name="connsiteX504" fmla="*/ 268586 w 718360"/>
              <a:gd name="connsiteY504" fmla="*/ 216247 h 344198"/>
              <a:gd name="connsiteX505" fmla="*/ 268586 w 718360"/>
              <a:gd name="connsiteY505" fmla="*/ 209482 h 344198"/>
              <a:gd name="connsiteX506" fmla="*/ 268359 w 718360"/>
              <a:gd name="connsiteY506" fmla="*/ 209482 h 344198"/>
              <a:gd name="connsiteX507" fmla="*/ 266722 w 718360"/>
              <a:gd name="connsiteY507" fmla="*/ 211664 h 344198"/>
              <a:gd name="connsiteX508" fmla="*/ 263541 w 718360"/>
              <a:gd name="connsiteY508" fmla="*/ 214434 h 344198"/>
              <a:gd name="connsiteX509" fmla="*/ 258850 w 718360"/>
              <a:gd name="connsiteY509" fmla="*/ 216750 h 344198"/>
              <a:gd name="connsiteX510" fmla="*/ 252739 w 718360"/>
              <a:gd name="connsiteY510" fmla="*/ 217757 h 344198"/>
              <a:gd name="connsiteX511" fmla="*/ 245555 w 718360"/>
              <a:gd name="connsiteY511" fmla="*/ 216566 h 344198"/>
              <a:gd name="connsiteX512" fmla="*/ 240124 w 718360"/>
              <a:gd name="connsiteY512" fmla="*/ 212738 h 344198"/>
              <a:gd name="connsiteX513" fmla="*/ 236683 w 718360"/>
              <a:gd name="connsiteY513" fmla="*/ 205898 h 344198"/>
              <a:gd name="connsiteX514" fmla="*/ 235491 w 718360"/>
              <a:gd name="connsiteY514" fmla="*/ 195557 h 344198"/>
              <a:gd name="connsiteX515" fmla="*/ 235491 w 718360"/>
              <a:gd name="connsiteY515" fmla="*/ 156059 h 344198"/>
              <a:gd name="connsiteX516" fmla="*/ 245622 w 718360"/>
              <a:gd name="connsiteY516" fmla="*/ 156059 h 344198"/>
              <a:gd name="connsiteX517" fmla="*/ 245622 w 718360"/>
              <a:gd name="connsiteY517" fmla="*/ 194810 h 344198"/>
              <a:gd name="connsiteX518" fmla="*/ 248047 w 718360"/>
              <a:gd name="connsiteY518" fmla="*/ 205520 h 344198"/>
              <a:gd name="connsiteX519" fmla="*/ 255601 w 718360"/>
              <a:gd name="connsiteY519" fmla="*/ 208726 h 344198"/>
              <a:gd name="connsiteX520" fmla="*/ 262962 w 718360"/>
              <a:gd name="connsiteY520" fmla="*/ 206527 h 344198"/>
              <a:gd name="connsiteX521" fmla="*/ 267721 w 718360"/>
              <a:gd name="connsiteY521" fmla="*/ 202196 h 344198"/>
              <a:gd name="connsiteX522" fmla="*/ 267721 w 718360"/>
              <a:gd name="connsiteY522" fmla="*/ 156059 h 344198"/>
              <a:gd name="connsiteX523" fmla="*/ 277835 w 718360"/>
              <a:gd name="connsiteY523" fmla="*/ 156059 h 344198"/>
              <a:gd name="connsiteX524" fmla="*/ 277835 w 718360"/>
              <a:gd name="connsiteY524" fmla="*/ 216247 h 344198"/>
              <a:gd name="connsiteX525" fmla="*/ 199023 w 718360"/>
              <a:gd name="connsiteY525" fmla="*/ 208726 h 344198"/>
              <a:gd name="connsiteX526" fmla="*/ 203269 w 718360"/>
              <a:gd name="connsiteY526" fmla="*/ 208097 h 344198"/>
              <a:gd name="connsiteX527" fmla="*/ 206518 w 718360"/>
              <a:gd name="connsiteY527" fmla="*/ 206527 h 344198"/>
              <a:gd name="connsiteX528" fmla="*/ 208817 w 718360"/>
              <a:gd name="connsiteY528" fmla="*/ 204588 h 344198"/>
              <a:gd name="connsiteX529" fmla="*/ 210261 w 718360"/>
              <a:gd name="connsiteY529" fmla="*/ 202834 h 344198"/>
              <a:gd name="connsiteX530" fmla="*/ 210261 w 718360"/>
              <a:gd name="connsiteY530" fmla="*/ 165711 h 344198"/>
              <a:gd name="connsiteX531" fmla="*/ 207080 w 718360"/>
              <a:gd name="connsiteY531" fmla="*/ 164209 h 344198"/>
              <a:gd name="connsiteX532" fmla="*/ 202514 w 718360"/>
              <a:gd name="connsiteY532" fmla="*/ 163579 h 344198"/>
              <a:gd name="connsiteX533" fmla="*/ 195959 w 718360"/>
              <a:gd name="connsiteY533" fmla="*/ 164771 h 344198"/>
              <a:gd name="connsiteX534" fmla="*/ 190646 w 718360"/>
              <a:gd name="connsiteY534" fmla="*/ 168724 h 344198"/>
              <a:gd name="connsiteX535" fmla="*/ 187096 w 718360"/>
              <a:gd name="connsiteY535" fmla="*/ 175867 h 344198"/>
              <a:gd name="connsiteX536" fmla="*/ 185778 w 718360"/>
              <a:gd name="connsiteY536" fmla="*/ 186652 h 344198"/>
              <a:gd name="connsiteX537" fmla="*/ 186844 w 718360"/>
              <a:gd name="connsiteY537" fmla="*/ 197118 h 344198"/>
              <a:gd name="connsiteX538" fmla="*/ 189782 w 718360"/>
              <a:gd name="connsiteY538" fmla="*/ 203892 h 344198"/>
              <a:gd name="connsiteX539" fmla="*/ 194020 w 718360"/>
              <a:gd name="connsiteY539" fmla="*/ 207585 h 344198"/>
              <a:gd name="connsiteX540" fmla="*/ 199023 w 718360"/>
              <a:gd name="connsiteY540" fmla="*/ 208726 h 344198"/>
              <a:gd name="connsiteX541" fmla="*/ 175303 w 718360"/>
              <a:gd name="connsiteY541" fmla="*/ 187030 h 344198"/>
              <a:gd name="connsiteX542" fmla="*/ 177662 w 718360"/>
              <a:gd name="connsiteY542" fmla="*/ 171737 h 344198"/>
              <a:gd name="connsiteX543" fmla="*/ 183780 w 718360"/>
              <a:gd name="connsiteY543" fmla="*/ 161825 h 344198"/>
              <a:gd name="connsiteX544" fmla="*/ 192274 w 718360"/>
              <a:gd name="connsiteY544" fmla="*/ 156495 h 344198"/>
              <a:gd name="connsiteX545" fmla="*/ 201767 w 718360"/>
              <a:gd name="connsiteY545" fmla="*/ 154926 h 344198"/>
              <a:gd name="connsiteX546" fmla="*/ 206761 w 718360"/>
              <a:gd name="connsiteY546" fmla="*/ 155370 h 344198"/>
              <a:gd name="connsiteX547" fmla="*/ 210261 w 718360"/>
              <a:gd name="connsiteY547" fmla="*/ 156436 h 344198"/>
              <a:gd name="connsiteX548" fmla="*/ 210261 w 718360"/>
              <a:gd name="connsiteY548" fmla="*/ 127589 h 344198"/>
              <a:gd name="connsiteX549" fmla="*/ 220383 w 718360"/>
              <a:gd name="connsiteY549" fmla="*/ 126456 h 344198"/>
              <a:gd name="connsiteX550" fmla="*/ 220383 w 718360"/>
              <a:gd name="connsiteY550" fmla="*/ 216247 h 344198"/>
              <a:gd name="connsiteX551" fmla="*/ 211134 w 718360"/>
              <a:gd name="connsiteY551" fmla="*/ 216247 h 344198"/>
              <a:gd name="connsiteX552" fmla="*/ 211134 w 718360"/>
              <a:gd name="connsiteY552" fmla="*/ 209851 h 344198"/>
              <a:gd name="connsiteX553" fmla="*/ 210874 w 718360"/>
              <a:gd name="connsiteY553" fmla="*/ 209851 h 344198"/>
              <a:gd name="connsiteX554" fmla="*/ 209506 w 718360"/>
              <a:gd name="connsiteY554" fmla="*/ 211924 h 344198"/>
              <a:gd name="connsiteX555" fmla="*/ 206761 w 718360"/>
              <a:gd name="connsiteY555" fmla="*/ 214551 h 344198"/>
              <a:gd name="connsiteX556" fmla="*/ 202397 w 718360"/>
              <a:gd name="connsiteY556" fmla="*/ 216817 h 344198"/>
              <a:gd name="connsiteX557" fmla="*/ 196270 w 718360"/>
              <a:gd name="connsiteY557" fmla="*/ 217757 h 344198"/>
              <a:gd name="connsiteX558" fmla="*/ 188229 w 718360"/>
              <a:gd name="connsiteY558" fmla="*/ 216062 h 344198"/>
              <a:gd name="connsiteX559" fmla="*/ 181548 w 718360"/>
              <a:gd name="connsiteY559" fmla="*/ 210665 h 344198"/>
              <a:gd name="connsiteX560" fmla="*/ 176982 w 718360"/>
              <a:gd name="connsiteY560" fmla="*/ 201139 h 344198"/>
              <a:gd name="connsiteX561" fmla="*/ 175303 w 718360"/>
              <a:gd name="connsiteY561" fmla="*/ 187030 h 344198"/>
              <a:gd name="connsiteX562" fmla="*/ 163427 w 718360"/>
              <a:gd name="connsiteY562" fmla="*/ 138366 h 344198"/>
              <a:gd name="connsiteX563" fmla="*/ 132699 w 718360"/>
              <a:gd name="connsiteY563" fmla="*/ 138366 h 344198"/>
              <a:gd name="connsiteX564" fmla="*/ 132699 w 718360"/>
              <a:gd name="connsiteY564" fmla="*/ 168220 h 344198"/>
              <a:gd name="connsiteX565" fmla="*/ 160926 w 718360"/>
              <a:gd name="connsiteY565" fmla="*/ 168220 h 344198"/>
              <a:gd name="connsiteX566" fmla="*/ 160926 w 718360"/>
              <a:gd name="connsiteY566" fmla="*/ 176874 h 344198"/>
              <a:gd name="connsiteX567" fmla="*/ 132699 w 718360"/>
              <a:gd name="connsiteY567" fmla="*/ 176874 h 344198"/>
              <a:gd name="connsiteX568" fmla="*/ 132699 w 718360"/>
              <a:gd name="connsiteY568" fmla="*/ 207216 h 344198"/>
              <a:gd name="connsiteX569" fmla="*/ 166558 w 718360"/>
              <a:gd name="connsiteY569" fmla="*/ 207216 h 344198"/>
              <a:gd name="connsiteX570" fmla="*/ 165928 w 718360"/>
              <a:gd name="connsiteY570" fmla="*/ 216247 h 344198"/>
              <a:gd name="connsiteX571" fmla="*/ 121838 w 718360"/>
              <a:gd name="connsiteY571" fmla="*/ 216247 h 344198"/>
              <a:gd name="connsiteX572" fmla="*/ 121838 w 718360"/>
              <a:gd name="connsiteY572" fmla="*/ 129721 h 344198"/>
              <a:gd name="connsiteX573" fmla="*/ 164182 w 718360"/>
              <a:gd name="connsiteY573" fmla="*/ 129721 h 344198"/>
              <a:gd name="connsiteX574" fmla="*/ 163427 w 718360"/>
              <a:gd name="connsiteY574" fmla="*/ 138366 h 344198"/>
              <a:gd name="connsiteX575" fmla="*/ 85496 w 718360"/>
              <a:gd name="connsiteY575" fmla="*/ 164334 h 344198"/>
              <a:gd name="connsiteX576" fmla="*/ 73267 w 718360"/>
              <a:gd name="connsiteY576" fmla="*/ 164334 h 344198"/>
              <a:gd name="connsiteX577" fmla="*/ 73267 w 718360"/>
              <a:gd name="connsiteY577" fmla="*/ 216247 h 344198"/>
              <a:gd name="connsiteX578" fmla="*/ 63144 w 718360"/>
              <a:gd name="connsiteY578" fmla="*/ 216247 h 344198"/>
              <a:gd name="connsiteX579" fmla="*/ 63144 w 718360"/>
              <a:gd name="connsiteY579" fmla="*/ 164334 h 344198"/>
              <a:gd name="connsiteX580" fmla="*/ 55893 w 718360"/>
              <a:gd name="connsiteY580" fmla="*/ 164334 h 344198"/>
              <a:gd name="connsiteX581" fmla="*/ 55893 w 718360"/>
              <a:gd name="connsiteY581" fmla="*/ 157561 h 344198"/>
              <a:gd name="connsiteX582" fmla="*/ 63144 w 718360"/>
              <a:gd name="connsiteY582" fmla="*/ 156185 h 344198"/>
              <a:gd name="connsiteX583" fmla="*/ 63144 w 718360"/>
              <a:gd name="connsiteY583" fmla="*/ 144140 h 344198"/>
              <a:gd name="connsiteX584" fmla="*/ 64512 w 718360"/>
              <a:gd name="connsiteY584" fmla="*/ 135739 h 344198"/>
              <a:gd name="connsiteX585" fmla="*/ 68147 w 718360"/>
              <a:gd name="connsiteY585" fmla="*/ 129973 h 344198"/>
              <a:gd name="connsiteX586" fmla="*/ 73384 w 718360"/>
              <a:gd name="connsiteY586" fmla="*/ 126708 h 344198"/>
              <a:gd name="connsiteX587" fmla="*/ 79755 w 718360"/>
              <a:gd name="connsiteY587" fmla="*/ 125709 h 344198"/>
              <a:gd name="connsiteX588" fmla="*/ 85252 w 718360"/>
              <a:gd name="connsiteY588" fmla="*/ 126590 h 344198"/>
              <a:gd name="connsiteX589" fmla="*/ 88249 w 718360"/>
              <a:gd name="connsiteY589" fmla="*/ 127967 h 344198"/>
              <a:gd name="connsiteX590" fmla="*/ 86125 w 718360"/>
              <a:gd name="connsiteY590" fmla="*/ 136368 h 344198"/>
              <a:gd name="connsiteX591" fmla="*/ 84002 w 718360"/>
              <a:gd name="connsiteY591" fmla="*/ 135294 h 344198"/>
              <a:gd name="connsiteX592" fmla="*/ 80636 w 718360"/>
              <a:gd name="connsiteY592" fmla="*/ 134731 h 344198"/>
              <a:gd name="connsiteX593" fmla="*/ 75130 w 718360"/>
              <a:gd name="connsiteY593" fmla="*/ 136989 h 344198"/>
              <a:gd name="connsiteX594" fmla="*/ 73267 w 718360"/>
              <a:gd name="connsiteY594" fmla="*/ 145282 h 344198"/>
              <a:gd name="connsiteX595" fmla="*/ 73267 w 718360"/>
              <a:gd name="connsiteY595" fmla="*/ 156059 h 344198"/>
              <a:gd name="connsiteX596" fmla="*/ 86755 w 718360"/>
              <a:gd name="connsiteY596" fmla="*/ 156059 h 344198"/>
              <a:gd name="connsiteX597" fmla="*/ 85496 w 718360"/>
              <a:gd name="connsiteY597" fmla="*/ 164334 h 344198"/>
              <a:gd name="connsiteX598" fmla="*/ 37788 w 718360"/>
              <a:gd name="connsiteY598" fmla="*/ 186157 h 344198"/>
              <a:gd name="connsiteX599" fmla="*/ 34297 w 718360"/>
              <a:gd name="connsiteY599" fmla="*/ 168657 h 344198"/>
              <a:gd name="connsiteX600" fmla="*/ 24552 w 718360"/>
              <a:gd name="connsiteY600" fmla="*/ 163210 h 344198"/>
              <a:gd name="connsiteX601" fmla="*/ 14875 w 718360"/>
              <a:gd name="connsiteY601" fmla="*/ 168657 h 344198"/>
              <a:gd name="connsiteX602" fmla="*/ 11442 w 718360"/>
              <a:gd name="connsiteY602" fmla="*/ 186157 h 344198"/>
              <a:gd name="connsiteX603" fmla="*/ 14942 w 718360"/>
              <a:gd name="connsiteY603" fmla="*/ 203455 h 344198"/>
              <a:gd name="connsiteX604" fmla="*/ 24678 w 718360"/>
              <a:gd name="connsiteY604" fmla="*/ 208726 h 344198"/>
              <a:gd name="connsiteX605" fmla="*/ 34356 w 718360"/>
              <a:gd name="connsiteY605" fmla="*/ 203455 h 344198"/>
              <a:gd name="connsiteX606" fmla="*/ 37788 w 718360"/>
              <a:gd name="connsiteY606" fmla="*/ 186157 h 344198"/>
              <a:gd name="connsiteX607" fmla="*/ 959 w 718360"/>
              <a:gd name="connsiteY607" fmla="*/ 186157 h 344198"/>
              <a:gd name="connsiteX608" fmla="*/ 2889 w 718360"/>
              <a:gd name="connsiteY608" fmla="*/ 171863 h 344198"/>
              <a:gd name="connsiteX609" fmla="*/ 8135 w 718360"/>
              <a:gd name="connsiteY609" fmla="*/ 162018 h 344198"/>
              <a:gd name="connsiteX610" fmla="*/ 15748 w 718360"/>
              <a:gd name="connsiteY610" fmla="*/ 156369 h 344198"/>
              <a:gd name="connsiteX611" fmla="*/ 24930 w 718360"/>
              <a:gd name="connsiteY611" fmla="*/ 154548 h 344198"/>
              <a:gd name="connsiteX612" fmla="*/ 34171 w 718360"/>
              <a:gd name="connsiteY612" fmla="*/ 156369 h 344198"/>
              <a:gd name="connsiteX613" fmla="*/ 41540 w 718360"/>
              <a:gd name="connsiteY613" fmla="*/ 162018 h 344198"/>
              <a:gd name="connsiteX614" fmla="*/ 46467 w 718360"/>
              <a:gd name="connsiteY614" fmla="*/ 171863 h 344198"/>
              <a:gd name="connsiteX615" fmla="*/ 48288 w 718360"/>
              <a:gd name="connsiteY615" fmla="*/ 186157 h 344198"/>
              <a:gd name="connsiteX616" fmla="*/ 46408 w 718360"/>
              <a:gd name="connsiteY616" fmla="*/ 200576 h 344198"/>
              <a:gd name="connsiteX617" fmla="*/ 41221 w 718360"/>
              <a:gd name="connsiteY617" fmla="*/ 210422 h 344198"/>
              <a:gd name="connsiteX618" fmla="*/ 33550 w 718360"/>
              <a:gd name="connsiteY618" fmla="*/ 215995 h 344198"/>
              <a:gd name="connsiteX619" fmla="*/ 24300 w 718360"/>
              <a:gd name="connsiteY619" fmla="*/ 217757 h 344198"/>
              <a:gd name="connsiteX620" fmla="*/ 15068 w 718360"/>
              <a:gd name="connsiteY620" fmla="*/ 215995 h 344198"/>
              <a:gd name="connsiteX621" fmla="*/ 7699 w 718360"/>
              <a:gd name="connsiteY621" fmla="*/ 210422 h 344198"/>
              <a:gd name="connsiteX622" fmla="*/ 2763 w 718360"/>
              <a:gd name="connsiteY622" fmla="*/ 200635 h 344198"/>
              <a:gd name="connsiteX623" fmla="*/ 959 w 718360"/>
              <a:gd name="connsiteY623" fmla="*/ 186157 h 344198"/>
              <a:gd name="connsiteX624" fmla="*/ 718564 w 718360"/>
              <a:gd name="connsiteY624" fmla="*/ 29598 h 344198"/>
              <a:gd name="connsiteX625" fmla="*/ 699822 w 718360"/>
              <a:gd name="connsiteY625" fmla="*/ 93302 h 344198"/>
              <a:gd name="connsiteX626" fmla="*/ 691890 w 718360"/>
              <a:gd name="connsiteY626" fmla="*/ 109988 h 344198"/>
              <a:gd name="connsiteX627" fmla="*/ 678335 w 718360"/>
              <a:gd name="connsiteY627" fmla="*/ 115620 h 344198"/>
              <a:gd name="connsiteX628" fmla="*/ 675205 w 718360"/>
              <a:gd name="connsiteY628" fmla="*/ 115192 h 344198"/>
              <a:gd name="connsiteX629" fmla="*/ 673476 w 718360"/>
              <a:gd name="connsiteY629" fmla="*/ 114495 h 344198"/>
              <a:gd name="connsiteX630" fmla="*/ 673476 w 718360"/>
              <a:gd name="connsiteY630" fmla="*/ 105724 h 344198"/>
              <a:gd name="connsiteX631" fmla="*/ 675087 w 718360"/>
              <a:gd name="connsiteY631" fmla="*/ 106287 h 344198"/>
              <a:gd name="connsiteX632" fmla="*/ 677706 w 718360"/>
              <a:gd name="connsiteY632" fmla="*/ 106597 h 344198"/>
              <a:gd name="connsiteX633" fmla="*/ 685889 w 718360"/>
              <a:gd name="connsiteY633" fmla="*/ 103215 h 344198"/>
              <a:gd name="connsiteX634" fmla="*/ 690707 w 718360"/>
              <a:gd name="connsiteY634" fmla="*/ 92807 h 344198"/>
              <a:gd name="connsiteX635" fmla="*/ 691580 w 718360"/>
              <a:gd name="connsiteY635" fmla="*/ 89668 h 344198"/>
              <a:gd name="connsiteX636" fmla="*/ 672217 w 718360"/>
              <a:gd name="connsiteY636" fmla="*/ 29598 h 344198"/>
              <a:gd name="connsiteX637" fmla="*/ 683086 w 718360"/>
              <a:gd name="connsiteY637" fmla="*/ 29598 h 344198"/>
              <a:gd name="connsiteX638" fmla="*/ 692444 w 718360"/>
              <a:gd name="connsiteY638" fmla="*/ 62953 h 344198"/>
              <a:gd name="connsiteX639" fmla="*/ 694954 w 718360"/>
              <a:gd name="connsiteY639" fmla="*/ 72554 h 344198"/>
              <a:gd name="connsiteX640" fmla="*/ 696330 w 718360"/>
              <a:gd name="connsiteY640" fmla="*/ 80520 h 344198"/>
              <a:gd name="connsiteX641" fmla="*/ 696574 w 718360"/>
              <a:gd name="connsiteY641" fmla="*/ 80520 h 344198"/>
              <a:gd name="connsiteX642" fmla="*/ 697757 w 718360"/>
              <a:gd name="connsiteY642" fmla="*/ 72613 h 344198"/>
              <a:gd name="connsiteX643" fmla="*/ 700065 w 718360"/>
              <a:gd name="connsiteY643" fmla="*/ 63087 h 344198"/>
              <a:gd name="connsiteX644" fmla="*/ 708576 w 718360"/>
              <a:gd name="connsiteY644" fmla="*/ 29598 h 344198"/>
              <a:gd name="connsiteX645" fmla="*/ 718564 w 718360"/>
              <a:gd name="connsiteY645" fmla="*/ 29598 h 344198"/>
              <a:gd name="connsiteX646" fmla="*/ 668608 w 718360"/>
              <a:gd name="connsiteY646" fmla="*/ 38495 h 344198"/>
              <a:gd name="connsiteX647" fmla="*/ 666954 w 718360"/>
              <a:gd name="connsiteY647" fmla="*/ 37874 h 344198"/>
              <a:gd name="connsiteX648" fmla="*/ 663614 w 718360"/>
              <a:gd name="connsiteY648" fmla="*/ 37496 h 344198"/>
              <a:gd name="connsiteX649" fmla="*/ 656169 w 718360"/>
              <a:gd name="connsiteY649" fmla="*/ 40064 h 344198"/>
              <a:gd name="connsiteX650" fmla="*/ 652383 w 718360"/>
              <a:gd name="connsiteY650" fmla="*/ 45646 h 344198"/>
              <a:gd name="connsiteX651" fmla="*/ 652383 w 718360"/>
              <a:gd name="connsiteY651" fmla="*/ 89794 h 344198"/>
              <a:gd name="connsiteX652" fmla="*/ 642253 w 718360"/>
              <a:gd name="connsiteY652" fmla="*/ 89794 h 344198"/>
              <a:gd name="connsiteX653" fmla="*/ 642253 w 718360"/>
              <a:gd name="connsiteY653" fmla="*/ 29598 h 344198"/>
              <a:gd name="connsiteX654" fmla="*/ 651494 w 718360"/>
              <a:gd name="connsiteY654" fmla="*/ 29598 h 344198"/>
              <a:gd name="connsiteX655" fmla="*/ 651494 w 718360"/>
              <a:gd name="connsiteY655" fmla="*/ 37748 h 344198"/>
              <a:gd name="connsiteX656" fmla="*/ 651745 w 718360"/>
              <a:gd name="connsiteY656" fmla="*/ 37748 h 344198"/>
              <a:gd name="connsiteX657" fmla="*/ 653349 w 718360"/>
              <a:gd name="connsiteY657" fmla="*/ 34298 h 344198"/>
              <a:gd name="connsiteX658" fmla="*/ 655875 w 718360"/>
              <a:gd name="connsiteY658" fmla="*/ 31293 h 344198"/>
              <a:gd name="connsiteX659" fmla="*/ 659434 w 718360"/>
              <a:gd name="connsiteY659" fmla="*/ 29220 h 344198"/>
              <a:gd name="connsiteX660" fmla="*/ 664352 w 718360"/>
              <a:gd name="connsiteY660" fmla="*/ 28473 h 344198"/>
              <a:gd name="connsiteX661" fmla="*/ 667793 w 718360"/>
              <a:gd name="connsiteY661" fmla="*/ 28851 h 344198"/>
              <a:gd name="connsiteX662" fmla="*/ 669841 w 718360"/>
              <a:gd name="connsiteY662" fmla="*/ 29472 h 344198"/>
              <a:gd name="connsiteX663" fmla="*/ 668608 w 718360"/>
              <a:gd name="connsiteY663" fmla="*/ 38495 h 344198"/>
              <a:gd name="connsiteX664" fmla="*/ 630762 w 718360"/>
              <a:gd name="connsiteY664" fmla="*/ 37874 h 344198"/>
              <a:gd name="connsiteX665" fmla="*/ 617660 w 718360"/>
              <a:gd name="connsiteY665" fmla="*/ 37874 h 344198"/>
              <a:gd name="connsiteX666" fmla="*/ 617660 w 718360"/>
              <a:gd name="connsiteY666" fmla="*/ 71228 h 344198"/>
              <a:gd name="connsiteX667" fmla="*/ 619264 w 718360"/>
              <a:gd name="connsiteY667" fmla="*/ 79949 h 344198"/>
              <a:gd name="connsiteX668" fmla="*/ 624778 w 718360"/>
              <a:gd name="connsiteY668" fmla="*/ 82265 h 344198"/>
              <a:gd name="connsiteX669" fmla="*/ 628647 w 718360"/>
              <a:gd name="connsiteY669" fmla="*/ 81644 h 344198"/>
              <a:gd name="connsiteX670" fmla="*/ 631022 w 718360"/>
              <a:gd name="connsiteY670" fmla="*/ 80520 h 344198"/>
              <a:gd name="connsiteX671" fmla="*/ 632382 w 718360"/>
              <a:gd name="connsiteY671" fmla="*/ 88669 h 344198"/>
              <a:gd name="connsiteX672" fmla="*/ 629386 w 718360"/>
              <a:gd name="connsiteY672" fmla="*/ 90231 h 344198"/>
              <a:gd name="connsiteX673" fmla="*/ 623024 w 718360"/>
              <a:gd name="connsiteY673" fmla="*/ 91296 h 344198"/>
              <a:gd name="connsiteX674" fmla="*/ 611399 w 718360"/>
              <a:gd name="connsiteY674" fmla="*/ 86974 h 344198"/>
              <a:gd name="connsiteX675" fmla="*/ 607530 w 718360"/>
              <a:gd name="connsiteY675" fmla="*/ 72613 h 344198"/>
              <a:gd name="connsiteX676" fmla="*/ 607530 w 718360"/>
              <a:gd name="connsiteY676" fmla="*/ 37874 h 344198"/>
              <a:gd name="connsiteX677" fmla="*/ 600287 w 718360"/>
              <a:gd name="connsiteY677" fmla="*/ 37874 h 344198"/>
              <a:gd name="connsiteX678" fmla="*/ 600287 w 718360"/>
              <a:gd name="connsiteY678" fmla="*/ 31100 h 344198"/>
              <a:gd name="connsiteX679" fmla="*/ 607530 w 718360"/>
              <a:gd name="connsiteY679" fmla="*/ 29598 h 344198"/>
              <a:gd name="connsiteX680" fmla="*/ 608663 w 718360"/>
              <a:gd name="connsiteY680" fmla="*/ 12795 h 344198"/>
              <a:gd name="connsiteX681" fmla="*/ 617660 w 718360"/>
              <a:gd name="connsiteY681" fmla="*/ 12795 h 344198"/>
              <a:gd name="connsiteX682" fmla="*/ 617660 w 718360"/>
              <a:gd name="connsiteY682" fmla="*/ 29598 h 344198"/>
              <a:gd name="connsiteX683" fmla="*/ 632005 w 718360"/>
              <a:gd name="connsiteY683" fmla="*/ 29598 h 344198"/>
              <a:gd name="connsiteX684" fmla="*/ 630762 w 718360"/>
              <a:gd name="connsiteY684" fmla="*/ 37874 h 344198"/>
              <a:gd name="connsiteX685" fmla="*/ 587302 w 718360"/>
              <a:gd name="connsiteY685" fmla="*/ 41760 h 344198"/>
              <a:gd name="connsiteX686" fmla="*/ 583676 w 718360"/>
              <a:gd name="connsiteY686" fmla="*/ 38688 h 344198"/>
              <a:gd name="connsiteX687" fmla="*/ 576811 w 718360"/>
              <a:gd name="connsiteY687" fmla="*/ 36749 h 344198"/>
              <a:gd name="connsiteX688" fmla="*/ 570692 w 718360"/>
              <a:gd name="connsiteY688" fmla="*/ 38629 h 344198"/>
              <a:gd name="connsiteX689" fmla="*/ 568577 w 718360"/>
              <a:gd name="connsiteY689" fmla="*/ 43144 h 344198"/>
              <a:gd name="connsiteX690" fmla="*/ 570516 w 718360"/>
              <a:gd name="connsiteY690" fmla="*/ 48718 h 344198"/>
              <a:gd name="connsiteX691" fmla="*/ 576450 w 718360"/>
              <a:gd name="connsiteY691" fmla="*/ 53418 h 344198"/>
              <a:gd name="connsiteX692" fmla="*/ 580201 w 718360"/>
              <a:gd name="connsiteY692" fmla="*/ 55676 h 344198"/>
              <a:gd name="connsiteX693" fmla="*/ 589812 w 718360"/>
              <a:gd name="connsiteY693" fmla="*/ 63523 h 344198"/>
              <a:gd name="connsiteX694" fmla="*/ 593303 w 718360"/>
              <a:gd name="connsiteY694" fmla="*/ 74367 h 344198"/>
              <a:gd name="connsiteX695" fmla="*/ 588368 w 718360"/>
              <a:gd name="connsiteY695" fmla="*/ 86403 h 344198"/>
              <a:gd name="connsiteX696" fmla="*/ 574184 w 718360"/>
              <a:gd name="connsiteY696" fmla="*/ 91296 h 344198"/>
              <a:gd name="connsiteX697" fmla="*/ 567830 w 718360"/>
              <a:gd name="connsiteY697" fmla="*/ 90541 h 344198"/>
              <a:gd name="connsiteX698" fmla="*/ 563004 w 718360"/>
              <a:gd name="connsiteY698" fmla="*/ 88795 h 344198"/>
              <a:gd name="connsiteX699" fmla="*/ 559579 w 718360"/>
              <a:gd name="connsiteY699" fmla="*/ 86596 h 344198"/>
              <a:gd name="connsiteX700" fmla="*/ 557338 w 718360"/>
              <a:gd name="connsiteY700" fmla="*/ 84406 h 344198"/>
              <a:gd name="connsiteX701" fmla="*/ 562223 w 718360"/>
              <a:gd name="connsiteY701" fmla="*/ 76373 h 344198"/>
              <a:gd name="connsiteX702" fmla="*/ 564002 w 718360"/>
              <a:gd name="connsiteY702" fmla="*/ 78127 h 344198"/>
              <a:gd name="connsiteX703" fmla="*/ 566579 w 718360"/>
              <a:gd name="connsiteY703" fmla="*/ 80075 h 344198"/>
              <a:gd name="connsiteX704" fmla="*/ 569945 w 718360"/>
              <a:gd name="connsiteY704" fmla="*/ 81644 h 344198"/>
              <a:gd name="connsiteX705" fmla="*/ 574335 w 718360"/>
              <a:gd name="connsiteY705" fmla="*/ 82265 h 344198"/>
              <a:gd name="connsiteX706" fmla="*/ 581184 w 718360"/>
              <a:gd name="connsiteY706" fmla="*/ 80259 h 344198"/>
              <a:gd name="connsiteX707" fmla="*/ 583550 w 718360"/>
              <a:gd name="connsiteY707" fmla="*/ 75366 h 344198"/>
              <a:gd name="connsiteX708" fmla="*/ 583005 w 718360"/>
              <a:gd name="connsiteY708" fmla="*/ 71673 h 344198"/>
              <a:gd name="connsiteX709" fmla="*/ 581318 w 718360"/>
              <a:gd name="connsiteY709" fmla="*/ 68853 h 344198"/>
              <a:gd name="connsiteX710" fmla="*/ 578582 w 718360"/>
              <a:gd name="connsiteY710" fmla="*/ 66469 h 344198"/>
              <a:gd name="connsiteX711" fmla="*/ 574813 w 718360"/>
              <a:gd name="connsiteY711" fmla="*/ 63960 h 344198"/>
              <a:gd name="connsiteX712" fmla="*/ 571053 w 718360"/>
              <a:gd name="connsiteY712" fmla="*/ 61568 h 344198"/>
              <a:gd name="connsiteX713" fmla="*/ 562282 w 718360"/>
              <a:gd name="connsiteY713" fmla="*/ 53930 h 344198"/>
              <a:gd name="connsiteX714" fmla="*/ 559076 w 718360"/>
              <a:gd name="connsiteY714" fmla="*/ 43640 h 344198"/>
              <a:gd name="connsiteX715" fmla="*/ 560402 w 718360"/>
              <a:gd name="connsiteY715" fmla="*/ 37429 h 344198"/>
              <a:gd name="connsiteX716" fmla="*/ 564070 w 718360"/>
              <a:gd name="connsiteY716" fmla="*/ 32544 h 344198"/>
              <a:gd name="connsiteX717" fmla="*/ 569626 w 718360"/>
              <a:gd name="connsiteY717" fmla="*/ 29279 h 344198"/>
              <a:gd name="connsiteX718" fmla="*/ 576450 w 718360"/>
              <a:gd name="connsiteY718" fmla="*/ 28087 h 344198"/>
              <a:gd name="connsiteX719" fmla="*/ 582434 w 718360"/>
              <a:gd name="connsiteY719" fmla="*/ 28784 h 344198"/>
              <a:gd name="connsiteX720" fmla="*/ 586740 w 718360"/>
              <a:gd name="connsiteY720" fmla="*/ 30538 h 344198"/>
              <a:gd name="connsiteX721" fmla="*/ 589745 w 718360"/>
              <a:gd name="connsiteY721" fmla="*/ 32670 h 344198"/>
              <a:gd name="connsiteX722" fmla="*/ 591675 w 718360"/>
              <a:gd name="connsiteY722" fmla="*/ 34483 h 344198"/>
              <a:gd name="connsiteX723" fmla="*/ 587302 w 718360"/>
              <a:gd name="connsiteY723" fmla="*/ 41760 h 344198"/>
              <a:gd name="connsiteX724" fmla="*/ 540972 w 718360"/>
              <a:gd name="connsiteY724" fmla="*/ 15052 h 344198"/>
              <a:gd name="connsiteX725" fmla="*/ 535978 w 718360"/>
              <a:gd name="connsiteY725" fmla="*/ 13046 h 344198"/>
              <a:gd name="connsiteX726" fmla="*/ 534106 w 718360"/>
              <a:gd name="connsiteY726" fmla="*/ 7775 h 344198"/>
              <a:gd name="connsiteX727" fmla="*/ 535978 w 718360"/>
              <a:gd name="connsiteY727" fmla="*/ 2630 h 344198"/>
              <a:gd name="connsiteX728" fmla="*/ 540972 w 718360"/>
              <a:gd name="connsiteY728" fmla="*/ 624 h 344198"/>
              <a:gd name="connsiteX729" fmla="*/ 545823 w 718360"/>
              <a:gd name="connsiteY729" fmla="*/ 2630 h 344198"/>
              <a:gd name="connsiteX730" fmla="*/ 547711 w 718360"/>
              <a:gd name="connsiteY730" fmla="*/ 7775 h 344198"/>
              <a:gd name="connsiteX731" fmla="*/ 545823 w 718360"/>
              <a:gd name="connsiteY731" fmla="*/ 13046 h 344198"/>
              <a:gd name="connsiteX732" fmla="*/ 540972 w 718360"/>
              <a:gd name="connsiteY732" fmla="*/ 15052 h 344198"/>
              <a:gd name="connsiteX733" fmla="*/ 545957 w 718360"/>
              <a:gd name="connsiteY733" fmla="*/ 89794 h 344198"/>
              <a:gd name="connsiteX734" fmla="*/ 535860 w 718360"/>
              <a:gd name="connsiteY734" fmla="*/ 89794 h 344198"/>
              <a:gd name="connsiteX735" fmla="*/ 535860 w 718360"/>
              <a:gd name="connsiteY735" fmla="*/ 29598 h 344198"/>
              <a:gd name="connsiteX736" fmla="*/ 545957 w 718360"/>
              <a:gd name="connsiteY736" fmla="*/ 29598 h 344198"/>
              <a:gd name="connsiteX737" fmla="*/ 545957 w 718360"/>
              <a:gd name="connsiteY737" fmla="*/ 89794 h 344198"/>
              <a:gd name="connsiteX738" fmla="*/ 510613 w 718360"/>
              <a:gd name="connsiteY738" fmla="*/ 89794 h 344198"/>
              <a:gd name="connsiteX739" fmla="*/ 510613 w 718360"/>
              <a:gd name="connsiteY739" fmla="*/ 51034 h 344198"/>
              <a:gd name="connsiteX740" fmla="*/ 508053 w 718360"/>
              <a:gd name="connsiteY740" fmla="*/ 40064 h 344198"/>
              <a:gd name="connsiteX741" fmla="*/ 500239 w 718360"/>
              <a:gd name="connsiteY741" fmla="*/ 36749 h 344198"/>
              <a:gd name="connsiteX742" fmla="*/ 492761 w 718360"/>
              <a:gd name="connsiteY742" fmla="*/ 38998 h 344198"/>
              <a:gd name="connsiteX743" fmla="*/ 488010 w 718360"/>
              <a:gd name="connsiteY743" fmla="*/ 43396 h 344198"/>
              <a:gd name="connsiteX744" fmla="*/ 488010 w 718360"/>
              <a:gd name="connsiteY744" fmla="*/ 89794 h 344198"/>
              <a:gd name="connsiteX745" fmla="*/ 477913 w 718360"/>
              <a:gd name="connsiteY745" fmla="*/ 89794 h 344198"/>
              <a:gd name="connsiteX746" fmla="*/ 477913 w 718360"/>
              <a:gd name="connsiteY746" fmla="*/ 29598 h 344198"/>
              <a:gd name="connsiteX747" fmla="*/ 487137 w 718360"/>
              <a:gd name="connsiteY747" fmla="*/ 29598 h 344198"/>
              <a:gd name="connsiteX748" fmla="*/ 487137 w 718360"/>
              <a:gd name="connsiteY748" fmla="*/ 36371 h 344198"/>
              <a:gd name="connsiteX749" fmla="*/ 487406 w 718360"/>
              <a:gd name="connsiteY749" fmla="*/ 36371 h 344198"/>
              <a:gd name="connsiteX750" fmla="*/ 489001 w 718360"/>
              <a:gd name="connsiteY750" fmla="*/ 34172 h 344198"/>
              <a:gd name="connsiteX751" fmla="*/ 492274 w 718360"/>
              <a:gd name="connsiteY751" fmla="*/ 31419 h 344198"/>
              <a:gd name="connsiteX752" fmla="*/ 497008 w 718360"/>
              <a:gd name="connsiteY752" fmla="*/ 29094 h 344198"/>
              <a:gd name="connsiteX753" fmla="*/ 503252 w 718360"/>
              <a:gd name="connsiteY753" fmla="*/ 28087 h 344198"/>
              <a:gd name="connsiteX754" fmla="*/ 510496 w 718360"/>
              <a:gd name="connsiteY754" fmla="*/ 29279 h 344198"/>
              <a:gd name="connsiteX755" fmla="*/ 515976 w 718360"/>
              <a:gd name="connsiteY755" fmla="*/ 33106 h 344198"/>
              <a:gd name="connsiteX756" fmla="*/ 519502 w 718360"/>
              <a:gd name="connsiteY756" fmla="*/ 39938 h 344198"/>
              <a:gd name="connsiteX757" fmla="*/ 520744 w 718360"/>
              <a:gd name="connsiteY757" fmla="*/ 50287 h 344198"/>
              <a:gd name="connsiteX758" fmla="*/ 520744 w 718360"/>
              <a:gd name="connsiteY758" fmla="*/ 89794 h 344198"/>
              <a:gd name="connsiteX759" fmla="*/ 510613 w 718360"/>
              <a:gd name="connsiteY759" fmla="*/ 89794 h 344198"/>
              <a:gd name="connsiteX760" fmla="*/ 457434 w 718360"/>
              <a:gd name="connsiteY760" fmla="*/ 15052 h 344198"/>
              <a:gd name="connsiteX761" fmla="*/ 452423 w 718360"/>
              <a:gd name="connsiteY761" fmla="*/ 13046 h 344198"/>
              <a:gd name="connsiteX762" fmla="*/ 450551 w 718360"/>
              <a:gd name="connsiteY762" fmla="*/ 7775 h 344198"/>
              <a:gd name="connsiteX763" fmla="*/ 452423 w 718360"/>
              <a:gd name="connsiteY763" fmla="*/ 2630 h 344198"/>
              <a:gd name="connsiteX764" fmla="*/ 457434 w 718360"/>
              <a:gd name="connsiteY764" fmla="*/ 624 h 344198"/>
              <a:gd name="connsiteX765" fmla="*/ 462268 w 718360"/>
              <a:gd name="connsiteY765" fmla="*/ 2630 h 344198"/>
              <a:gd name="connsiteX766" fmla="*/ 464157 w 718360"/>
              <a:gd name="connsiteY766" fmla="*/ 7775 h 344198"/>
              <a:gd name="connsiteX767" fmla="*/ 462268 w 718360"/>
              <a:gd name="connsiteY767" fmla="*/ 13046 h 344198"/>
              <a:gd name="connsiteX768" fmla="*/ 457434 w 718360"/>
              <a:gd name="connsiteY768" fmla="*/ 15052 h 344198"/>
              <a:gd name="connsiteX769" fmla="*/ 462419 w 718360"/>
              <a:gd name="connsiteY769" fmla="*/ 89794 h 344198"/>
              <a:gd name="connsiteX770" fmla="*/ 452305 w 718360"/>
              <a:gd name="connsiteY770" fmla="*/ 89794 h 344198"/>
              <a:gd name="connsiteX771" fmla="*/ 452305 w 718360"/>
              <a:gd name="connsiteY771" fmla="*/ 29598 h 344198"/>
              <a:gd name="connsiteX772" fmla="*/ 462419 w 718360"/>
              <a:gd name="connsiteY772" fmla="*/ 29598 h 344198"/>
              <a:gd name="connsiteX773" fmla="*/ 462419 w 718360"/>
              <a:gd name="connsiteY773" fmla="*/ 89794 h 344198"/>
              <a:gd name="connsiteX774" fmla="*/ 434696 w 718360"/>
              <a:gd name="connsiteY774" fmla="*/ 3268 h 344198"/>
              <a:gd name="connsiteX775" fmla="*/ 434696 w 718360"/>
              <a:gd name="connsiteY775" fmla="*/ 89794 h 344198"/>
              <a:gd name="connsiteX776" fmla="*/ 424205 w 718360"/>
              <a:gd name="connsiteY776" fmla="*/ 89794 h 344198"/>
              <a:gd name="connsiteX777" fmla="*/ 424205 w 718360"/>
              <a:gd name="connsiteY777" fmla="*/ 41013 h 344198"/>
              <a:gd name="connsiteX778" fmla="*/ 424255 w 718360"/>
              <a:gd name="connsiteY778" fmla="*/ 33987 h 344198"/>
              <a:gd name="connsiteX779" fmla="*/ 424457 w 718360"/>
              <a:gd name="connsiteY779" fmla="*/ 28213 h 344198"/>
              <a:gd name="connsiteX780" fmla="*/ 424700 w 718360"/>
              <a:gd name="connsiteY780" fmla="*/ 24327 h 344198"/>
              <a:gd name="connsiteX781" fmla="*/ 424322 w 718360"/>
              <a:gd name="connsiteY781" fmla="*/ 24327 h 344198"/>
              <a:gd name="connsiteX782" fmla="*/ 421762 w 718360"/>
              <a:gd name="connsiteY782" fmla="*/ 33677 h 344198"/>
              <a:gd name="connsiteX783" fmla="*/ 417339 w 718360"/>
              <a:gd name="connsiteY783" fmla="*/ 47534 h 344198"/>
              <a:gd name="connsiteX784" fmla="*/ 403096 w 718360"/>
              <a:gd name="connsiteY784" fmla="*/ 89794 h 344198"/>
              <a:gd name="connsiteX785" fmla="*/ 394484 w 718360"/>
              <a:gd name="connsiteY785" fmla="*/ 89794 h 344198"/>
              <a:gd name="connsiteX786" fmla="*/ 380241 w 718360"/>
              <a:gd name="connsiteY786" fmla="*/ 47534 h 344198"/>
              <a:gd name="connsiteX787" fmla="*/ 375818 w 718360"/>
              <a:gd name="connsiteY787" fmla="*/ 33677 h 344198"/>
              <a:gd name="connsiteX788" fmla="*/ 373258 w 718360"/>
              <a:gd name="connsiteY788" fmla="*/ 24327 h 344198"/>
              <a:gd name="connsiteX789" fmla="*/ 372897 w 718360"/>
              <a:gd name="connsiteY789" fmla="*/ 24327 h 344198"/>
              <a:gd name="connsiteX790" fmla="*/ 373124 w 718360"/>
              <a:gd name="connsiteY790" fmla="*/ 28347 h 344198"/>
              <a:gd name="connsiteX791" fmla="*/ 373325 w 718360"/>
              <a:gd name="connsiteY791" fmla="*/ 34055 h 344198"/>
              <a:gd name="connsiteX792" fmla="*/ 373375 w 718360"/>
              <a:gd name="connsiteY792" fmla="*/ 41013 h 344198"/>
              <a:gd name="connsiteX793" fmla="*/ 373375 w 718360"/>
              <a:gd name="connsiteY793" fmla="*/ 89794 h 344198"/>
              <a:gd name="connsiteX794" fmla="*/ 362867 w 718360"/>
              <a:gd name="connsiteY794" fmla="*/ 89794 h 344198"/>
              <a:gd name="connsiteX795" fmla="*/ 362867 w 718360"/>
              <a:gd name="connsiteY795" fmla="*/ 3268 h 344198"/>
              <a:gd name="connsiteX796" fmla="*/ 374995 w 718360"/>
              <a:gd name="connsiteY796" fmla="*/ 3268 h 344198"/>
              <a:gd name="connsiteX797" fmla="*/ 395357 w 718360"/>
              <a:gd name="connsiteY797" fmla="*/ 62953 h 344198"/>
              <a:gd name="connsiteX798" fmla="*/ 397783 w 718360"/>
              <a:gd name="connsiteY798" fmla="*/ 71044 h 344198"/>
              <a:gd name="connsiteX799" fmla="*/ 399092 w 718360"/>
              <a:gd name="connsiteY799" fmla="*/ 77884 h 344198"/>
              <a:gd name="connsiteX800" fmla="*/ 399336 w 718360"/>
              <a:gd name="connsiteY800" fmla="*/ 77884 h 344198"/>
              <a:gd name="connsiteX801" fmla="*/ 400536 w 718360"/>
              <a:gd name="connsiteY801" fmla="*/ 71111 h 344198"/>
              <a:gd name="connsiteX802" fmla="*/ 402961 w 718360"/>
              <a:gd name="connsiteY802" fmla="*/ 63087 h 344198"/>
              <a:gd name="connsiteX803" fmla="*/ 423323 w 718360"/>
              <a:gd name="connsiteY803" fmla="*/ 3268 h 344198"/>
              <a:gd name="connsiteX804" fmla="*/ 434696 w 718360"/>
              <a:gd name="connsiteY804" fmla="*/ 3268 h 344198"/>
              <a:gd name="connsiteX805" fmla="*/ 315798 w 718360"/>
              <a:gd name="connsiteY805" fmla="*/ 75744 h 344198"/>
              <a:gd name="connsiteX806" fmla="*/ 316847 w 718360"/>
              <a:gd name="connsiteY806" fmla="*/ 81015 h 344198"/>
              <a:gd name="connsiteX807" fmla="*/ 320540 w 718360"/>
              <a:gd name="connsiteY807" fmla="*/ 82517 h 344198"/>
              <a:gd name="connsiteX808" fmla="*/ 322848 w 718360"/>
              <a:gd name="connsiteY808" fmla="*/ 82265 h 344198"/>
              <a:gd name="connsiteX809" fmla="*/ 324292 w 718360"/>
              <a:gd name="connsiteY809" fmla="*/ 81762 h 344198"/>
              <a:gd name="connsiteX810" fmla="*/ 325156 w 718360"/>
              <a:gd name="connsiteY810" fmla="*/ 89290 h 344198"/>
              <a:gd name="connsiteX811" fmla="*/ 322403 w 718360"/>
              <a:gd name="connsiteY811" fmla="*/ 90289 h 344198"/>
              <a:gd name="connsiteX812" fmla="*/ 317048 w 718360"/>
              <a:gd name="connsiteY812" fmla="*/ 90919 h 344198"/>
              <a:gd name="connsiteX813" fmla="*/ 308798 w 718360"/>
              <a:gd name="connsiteY813" fmla="*/ 87788 h 344198"/>
              <a:gd name="connsiteX814" fmla="*/ 305684 w 718360"/>
              <a:gd name="connsiteY814" fmla="*/ 76625 h 344198"/>
              <a:gd name="connsiteX815" fmla="*/ 305684 w 718360"/>
              <a:gd name="connsiteY815" fmla="*/ 1136 h 344198"/>
              <a:gd name="connsiteX816" fmla="*/ 315798 w 718360"/>
              <a:gd name="connsiteY816" fmla="*/ 3 h 344198"/>
              <a:gd name="connsiteX817" fmla="*/ 315798 w 718360"/>
              <a:gd name="connsiteY817" fmla="*/ 75744 h 344198"/>
              <a:gd name="connsiteX818" fmla="*/ 270592 w 718360"/>
              <a:gd name="connsiteY818" fmla="*/ 82651 h 344198"/>
              <a:gd name="connsiteX819" fmla="*/ 274343 w 718360"/>
              <a:gd name="connsiteY819" fmla="*/ 82014 h 344198"/>
              <a:gd name="connsiteX820" fmla="*/ 277147 w 718360"/>
              <a:gd name="connsiteY820" fmla="*/ 80520 h 344198"/>
              <a:gd name="connsiteX821" fmla="*/ 279144 w 718360"/>
              <a:gd name="connsiteY821" fmla="*/ 78564 h 344198"/>
              <a:gd name="connsiteX822" fmla="*/ 280588 w 718360"/>
              <a:gd name="connsiteY822" fmla="*/ 76751 h 344198"/>
              <a:gd name="connsiteX823" fmla="*/ 280588 w 718360"/>
              <a:gd name="connsiteY823" fmla="*/ 63464 h 344198"/>
              <a:gd name="connsiteX824" fmla="*/ 277340 w 718360"/>
              <a:gd name="connsiteY824" fmla="*/ 63582 h 344198"/>
              <a:gd name="connsiteX825" fmla="*/ 266362 w 718360"/>
              <a:gd name="connsiteY825" fmla="*/ 66092 h 344198"/>
              <a:gd name="connsiteX826" fmla="*/ 262585 w 718360"/>
              <a:gd name="connsiteY826" fmla="*/ 73360 h 344198"/>
              <a:gd name="connsiteX827" fmla="*/ 264716 w 718360"/>
              <a:gd name="connsiteY827" fmla="*/ 80327 h 344198"/>
              <a:gd name="connsiteX828" fmla="*/ 270592 w 718360"/>
              <a:gd name="connsiteY828" fmla="*/ 82651 h 344198"/>
              <a:gd name="connsiteX829" fmla="*/ 252487 w 718360"/>
              <a:gd name="connsiteY829" fmla="*/ 74493 h 344198"/>
              <a:gd name="connsiteX830" fmla="*/ 254493 w 718360"/>
              <a:gd name="connsiteY830" fmla="*/ 65722 h 344198"/>
              <a:gd name="connsiteX831" fmla="*/ 259848 w 718360"/>
              <a:gd name="connsiteY831" fmla="*/ 60006 h 344198"/>
              <a:gd name="connsiteX832" fmla="*/ 267772 w 718360"/>
              <a:gd name="connsiteY832" fmla="*/ 56867 h 344198"/>
              <a:gd name="connsiteX833" fmla="*/ 277457 w 718360"/>
              <a:gd name="connsiteY833" fmla="*/ 55936 h 344198"/>
              <a:gd name="connsiteX834" fmla="*/ 280588 w 718360"/>
              <a:gd name="connsiteY834" fmla="*/ 55936 h 344198"/>
              <a:gd name="connsiteX835" fmla="*/ 280588 w 718360"/>
              <a:gd name="connsiteY835" fmla="*/ 50170 h 344198"/>
              <a:gd name="connsiteX836" fmla="*/ 277902 w 718360"/>
              <a:gd name="connsiteY836" fmla="*/ 39628 h 344198"/>
              <a:gd name="connsiteX837" fmla="*/ 270340 w 718360"/>
              <a:gd name="connsiteY837" fmla="*/ 36749 h 344198"/>
              <a:gd name="connsiteX838" fmla="*/ 262853 w 718360"/>
              <a:gd name="connsiteY838" fmla="*/ 38688 h 344198"/>
              <a:gd name="connsiteX839" fmla="*/ 258111 w 718360"/>
              <a:gd name="connsiteY839" fmla="*/ 42137 h 344198"/>
              <a:gd name="connsiteX840" fmla="*/ 253847 w 718360"/>
              <a:gd name="connsiteY840" fmla="*/ 35364 h 344198"/>
              <a:gd name="connsiteX841" fmla="*/ 256407 w 718360"/>
              <a:gd name="connsiteY841" fmla="*/ 33106 h 344198"/>
              <a:gd name="connsiteX842" fmla="*/ 260226 w 718360"/>
              <a:gd name="connsiteY842" fmla="*/ 30722 h 344198"/>
              <a:gd name="connsiteX843" fmla="*/ 265346 w 718360"/>
              <a:gd name="connsiteY843" fmla="*/ 28851 h 344198"/>
              <a:gd name="connsiteX844" fmla="*/ 271834 w 718360"/>
              <a:gd name="connsiteY844" fmla="*/ 28087 h 344198"/>
              <a:gd name="connsiteX845" fmla="*/ 285817 w 718360"/>
              <a:gd name="connsiteY845" fmla="*/ 33232 h 344198"/>
              <a:gd name="connsiteX846" fmla="*/ 290568 w 718360"/>
              <a:gd name="connsiteY846" fmla="*/ 49792 h 344198"/>
              <a:gd name="connsiteX847" fmla="*/ 290568 w 718360"/>
              <a:gd name="connsiteY847" fmla="*/ 77255 h 344198"/>
              <a:gd name="connsiteX848" fmla="*/ 290836 w 718360"/>
              <a:gd name="connsiteY848" fmla="*/ 84834 h 344198"/>
              <a:gd name="connsiteX849" fmla="*/ 291323 w 718360"/>
              <a:gd name="connsiteY849" fmla="*/ 89794 h 344198"/>
              <a:gd name="connsiteX850" fmla="*/ 281721 w 718360"/>
              <a:gd name="connsiteY850" fmla="*/ 89794 h 344198"/>
              <a:gd name="connsiteX851" fmla="*/ 281327 w 718360"/>
              <a:gd name="connsiteY851" fmla="*/ 83147 h 344198"/>
              <a:gd name="connsiteX852" fmla="*/ 281083 w 718360"/>
              <a:gd name="connsiteY852" fmla="*/ 83147 h 344198"/>
              <a:gd name="connsiteX853" fmla="*/ 279589 w 718360"/>
              <a:gd name="connsiteY853" fmla="*/ 85715 h 344198"/>
              <a:gd name="connsiteX854" fmla="*/ 277080 w 718360"/>
              <a:gd name="connsiteY854" fmla="*/ 88350 h 344198"/>
              <a:gd name="connsiteX855" fmla="*/ 273454 w 718360"/>
              <a:gd name="connsiteY855" fmla="*/ 90415 h 344198"/>
              <a:gd name="connsiteX856" fmla="*/ 268477 w 718360"/>
              <a:gd name="connsiteY856" fmla="*/ 91296 h 344198"/>
              <a:gd name="connsiteX857" fmla="*/ 262165 w 718360"/>
              <a:gd name="connsiteY857" fmla="*/ 90046 h 344198"/>
              <a:gd name="connsiteX858" fmla="*/ 257045 w 718360"/>
              <a:gd name="connsiteY858" fmla="*/ 86538 h 344198"/>
              <a:gd name="connsiteX859" fmla="*/ 253671 w 718360"/>
              <a:gd name="connsiteY859" fmla="*/ 81199 h 344198"/>
              <a:gd name="connsiteX860" fmla="*/ 252487 w 718360"/>
              <a:gd name="connsiteY860" fmla="*/ 74493 h 344198"/>
              <a:gd name="connsiteX861" fmla="*/ 246604 w 718360"/>
              <a:gd name="connsiteY861" fmla="*/ 38495 h 344198"/>
              <a:gd name="connsiteX862" fmla="*/ 244984 w 718360"/>
              <a:gd name="connsiteY862" fmla="*/ 37874 h 344198"/>
              <a:gd name="connsiteX863" fmla="*/ 241618 w 718360"/>
              <a:gd name="connsiteY863" fmla="*/ 37496 h 344198"/>
              <a:gd name="connsiteX864" fmla="*/ 234173 w 718360"/>
              <a:gd name="connsiteY864" fmla="*/ 40064 h 344198"/>
              <a:gd name="connsiteX865" fmla="*/ 230363 w 718360"/>
              <a:gd name="connsiteY865" fmla="*/ 45646 h 344198"/>
              <a:gd name="connsiteX866" fmla="*/ 230363 w 718360"/>
              <a:gd name="connsiteY866" fmla="*/ 89794 h 344198"/>
              <a:gd name="connsiteX867" fmla="*/ 220249 w 718360"/>
              <a:gd name="connsiteY867" fmla="*/ 89794 h 344198"/>
              <a:gd name="connsiteX868" fmla="*/ 220249 w 718360"/>
              <a:gd name="connsiteY868" fmla="*/ 29598 h 344198"/>
              <a:gd name="connsiteX869" fmla="*/ 229498 w 718360"/>
              <a:gd name="connsiteY869" fmla="*/ 29598 h 344198"/>
              <a:gd name="connsiteX870" fmla="*/ 229498 w 718360"/>
              <a:gd name="connsiteY870" fmla="*/ 37748 h 344198"/>
              <a:gd name="connsiteX871" fmla="*/ 229733 w 718360"/>
              <a:gd name="connsiteY871" fmla="*/ 37748 h 344198"/>
              <a:gd name="connsiteX872" fmla="*/ 231370 w 718360"/>
              <a:gd name="connsiteY872" fmla="*/ 34298 h 344198"/>
              <a:gd name="connsiteX873" fmla="*/ 233871 w 718360"/>
              <a:gd name="connsiteY873" fmla="*/ 31293 h 344198"/>
              <a:gd name="connsiteX874" fmla="*/ 237422 w 718360"/>
              <a:gd name="connsiteY874" fmla="*/ 29220 h 344198"/>
              <a:gd name="connsiteX875" fmla="*/ 242357 w 718360"/>
              <a:gd name="connsiteY875" fmla="*/ 28473 h 344198"/>
              <a:gd name="connsiteX876" fmla="*/ 245798 w 718360"/>
              <a:gd name="connsiteY876" fmla="*/ 28851 h 344198"/>
              <a:gd name="connsiteX877" fmla="*/ 247854 w 718360"/>
              <a:gd name="connsiteY877" fmla="*/ 29472 h 344198"/>
              <a:gd name="connsiteX878" fmla="*/ 246604 w 718360"/>
              <a:gd name="connsiteY878" fmla="*/ 38495 h 344198"/>
              <a:gd name="connsiteX879" fmla="*/ 187776 w 718360"/>
              <a:gd name="connsiteY879" fmla="*/ 36371 h 344198"/>
              <a:gd name="connsiteX880" fmla="*/ 179164 w 718360"/>
              <a:gd name="connsiteY880" fmla="*/ 40887 h 344198"/>
              <a:gd name="connsiteX881" fmla="*/ 175421 w 718360"/>
              <a:gd name="connsiteY881" fmla="*/ 53930 h 344198"/>
              <a:gd name="connsiteX882" fmla="*/ 197268 w 718360"/>
              <a:gd name="connsiteY882" fmla="*/ 53930 h 344198"/>
              <a:gd name="connsiteX883" fmla="*/ 197461 w 718360"/>
              <a:gd name="connsiteY883" fmla="*/ 52100 h 344198"/>
              <a:gd name="connsiteX884" fmla="*/ 197529 w 718360"/>
              <a:gd name="connsiteY884" fmla="*/ 49532 h 344198"/>
              <a:gd name="connsiteX885" fmla="*/ 195027 w 718360"/>
              <a:gd name="connsiteY885" fmla="*/ 39821 h 344198"/>
              <a:gd name="connsiteX886" fmla="*/ 187776 w 718360"/>
              <a:gd name="connsiteY886" fmla="*/ 36371 h 344198"/>
              <a:gd name="connsiteX887" fmla="*/ 206761 w 718360"/>
              <a:gd name="connsiteY887" fmla="*/ 49909 h 344198"/>
              <a:gd name="connsiteX888" fmla="*/ 206518 w 718360"/>
              <a:gd name="connsiteY888" fmla="*/ 56624 h 344198"/>
              <a:gd name="connsiteX889" fmla="*/ 206014 w 718360"/>
              <a:gd name="connsiteY889" fmla="*/ 61568 h 344198"/>
              <a:gd name="connsiteX890" fmla="*/ 175421 w 718360"/>
              <a:gd name="connsiteY890" fmla="*/ 61568 h 344198"/>
              <a:gd name="connsiteX891" fmla="*/ 179987 w 718360"/>
              <a:gd name="connsiteY891" fmla="*/ 77255 h 344198"/>
              <a:gd name="connsiteX892" fmla="*/ 191653 w 718360"/>
              <a:gd name="connsiteY892" fmla="*/ 82265 h 344198"/>
              <a:gd name="connsiteX893" fmla="*/ 196395 w 718360"/>
              <a:gd name="connsiteY893" fmla="*/ 81644 h 344198"/>
              <a:gd name="connsiteX894" fmla="*/ 200080 w 718360"/>
              <a:gd name="connsiteY894" fmla="*/ 80133 h 344198"/>
              <a:gd name="connsiteX895" fmla="*/ 202707 w 718360"/>
              <a:gd name="connsiteY895" fmla="*/ 78379 h 344198"/>
              <a:gd name="connsiteX896" fmla="*/ 204277 w 718360"/>
              <a:gd name="connsiteY896" fmla="*/ 77003 h 344198"/>
              <a:gd name="connsiteX897" fmla="*/ 208012 w 718360"/>
              <a:gd name="connsiteY897" fmla="*/ 84145 h 344198"/>
              <a:gd name="connsiteX898" fmla="*/ 206140 w 718360"/>
              <a:gd name="connsiteY898" fmla="*/ 85967 h 344198"/>
              <a:gd name="connsiteX899" fmla="*/ 202758 w 718360"/>
              <a:gd name="connsiteY899" fmla="*/ 88350 h 344198"/>
              <a:gd name="connsiteX900" fmla="*/ 197529 w 718360"/>
              <a:gd name="connsiteY900" fmla="*/ 90415 h 344198"/>
              <a:gd name="connsiteX901" fmla="*/ 190159 w 718360"/>
              <a:gd name="connsiteY901" fmla="*/ 91296 h 344198"/>
              <a:gd name="connsiteX902" fmla="*/ 179987 w 718360"/>
              <a:gd name="connsiteY902" fmla="*/ 89416 h 344198"/>
              <a:gd name="connsiteX903" fmla="*/ 172231 w 718360"/>
              <a:gd name="connsiteY903" fmla="*/ 83583 h 344198"/>
              <a:gd name="connsiteX904" fmla="*/ 167305 w 718360"/>
              <a:gd name="connsiteY904" fmla="*/ 73553 h 344198"/>
              <a:gd name="connsiteX905" fmla="*/ 165550 w 718360"/>
              <a:gd name="connsiteY905" fmla="*/ 58941 h 344198"/>
              <a:gd name="connsiteX906" fmla="*/ 167372 w 718360"/>
              <a:gd name="connsiteY906" fmla="*/ 45083 h 344198"/>
              <a:gd name="connsiteX907" fmla="*/ 172298 w 718360"/>
              <a:gd name="connsiteY907" fmla="*/ 35490 h 344198"/>
              <a:gd name="connsiteX908" fmla="*/ 179533 w 718360"/>
              <a:gd name="connsiteY908" fmla="*/ 29917 h 344198"/>
              <a:gd name="connsiteX909" fmla="*/ 188405 w 718360"/>
              <a:gd name="connsiteY909" fmla="*/ 28087 h 344198"/>
              <a:gd name="connsiteX910" fmla="*/ 201893 w 718360"/>
              <a:gd name="connsiteY910" fmla="*/ 33551 h 344198"/>
              <a:gd name="connsiteX911" fmla="*/ 206761 w 718360"/>
              <a:gd name="connsiteY911" fmla="*/ 49909 h 344198"/>
              <a:gd name="connsiteX912" fmla="*/ 131457 w 718360"/>
              <a:gd name="connsiteY912" fmla="*/ 82265 h 344198"/>
              <a:gd name="connsiteX913" fmla="*/ 135696 w 718360"/>
              <a:gd name="connsiteY913" fmla="*/ 81644 h 344198"/>
              <a:gd name="connsiteX914" fmla="*/ 138944 w 718360"/>
              <a:gd name="connsiteY914" fmla="*/ 80075 h 344198"/>
              <a:gd name="connsiteX915" fmla="*/ 141260 w 718360"/>
              <a:gd name="connsiteY915" fmla="*/ 78127 h 344198"/>
              <a:gd name="connsiteX916" fmla="*/ 142696 w 718360"/>
              <a:gd name="connsiteY916" fmla="*/ 76373 h 344198"/>
              <a:gd name="connsiteX917" fmla="*/ 142696 w 718360"/>
              <a:gd name="connsiteY917" fmla="*/ 39250 h 344198"/>
              <a:gd name="connsiteX918" fmla="*/ 139515 w 718360"/>
              <a:gd name="connsiteY918" fmla="*/ 37748 h 344198"/>
              <a:gd name="connsiteX919" fmla="*/ 134949 w 718360"/>
              <a:gd name="connsiteY919" fmla="*/ 37118 h 344198"/>
              <a:gd name="connsiteX920" fmla="*/ 128402 w 718360"/>
              <a:gd name="connsiteY920" fmla="*/ 38310 h 344198"/>
              <a:gd name="connsiteX921" fmla="*/ 123089 w 718360"/>
              <a:gd name="connsiteY921" fmla="*/ 42263 h 344198"/>
              <a:gd name="connsiteX922" fmla="*/ 119530 w 718360"/>
              <a:gd name="connsiteY922" fmla="*/ 49406 h 344198"/>
              <a:gd name="connsiteX923" fmla="*/ 118212 w 718360"/>
              <a:gd name="connsiteY923" fmla="*/ 60191 h 344198"/>
              <a:gd name="connsiteX924" fmla="*/ 119278 w 718360"/>
              <a:gd name="connsiteY924" fmla="*/ 70666 h 344198"/>
              <a:gd name="connsiteX925" fmla="*/ 122216 w 718360"/>
              <a:gd name="connsiteY925" fmla="*/ 77439 h 344198"/>
              <a:gd name="connsiteX926" fmla="*/ 126463 w 718360"/>
              <a:gd name="connsiteY926" fmla="*/ 81141 h 344198"/>
              <a:gd name="connsiteX927" fmla="*/ 131457 w 718360"/>
              <a:gd name="connsiteY927" fmla="*/ 82265 h 344198"/>
              <a:gd name="connsiteX928" fmla="*/ 107729 w 718360"/>
              <a:gd name="connsiteY928" fmla="*/ 60569 h 344198"/>
              <a:gd name="connsiteX929" fmla="*/ 110105 w 718360"/>
              <a:gd name="connsiteY929" fmla="*/ 45276 h 344198"/>
              <a:gd name="connsiteX930" fmla="*/ 116215 w 718360"/>
              <a:gd name="connsiteY930" fmla="*/ 35364 h 344198"/>
              <a:gd name="connsiteX931" fmla="*/ 124717 w 718360"/>
              <a:gd name="connsiteY931" fmla="*/ 30034 h 344198"/>
              <a:gd name="connsiteX932" fmla="*/ 134210 w 718360"/>
              <a:gd name="connsiteY932" fmla="*/ 28473 h 344198"/>
              <a:gd name="connsiteX933" fmla="*/ 139196 w 718360"/>
              <a:gd name="connsiteY933" fmla="*/ 28910 h 344198"/>
              <a:gd name="connsiteX934" fmla="*/ 142696 w 718360"/>
              <a:gd name="connsiteY934" fmla="*/ 29975 h 344198"/>
              <a:gd name="connsiteX935" fmla="*/ 142696 w 718360"/>
              <a:gd name="connsiteY935" fmla="*/ 1136 h 344198"/>
              <a:gd name="connsiteX936" fmla="*/ 152818 w 718360"/>
              <a:gd name="connsiteY936" fmla="*/ 3 h 344198"/>
              <a:gd name="connsiteX937" fmla="*/ 152818 w 718360"/>
              <a:gd name="connsiteY937" fmla="*/ 89794 h 344198"/>
              <a:gd name="connsiteX938" fmla="*/ 143568 w 718360"/>
              <a:gd name="connsiteY938" fmla="*/ 89794 h 344198"/>
              <a:gd name="connsiteX939" fmla="*/ 143568 w 718360"/>
              <a:gd name="connsiteY939" fmla="*/ 83398 h 344198"/>
              <a:gd name="connsiteX940" fmla="*/ 143317 w 718360"/>
              <a:gd name="connsiteY940" fmla="*/ 83398 h 344198"/>
              <a:gd name="connsiteX941" fmla="*/ 141940 w 718360"/>
              <a:gd name="connsiteY941" fmla="*/ 85472 h 344198"/>
              <a:gd name="connsiteX942" fmla="*/ 139196 w 718360"/>
              <a:gd name="connsiteY942" fmla="*/ 88099 h 344198"/>
              <a:gd name="connsiteX943" fmla="*/ 134831 w 718360"/>
              <a:gd name="connsiteY943" fmla="*/ 90356 h 344198"/>
              <a:gd name="connsiteX944" fmla="*/ 128712 w 718360"/>
              <a:gd name="connsiteY944" fmla="*/ 91296 h 344198"/>
              <a:gd name="connsiteX945" fmla="*/ 120655 w 718360"/>
              <a:gd name="connsiteY945" fmla="*/ 89601 h 344198"/>
              <a:gd name="connsiteX946" fmla="*/ 113974 w 718360"/>
              <a:gd name="connsiteY946" fmla="*/ 84213 h 344198"/>
              <a:gd name="connsiteX947" fmla="*/ 109408 w 718360"/>
              <a:gd name="connsiteY947" fmla="*/ 74678 h 344198"/>
              <a:gd name="connsiteX948" fmla="*/ 107729 w 718360"/>
              <a:gd name="connsiteY948" fmla="*/ 60569 h 344198"/>
              <a:gd name="connsiteX949" fmla="*/ 78009 w 718360"/>
              <a:gd name="connsiteY949" fmla="*/ 36371 h 344198"/>
              <a:gd name="connsiteX950" fmla="*/ 69381 w 718360"/>
              <a:gd name="connsiteY950" fmla="*/ 40887 h 344198"/>
              <a:gd name="connsiteX951" fmla="*/ 65637 w 718360"/>
              <a:gd name="connsiteY951" fmla="*/ 53930 h 344198"/>
              <a:gd name="connsiteX952" fmla="*/ 87493 w 718360"/>
              <a:gd name="connsiteY952" fmla="*/ 53930 h 344198"/>
              <a:gd name="connsiteX953" fmla="*/ 87686 w 718360"/>
              <a:gd name="connsiteY953" fmla="*/ 52100 h 344198"/>
              <a:gd name="connsiteX954" fmla="*/ 87753 w 718360"/>
              <a:gd name="connsiteY954" fmla="*/ 49532 h 344198"/>
              <a:gd name="connsiteX955" fmla="*/ 85252 w 718360"/>
              <a:gd name="connsiteY955" fmla="*/ 39821 h 344198"/>
              <a:gd name="connsiteX956" fmla="*/ 78009 w 718360"/>
              <a:gd name="connsiteY956" fmla="*/ 36371 h 344198"/>
              <a:gd name="connsiteX957" fmla="*/ 96986 w 718360"/>
              <a:gd name="connsiteY957" fmla="*/ 49909 h 344198"/>
              <a:gd name="connsiteX958" fmla="*/ 96743 w 718360"/>
              <a:gd name="connsiteY958" fmla="*/ 56624 h 344198"/>
              <a:gd name="connsiteX959" fmla="*/ 96239 w 718360"/>
              <a:gd name="connsiteY959" fmla="*/ 61568 h 344198"/>
              <a:gd name="connsiteX960" fmla="*/ 65637 w 718360"/>
              <a:gd name="connsiteY960" fmla="*/ 61568 h 344198"/>
              <a:gd name="connsiteX961" fmla="*/ 70203 w 718360"/>
              <a:gd name="connsiteY961" fmla="*/ 77255 h 344198"/>
              <a:gd name="connsiteX962" fmla="*/ 81878 w 718360"/>
              <a:gd name="connsiteY962" fmla="*/ 82265 h 344198"/>
              <a:gd name="connsiteX963" fmla="*/ 86620 w 718360"/>
              <a:gd name="connsiteY963" fmla="*/ 81644 h 344198"/>
              <a:gd name="connsiteX964" fmla="*/ 90313 w 718360"/>
              <a:gd name="connsiteY964" fmla="*/ 80133 h 344198"/>
              <a:gd name="connsiteX965" fmla="*/ 92932 w 718360"/>
              <a:gd name="connsiteY965" fmla="*/ 78379 h 344198"/>
              <a:gd name="connsiteX966" fmla="*/ 94493 w 718360"/>
              <a:gd name="connsiteY966" fmla="*/ 77003 h 344198"/>
              <a:gd name="connsiteX967" fmla="*/ 98237 w 718360"/>
              <a:gd name="connsiteY967" fmla="*/ 84145 h 344198"/>
              <a:gd name="connsiteX968" fmla="*/ 96365 w 718360"/>
              <a:gd name="connsiteY968" fmla="*/ 85967 h 344198"/>
              <a:gd name="connsiteX969" fmla="*/ 92991 w 718360"/>
              <a:gd name="connsiteY969" fmla="*/ 88350 h 344198"/>
              <a:gd name="connsiteX970" fmla="*/ 87753 w 718360"/>
              <a:gd name="connsiteY970" fmla="*/ 90415 h 344198"/>
              <a:gd name="connsiteX971" fmla="*/ 80376 w 718360"/>
              <a:gd name="connsiteY971" fmla="*/ 91296 h 344198"/>
              <a:gd name="connsiteX972" fmla="*/ 70203 w 718360"/>
              <a:gd name="connsiteY972" fmla="*/ 89416 h 344198"/>
              <a:gd name="connsiteX973" fmla="*/ 62456 w 718360"/>
              <a:gd name="connsiteY973" fmla="*/ 83583 h 344198"/>
              <a:gd name="connsiteX974" fmla="*/ 57521 w 718360"/>
              <a:gd name="connsiteY974" fmla="*/ 73553 h 344198"/>
              <a:gd name="connsiteX975" fmla="*/ 55775 w 718360"/>
              <a:gd name="connsiteY975" fmla="*/ 58941 h 344198"/>
              <a:gd name="connsiteX976" fmla="*/ 57588 w 718360"/>
              <a:gd name="connsiteY976" fmla="*/ 45083 h 344198"/>
              <a:gd name="connsiteX977" fmla="*/ 62523 w 718360"/>
              <a:gd name="connsiteY977" fmla="*/ 35490 h 344198"/>
              <a:gd name="connsiteX978" fmla="*/ 69767 w 718360"/>
              <a:gd name="connsiteY978" fmla="*/ 29917 h 344198"/>
              <a:gd name="connsiteX979" fmla="*/ 78630 w 718360"/>
              <a:gd name="connsiteY979" fmla="*/ 28087 h 344198"/>
              <a:gd name="connsiteX980" fmla="*/ 92118 w 718360"/>
              <a:gd name="connsiteY980" fmla="*/ 33551 h 344198"/>
              <a:gd name="connsiteX981" fmla="*/ 96986 w 718360"/>
              <a:gd name="connsiteY981" fmla="*/ 49909 h 344198"/>
              <a:gd name="connsiteX982" fmla="*/ 5819 w 718360"/>
              <a:gd name="connsiteY982" fmla="*/ 89794 h 344198"/>
              <a:gd name="connsiteX983" fmla="*/ 5819 w 718360"/>
              <a:gd name="connsiteY983" fmla="*/ 3268 h 344198"/>
              <a:gd name="connsiteX984" fmla="*/ 48154 w 718360"/>
              <a:gd name="connsiteY984" fmla="*/ 3268 h 344198"/>
              <a:gd name="connsiteX985" fmla="*/ 47407 w 718360"/>
              <a:gd name="connsiteY985" fmla="*/ 11913 h 344198"/>
              <a:gd name="connsiteX986" fmla="*/ 16688 w 718360"/>
              <a:gd name="connsiteY986" fmla="*/ 11913 h 344198"/>
              <a:gd name="connsiteX987" fmla="*/ 16688 w 718360"/>
              <a:gd name="connsiteY987" fmla="*/ 43891 h 344198"/>
              <a:gd name="connsiteX988" fmla="*/ 45040 w 718360"/>
              <a:gd name="connsiteY988" fmla="*/ 43891 h 344198"/>
              <a:gd name="connsiteX989" fmla="*/ 45040 w 718360"/>
              <a:gd name="connsiteY989" fmla="*/ 52545 h 344198"/>
              <a:gd name="connsiteX990" fmla="*/ 16688 w 718360"/>
              <a:gd name="connsiteY990" fmla="*/ 52545 h 344198"/>
              <a:gd name="connsiteX991" fmla="*/ 16688 w 718360"/>
              <a:gd name="connsiteY991" fmla="*/ 89794 h 344198"/>
              <a:gd name="connsiteX992" fmla="*/ 5819 w 718360"/>
              <a:gd name="connsiteY992" fmla="*/ 89794 h 34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</a:cxnLst>
            <a:rect l="l" t="t" r="r" b="b"/>
            <a:pathLst>
              <a:path w="718360" h="344198">
                <a:moveTo>
                  <a:pt x="572203" y="342708"/>
                </a:moveTo>
                <a:lnTo>
                  <a:pt x="572203" y="303939"/>
                </a:lnTo>
                <a:cubicBezTo>
                  <a:pt x="572203" y="298853"/>
                  <a:pt x="571321" y="295185"/>
                  <a:pt x="569626" y="292986"/>
                </a:cubicBezTo>
                <a:cubicBezTo>
                  <a:pt x="567922" y="290762"/>
                  <a:pt x="565337" y="289646"/>
                  <a:pt x="561812" y="289646"/>
                </a:cubicBezTo>
                <a:cubicBezTo>
                  <a:pt x="558824" y="289646"/>
                  <a:pt x="556331" y="290409"/>
                  <a:pt x="554334" y="291912"/>
                </a:cubicBezTo>
                <a:cubicBezTo>
                  <a:pt x="552336" y="293414"/>
                  <a:pt x="550758" y="294875"/>
                  <a:pt x="549583" y="296301"/>
                </a:cubicBezTo>
                <a:lnTo>
                  <a:pt x="549583" y="342708"/>
                </a:lnTo>
                <a:lnTo>
                  <a:pt x="539486" y="342708"/>
                </a:lnTo>
                <a:lnTo>
                  <a:pt x="539486" y="254050"/>
                </a:lnTo>
                <a:lnTo>
                  <a:pt x="549583" y="252908"/>
                </a:lnTo>
                <a:lnTo>
                  <a:pt x="549583" y="288655"/>
                </a:lnTo>
                <a:lnTo>
                  <a:pt x="549826" y="288655"/>
                </a:lnTo>
                <a:cubicBezTo>
                  <a:pt x="550170" y="288168"/>
                  <a:pt x="550699" y="287472"/>
                  <a:pt x="551413" y="286649"/>
                </a:cubicBezTo>
                <a:cubicBezTo>
                  <a:pt x="552109" y="285810"/>
                  <a:pt x="553108" y="284979"/>
                  <a:pt x="554334" y="284140"/>
                </a:cubicBezTo>
                <a:cubicBezTo>
                  <a:pt x="555601" y="283300"/>
                  <a:pt x="557103" y="282570"/>
                  <a:pt x="558891" y="281941"/>
                </a:cubicBezTo>
                <a:cubicBezTo>
                  <a:pt x="560679" y="281311"/>
                  <a:pt x="562794" y="281000"/>
                  <a:pt x="565203" y="281000"/>
                </a:cubicBezTo>
                <a:cubicBezTo>
                  <a:pt x="570449" y="281000"/>
                  <a:pt x="574612" y="282713"/>
                  <a:pt x="577675" y="286154"/>
                </a:cubicBezTo>
                <a:cubicBezTo>
                  <a:pt x="580764" y="289570"/>
                  <a:pt x="582300" y="295261"/>
                  <a:pt x="582300" y="303201"/>
                </a:cubicBezTo>
                <a:lnTo>
                  <a:pt x="582300" y="342708"/>
                </a:lnTo>
                <a:lnTo>
                  <a:pt x="572203" y="342708"/>
                </a:lnTo>
                <a:close/>
                <a:moveTo>
                  <a:pt x="524613" y="294169"/>
                </a:moveTo>
                <a:cubicBezTo>
                  <a:pt x="524353" y="293918"/>
                  <a:pt x="523958" y="293540"/>
                  <a:pt x="523421" y="293045"/>
                </a:cubicBezTo>
                <a:cubicBezTo>
                  <a:pt x="522859" y="292541"/>
                  <a:pt x="522187" y="292029"/>
                  <a:pt x="521365" y="291542"/>
                </a:cubicBezTo>
                <a:cubicBezTo>
                  <a:pt x="520551" y="291039"/>
                  <a:pt x="519535" y="290602"/>
                  <a:pt x="518352" y="290233"/>
                </a:cubicBezTo>
                <a:cubicBezTo>
                  <a:pt x="517202" y="289839"/>
                  <a:pt x="515859" y="289646"/>
                  <a:pt x="514365" y="289646"/>
                </a:cubicBezTo>
                <a:cubicBezTo>
                  <a:pt x="512191" y="289646"/>
                  <a:pt x="510185" y="290057"/>
                  <a:pt x="508305" y="290846"/>
                </a:cubicBezTo>
                <a:cubicBezTo>
                  <a:pt x="506433" y="291643"/>
                  <a:pt x="504813" y="292919"/>
                  <a:pt x="503454" y="294673"/>
                </a:cubicBezTo>
                <a:cubicBezTo>
                  <a:pt x="502060" y="296436"/>
                  <a:pt x="500995" y="298702"/>
                  <a:pt x="500172" y="301505"/>
                </a:cubicBezTo>
                <a:cubicBezTo>
                  <a:pt x="499400" y="304300"/>
                  <a:pt x="499022" y="307716"/>
                  <a:pt x="499022" y="311728"/>
                </a:cubicBezTo>
                <a:cubicBezTo>
                  <a:pt x="499022" y="316160"/>
                  <a:pt x="499366" y="319878"/>
                  <a:pt x="500054" y="322891"/>
                </a:cubicBezTo>
                <a:cubicBezTo>
                  <a:pt x="500776" y="325896"/>
                  <a:pt x="501758" y="328296"/>
                  <a:pt x="503026" y="330101"/>
                </a:cubicBezTo>
                <a:cubicBezTo>
                  <a:pt x="504234" y="331897"/>
                  <a:pt x="505779" y="333190"/>
                  <a:pt x="507566" y="333987"/>
                </a:cubicBezTo>
                <a:cubicBezTo>
                  <a:pt x="509337" y="334784"/>
                  <a:pt x="511335" y="335179"/>
                  <a:pt x="513484" y="335179"/>
                </a:cubicBezTo>
                <a:cubicBezTo>
                  <a:pt x="516581" y="335179"/>
                  <a:pt x="518922" y="334633"/>
                  <a:pt x="520568" y="333542"/>
                </a:cubicBezTo>
                <a:cubicBezTo>
                  <a:pt x="522171" y="332459"/>
                  <a:pt x="523320" y="331578"/>
                  <a:pt x="523975" y="330907"/>
                </a:cubicBezTo>
                <a:lnTo>
                  <a:pt x="528105" y="337932"/>
                </a:lnTo>
                <a:cubicBezTo>
                  <a:pt x="527677" y="338452"/>
                  <a:pt x="527072" y="339048"/>
                  <a:pt x="526300" y="339753"/>
                </a:cubicBezTo>
                <a:cubicBezTo>
                  <a:pt x="525486" y="340467"/>
                  <a:pt x="524470" y="341172"/>
                  <a:pt x="523237" y="341826"/>
                </a:cubicBezTo>
                <a:cubicBezTo>
                  <a:pt x="521994" y="342489"/>
                  <a:pt x="520450" y="343077"/>
                  <a:pt x="518679" y="343522"/>
                </a:cubicBezTo>
                <a:cubicBezTo>
                  <a:pt x="516891" y="343983"/>
                  <a:pt x="514827" y="344202"/>
                  <a:pt x="512502" y="344202"/>
                </a:cubicBezTo>
                <a:cubicBezTo>
                  <a:pt x="509153" y="344202"/>
                  <a:pt x="506039" y="343664"/>
                  <a:pt x="503143" y="342573"/>
                </a:cubicBezTo>
                <a:cubicBezTo>
                  <a:pt x="500189" y="341491"/>
                  <a:pt x="497679" y="339694"/>
                  <a:pt x="495497" y="337185"/>
                </a:cubicBezTo>
                <a:cubicBezTo>
                  <a:pt x="493340" y="334684"/>
                  <a:pt x="491644" y="331419"/>
                  <a:pt x="490385" y="327398"/>
                </a:cubicBezTo>
                <a:cubicBezTo>
                  <a:pt x="489126" y="323395"/>
                  <a:pt x="488514" y="318418"/>
                  <a:pt x="488514" y="312484"/>
                </a:cubicBezTo>
                <a:cubicBezTo>
                  <a:pt x="488514" y="306709"/>
                  <a:pt x="489252" y="301816"/>
                  <a:pt x="490738" y="297812"/>
                </a:cubicBezTo>
                <a:cubicBezTo>
                  <a:pt x="492274" y="293792"/>
                  <a:pt x="494221" y="290560"/>
                  <a:pt x="496647" y="288101"/>
                </a:cubicBezTo>
                <a:cubicBezTo>
                  <a:pt x="499056" y="285625"/>
                  <a:pt x="501750" y="283837"/>
                  <a:pt x="504679" y="282687"/>
                </a:cubicBezTo>
                <a:cubicBezTo>
                  <a:pt x="507650" y="281563"/>
                  <a:pt x="510613" y="281000"/>
                  <a:pt x="513601" y="281000"/>
                </a:cubicBezTo>
                <a:cubicBezTo>
                  <a:pt x="515859" y="281000"/>
                  <a:pt x="517840" y="281210"/>
                  <a:pt x="519552" y="281622"/>
                </a:cubicBezTo>
                <a:cubicBezTo>
                  <a:pt x="521256" y="282050"/>
                  <a:pt x="522699" y="282570"/>
                  <a:pt x="523925" y="283208"/>
                </a:cubicBezTo>
                <a:cubicBezTo>
                  <a:pt x="525125" y="283837"/>
                  <a:pt x="526141" y="284492"/>
                  <a:pt x="526913" y="285214"/>
                </a:cubicBezTo>
                <a:cubicBezTo>
                  <a:pt x="527693" y="285927"/>
                  <a:pt x="528348" y="286515"/>
                  <a:pt x="528860" y="287018"/>
                </a:cubicBezTo>
                <a:lnTo>
                  <a:pt x="524613" y="294169"/>
                </a:lnTo>
                <a:close/>
                <a:moveTo>
                  <a:pt x="482764" y="291408"/>
                </a:moveTo>
                <a:cubicBezTo>
                  <a:pt x="482521" y="291249"/>
                  <a:pt x="481975" y="291039"/>
                  <a:pt x="481136" y="290779"/>
                </a:cubicBezTo>
                <a:cubicBezTo>
                  <a:pt x="480322" y="290535"/>
                  <a:pt x="479189" y="290409"/>
                  <a:pt x="477779" y="290409"/>
                </a:cubicBezTo>
                <a:cubicBezTo>
                  <a:pt x="474598" y="290409"/>
                  <a:pt x="472139" y="291274"/>
                  <a:pt x="470334" y="292986"/>
                </a:cubicBezTo>
                <a:cubicBezTo>
                  <a:pt x="468563" y="294690"/>
                  <a:pt x="467287" y="296553"/>
                  <a:pt x="466532" y="298559"/>
                </a:cubicBezTo>
                <a:lnTo>
                  <a:pt x="466532" y="342708"/>
                </a:lnTo>
                <a:lnTo>
                  <a:pt x="456418" y="342708"/>
                </a:lnTo>
                <a:lnTo>
                  <a:pt x="456418" y="282503"/>
                </a:lnTo>
                <a:lnTo>
                  <a:pt x="465667" y="282503"/>
                </a:lnTo>
                <a:lnTo>
                  <a:pt x="465667" y="290661"/>
                </a:lnTo>
                <a:lnTo>
                  <a:pt x="465911" y="290661"/>
                </a:lnTo>
                <a:cubicBezTo>
                  <a:pt x="466322" y="289486"/>
                  <a:pt x="466876" y="288345"/>
                  <a:pt x="467531" y="287211"/>
                </a:cubicBezTo>
                <a:cubicBezTo>
                  <a:pt x="468202" y="286078"/>
                  <a:pt x="469025" y="285071"/>
                  <a:pt x="470023" y="284198"/>
                </a:cubicBezTo>
                <a:cubicBezTo>
                  <a:pt x="471039" y="283317"/>
                  <a:pt x="472222" y="282629"/>
                  <a:pt x="473582" y="282134"/>
                </a:cubicBezTo>
                <a:cubicBezTo>
                  <a:pt x="474959" y="281622"/>
                  <a:pt x="476612" y="281378"/>
                  <a:pt x="478509" y="281378"/>
                </a:cubicBezTo>
                <a:cubicBezTo>
                  <a:pt x="479919" y="281378"/>
                  <a:pt x="481077" y="281512"/>
                  <a:pt x="481959" y="281764"/>
                </a:cubicBezTo>
                <a:cubicBezTo>
                  <a:pt x="482848" y="282008"/>
                  <a:pt x="483520" y="282217"/>
                  <a:pt x="484007" y="282377"/>
                </a:cubicBezTo>
                <a:lnTo>
                  <a:pt x="482764" y="291408"/>
                </a:lnTo>
                <a:close/>
                <a:moveTo>
                  <a:pt x="421225" y="335540"/>
                </a:moveTo>
                <a:cubicBezTo>
                  <a:pt x="422618" y="335540"/>
                  <a:pt x="423877" y="335347"/>
                  <a:pt x="424977" y="334927"/>
                </a:cubicBezTo>
                <a:cubicBezTo>
                  <a:pt x="426026" y="334516"/>
                  <a:pt x="426958" y="334004"/>
                  <a:pt x="427763" y="333425"/>
                </a:cubicBezTo>
                <a:cubicBezTo>
                  <a:pt x="428552" y="332837"/>
                  <a:pt x="429224" y="332191"/>
                  <a:pt x="429744" y="331477"/>
                </a:cubicBezTo>
                <a:cubicBezTo>
                  <a:pt x="430290" y="330772"/>
                  <a:pt x="430777" y="330151"/>
                  <a:pt x="431188" y="329664"/>
                </a:cubicBezTo>
                <a:lnTo>
                  <a:pt x="431188" y="316370"/>
                </a:lnTo>
                <a:lnTo>
                  <a:pt x="427948" y="316495"/>
                </a:lnTo>
                <a:cubicBezTo>
                  <a:pt x="423122" y="316663"/>
                  <a:pt x="419454" y="317503"/>
                  <a:pt x="416978" y="318997"/>
                </a:cubicBezTo>
                <a:cubicBezTo>
                  <a:pt x="414452" y="320507"/>
                  <a:pt x="413210" y="322933"/>
                  <a:pt x="413210" y="326282"/>
                </a:cubicBezTo>
                <a:cubicBezTo>
                  <a:pt x="413210" y="329362"/>
                  <a:pt x="413915" y="331687"/>
                  <a:pt x="415325" y="333240"/>
                </a:cubicBezTo>
                <a:cubicBezTo>
                  <a:pt x="416752" y="334784"/>
                  <a:pt x="418716" y="335540"/>
                  <a:pt x="421225" y="335540"/>
                </a:cubicBezTo>
                <a:close/>
                <a:moveTo>
                  <a:pt x="403096" y="327398"/>
                </a:moveTo>
                <a:cubicBezTo>
                  <a:pt x="403096" y="323890"/>
                  <a:pt x="403767" y="320969"/>
                  <a:pt x="405093" y="318627"/>
                </a:cubicBezTo>
                <a:cubicBezTo>
                  <a:pt x="406436" y="316286"/>
                  <a:pt x="408224" y="314397"/>
                  <a:pt x="410473" y="312928"/>
                </a:cubicBezTo>
                <a:cubicBezTo>
                  <a:pt x="412698" y="311451"/>
                  <a:pt x="415358" y="310410"/>
                  <a:pt x="418388" y="309789"/>
                </a:cubicBezTo>
                <a:cubicBezTo>
                  <a:pt x="421435" y="309151"/>
                  <a:pt x="424650" y="308841"/>
                  <a:pt x="428074" y="308841"/>
                </a:cubicBezTo>
                <a:lnTo>
                  <a:pt x="431188" y="308841"/>
                </a:lnTo>
                <a:lnTo>
                  <a:pt x="431188" y="303075"/>
                </a:lnTo>
                <a:cubicBezTo>
                  <a:pt x="431188" y="297972"/>
                  <a:pt x="430290" y="294463"/>
                  <a:pt x="428502" y="292541"/>
                </a:cubicBezTo>
                <a:cubicBezTo>
                  <a:pt x="426714" y="290619"/>
                  <a:pt x="424205" y="289646"/>
                  <a:pt x="420973" y="289646"/>
                </a:cubicBezTo>
                <a:cubicBezTo>
                  <a:pt x="417943" y="289646"/>
                  <a:pt x="415451" y="290300"/>
                  <a:pt x="413453" y="291601"/>
                </a:cubicBezTo>
                <a:cubicBezTo>
                  <a:pt x="411472" y="292902"/>
                  <a:pt x="409878" y="294044"/>
                  <a:pt x="408702" y="295051"/>
                </a:cubicBezTo>
                <a:lnTo>
                  <a:pt x="404455" y="288277"/>
                </a:lnTo>
                <a:cubicBezTo>
                  <a:pt x="405144" y="287606"/>
                  <a:pt x="405975" y="286851"/>
                  <a:pt x="407024" y="286028"/>
                </a:cubicBezTo>
                <a:cubicBezTo>
                  <a:pt x="408073" y="285180"/>
                  <a:pt x="409357" y="284383"/>
                  <a:pt x="410826" y="283628"/>
                </a:cubicBezTo>
                <a:cubicBezTo>
                  <a:pt x="412337" y="282897"/>
                  <a:pt x="414024" y="282251"/>
                  <a:pt x="415963" y="281764"/>
                </a:cubicBezTo>
                <a:cubicBezTo>
                  <a:pt x="417859" y="281252"/>
                  <a:pt x="420042" y="281000"/>
                  <a:pt x="422451" y="281000"/>
                </a:cubicBezTo>
                <a:cubicBezTo>
                  <a:pt x="428620" y="281000"/>
                  <a:pt x="433286" y="282713"/>
                  <a:pt x="436450" y="286154"/>
                </a:cubicBezTo>
                <a:cubicBezTo>
                  <a:pt x="439598" y="289570"/>
                  <a:pt x="441193" y="295093"/>
                  <a:pt x="441193" y="302705"/>
                </a:cubicBezTo>
                <a:lnTo>
                  <a:pt x="441193" y="330151"/>
                </a:lnTo>
                <a:cubicBezTo>
                  <a:pt x="441193" y="332753"/>
                  <a:pt x="441268" y="335280"/>
                  <a:pt x="441436" y="337747"/>
                </a:cubicBezTo>
                <a:cubicBezTo>
                  <a:pt x="441612" y="340215"/>
                  <a:pt x="441780" y="341868"/>
                  <a:pt x="441931" y="342708"/>
                </a:cubicBezTo>
                <a:lnTo>
                  <a:pt x="432321" y="342708"/>
                </a:lnTo>
                <a:lnTo>
                  <a:pt x="431943" y="336068"/>
                </a:lnTo>
                <a:lnTo>
                  <a:pt x="431700" y="336068"/>
                </a:lnTo>
                <a:cubicBezTo>
                  <a:pt x="431356" y="336807"/>
                  <a:pt x="430861" y="337663"/>
                  <a:pt x="430189" y="338628"/>
                </a:cubicBezTo>
                <a:cubicBezTo>
                  <a:pt x="429518" y="339585"/>
                  <a:pt x="428695" y="340467"/>
                  <a:pt x="427696" y="341272"/>
                </a:cubicBezTo>
                <a:cubicBezTo>
                  <a:pt x="426698" y="342061"/>
                  <a:pt x="425506" y="342733"/>
                  <a:pt x="424079" y="343337"/>
                </a:cubicBezTo>
                <a:cubicBezTo>
                  <a:pt x="422669" y="343916"/>
                  <a:pt x="421007" y="344202"/>
                  <a:pt x="419076" y="344202"/>
                </a:cubicBezTo>
                <a:cubicBezTo>
                  <a:pt x="416827" y="344202"/>
                  <a:pt x="414729" y="343790"/>
                  <a:pt x="412765" y="342951"/>
                </a:cubicBezTo>
                <a:cubicBezTo>
                  <a:pt x="410818" y="342112"/>
                  <a:pt x="409105" y="340945"/>
                  <a:pt x="407670" y="339443"/>
                </a:cubicBezTo>
                <a:cubicBezTo>
                  <a:pt x="406210" y="337932"/>
                  <a:pt x="405077" y="336161"/>
                  <a:pt x="404271" y="334113"/>
                </a:cubicBezTo>
                <a:cubicBezTo>
                  <a:pt x="403499" y="332065"/>
                  <a:pt x="403096" y="329824"/>
                  <a:pt x="403096" y="327398"/>
                </a:cubicBezTo>
                <a:close/>
                <a:moveTo>
                  <a:pt x="374122" y="289285"/>
                </a:moveTo>
                <a:cubicBezTo>
                  <a:pt x="370538" y="289285"/>
                  <a:pt x="367668" y="290779"/>
                  <a:pt x="365486" y="293792"/>
                </a:cubicBezTo>
                <a:cubicBezTo>
                  <a:pt x="363337" y="296797"/>
                  <a:pt x="362095" y="301144"/>
                  <a:pt x="361767" y="306835"/>
                </a:cubicBezTo>
                <a:lnTo>
                  <a:pt x="383615" y="306835"/>
                </a:lnTo>
                <a:cubicBezTo>
                  <a:pt x="383699" y="306407"/>
                  <a:pt x="383766" y="305819"/>
                  <a:pt x="383800" y="305014"/>
                </a:cubicBezTo>
                <a:cubicBezTo>
                  <a:pt x="383850" y="304225"/>
                  <a:pt x="383867" y="303360"/>
                  <a:pt x="383867" y="302454"/>
                </a:cubicBezTo>
                <a:cubicBezTo>
                  <a:pt x="383867" y="298265"/>
                  <a:pt x="383028" y="295026"/>
                  <a:pt x="381357" y="292726"/>
                </a:cubicBezTo>
                <a:cubicBezTo>
                  <a:pt x="379704" y="290434"/>
                  <a:pt x="377287" y="289285"/>
                  <a:pt x="374122" y="289285"/>
                </a:cubicBezTo>
                <a:close/>
                <a:moveTo>
                  <a:pt x="393108" y="302823"/>
                </a:moveTo>
                <a:cubicBezTo>
                  <a:pt x="393108" y="305416"/>
                  <a:pt x="393024" y="307649"/>
                  <a:pt x="392864" y="309529"/>
                </a:cubicBezTo>
                <a:cubicBezTo>
                  <a:pt x="392697" y="311401"/>
                  <a:pt x="392520" y="313063"/>
                  <a:pt x="392352" y="314489"/>
                </a:cubicBezTo>
                <a:lnTo>
                  <a:pt x="361767" y="314489"/>
                </a:lnTo>
                <a:cubicBezTo>
                  <a:pt x="362095" y="321599"/>
                  <a:pt x="363614" y="326828"/>
                  <a:pt x="366308" y="330151"/>
                </a:cubicBezTo>
                <a:cubicBezTo>
                  <a:pt x="369028" y="333509"/>
                  <a:pt x="372930" y="335179"/>
                  <a:pt x="377992" y="335179"/>
                </a:cubicBezTo>
                <a:cubicBezTo>
                  <a:pt x="379729" y="335179"/>
                  <a:pt x="381324" y="334986"/>
                  <a:pt x="382751" y="334549"/>
                </a:cubicBezTo>
                <a:cubicBezTo>
                  <a:pt x="384144" y="334138"/>
                  <a:pt x="385386" y="333634"/>
                  <a:pt x="386435" y="333047"/>
                </a:cubicBezTo>
                <a:cubicBezTo>
                  <a:pt x="387468" y="332459"/>
                  <a:pt x="388324" y="331889"/>
                  <a:pt x="389062" y="331293"/>
                </a:cubicBezTo>
                <a:cubicBezTo>
                  <a:pt x="389750" y="330705"/>
                  <a:pt x="390271" y="330235"/>
                  <a:pt x="390598" y="329908"/>
                </a:cubicBezTo>
                <a:lnTo>
                  <a:pt x="394358" y="337067"/>
                </a:lnTo>
                <a:cubicBezTo>
                  <a:pt x="393930" y="337479"/>
                  <a:pt x="393309" y="338083"/>
                  <a:pt x="392470" y="338880"/>
                </a:cubicBezTo>
                <a:cubicBezTo>
                  <a:pt x="391664" y="339669"/>
                  <a:pt x="390523" y="340467"/>
                  <a:pt x="389129" y="341272"/>
                </a:cubicBezTo>
                <a:cubicBezTo>
                  <a:pt x="387703" y="342061"/>
                  <a:pt x="385948" y="342733"/>
                  <a:pt x="383867" y="343337"/>
                </a:cubicBezTo>
                <a:cubicBezTo>
                  <a:pt x="381769" y="343916"/>
                  <a:pt x="379343" y="344202"/>
                  <a:pt x="376506" y="344202"/>
                </a:cubicBezTo>
                <a:cubicBezTo>
                  <a:pt x="372746" y="344202"/>
                  <a:pt x="369355" y="343580"/>
                  <a:pt x="366308" y="342330"/>
                </a:cubicBezTo>
                <a:cubicBezTo>
                  <a:pt x="363270" y="341088"/>
                  <a:pt x="360702" y="339132"/>
                  <a:pt x="358553" y="336497"/>
                </a:cubicBezTo>
                <a:cubicBezTo>
                  <a:pt x="356455" y="333869"/>
                  <a:pt x="354784" y="330512"/>
                  <a:pt x="353651" y="326467"/>
                </a:cubicBezTo>
                <a:cubicBezTo>
                  <a:pt x="352485" y="322421"/>
                  <a:pt x="351880" y="317545"/>
                  <a:pt x="351880" y="311862"/>
                </a:cubicBezTo>
                <a:cubicBezTo>
                  <a:pt x="351880" y="306491"/>
                  <a:pt x="352501" y="301874"/>
                  <a:pt x="353702" y="297988"/>
                </a:cubicBezTo>
                <a:cubicBezTo>
                  <a:pt x="354877" y="294111"/>
                  <a:pt x="356555" y="290913"/>
                  <a:pt x="358620" y="288403"/>
                </a:cubicBezTo>
                <a:cubicBezTo>
                  <a:pt x="360718" y="285902"/>
                  <a:pt x="363127" y="284030"/>
                  <a:pt x="365880" y="282822"/>
                </a:cubicBezTo>
                <a:cubicBezTo>
                  <a:pt x="368633" y="281605"/>
                  <a:pt x="371588" y="281000"/>
                  <a:pt x="374735" y="281000"/>
                </a:cubicBezTo>
                <a:cubicBezTo>
                  <a:pt x="380484" y="281000"/>
                  <a:pt x="384992" y="282822"/>
                  <a:pt x="388223" y="286448"/>
                </a:cubicBezTo>
                <a:cubicBezTo>
                  <a:pt x="391488" y="290107"/>
                  <a:pt x="393108" y="295546"/>
                  <a:pt x="393108" y="302823"/>
                </a:cubicBezTo>
                <a:close/>
                <a:moveTo>
                  <a:pt x="336781" y="294673"/>
                </a:moveTo>
                <a:cubicBezTo>
                  <a:pt x="336093" y="293918"/>
                  <a:pt x="334917" y="292902"/>
                  <a:pt x="333147" y="291601"/>
                </a:cubicBezTo>
                <a:cubicBezTo>
                  <a:pt x="331409" y="290300"/>
                  <a:pt x="329109" y="289646"/>
                  <a:pt x="326272" y="289646"/>
                </a:cubicBezTo>
                <a:cubicBezTo>
                  <a:pt x="323620" y="289646"/>
                  <a:pt x="321589" y="290283"/>
                  <a:pt x="320179" y="291542"/>
                </a:cubicBezTo>
                <a:cubicBezTo>
                  <a:pt x="318752" y="292785"/>
                  <a:pt x="318030" y="294295"/>
                  <a:pt x="318030" y="296050"/>
                </a:cubicBezTo>
                <a:cubicBezTo>
                  <a:pt x="318030" y="298307"/>
                  <a:pt x="318685" y="300162"/>
                  <a:pt x="319978" y="301631"/>
                </a:cubicBezTo>
                <a:cubicBezTo>
                  <a:pt x="321262" y="303100"/>
                  <a:pt x="323259" y="304661"/>
                  <a:pt x="325912" y="306331"/>
                </a:cubicBezTo>
                <a:lnTo>
                  <a:pt x="329672" y="308581"/>
                </a:lnTo>
                <a:cubicBezTo>
                  <a:pt x="333734" y="311023"/>
                  <a:pt x="336949" y="313625"/>
                  <a:pt x="339274" y="316428"/>
                </a:cubicBezTo>
                <a:cubicBezTo>
                  <a:pt x="341598" y="319240"/>
                  <a:pt x="342748" y="322841"/>
                  <a:pt x="342748" y="327272"/>
                </a:cubicBezTo>
                <a:cubicBezTo>
                  <a:pt x="342748" y="332048"/>
                  <a:pt x="341128" y="336068"/>
                  <a:pt x="337847" y="339317"/>
                </a:cubicBezTo>
                <a:cubicBezTo>
                  <a:pt x="334557" y="342573"/>
                  <a:pt x="329831" y="344202"/>
                  <a:pt x="323671" y="344202"/>
                </a:cubicBezTo>
                <a:cubicBezTo>
                  <a:pt x="321245" y="344202"/>
                  <a:pt x="319130" y="343958"/>
                  <a:pt x="317308" y="343455"/>
                </a:cubicBezTo>
                <a:cubicBezTo>
                  <a:pt x="315454" y="342951"/>
                  <a:pt x="313867" y="342380"/>
                  <a:pt x="312491" y="341700"/>
                </a:cubicBezTo>
                <a:cubicBezTo>
                  <a:pt x="311114" y="341029"/>
                  <a:pt x="309964" y="340290"/>
                  <a:pt x="309050" y="339510"/>
                </a:cubicBezTo>
                <a:cubicBezTo>
                  <a:pt x="308143" y="338712"/>
                  <a:pt x="307371" y="337982"/>
                  <a:pt x="306800" y="337311"/>
                </a:cubicBezTo>
                <a:lnTo>
                  <a:pt x="311668" y="329287"/>
                </a:lnTo>
                <a:cubicBezTo>
                  <a:pt x="312180" y="329790"/>
                  <a:pt x="312768" y="330361"/>
                  <a:pt x="313490" y="331041"/>
                </a:cubicBezTo>
                <a:cubicBezTo>
                  <a:pt x="314195" y="331721"/>
                  <a:pt x="315042" y="332359"/>
                  <a:pt x="316058" y="332988"/>
                </a:cubicBezTo>
                <a:cubicBezTo>
                  <a:pt x="317048" y="333609"/>
                  <a:pt x="318156" y="334138"/>
                  <a:pt x="319424" y="334549"/>
                </a:cubicBezTo>
                <a:cubicBezTo>
                  <a:pt x="320649" y="334986"/>
                  <a:pt x="322109" y="335179"/>
                  <a:pt x="323780" y="335179"/>
                </a:cubicBezTo>
                <a:cubicBezTo>
                  <a:pt x="326784" y="335179"/>
                  <a:pt x="329059" y="334516"/>
                  <a:pt x="330654" y="333173"/>
                </a:cubicBezTo>
                <a:cubicBezTo>
                  <a:pt x="332240" y="331838"/>
                  <a:pt x="333029" y="330202"/>
                  <a:pt x="333029" y="328271"/>
                </a:cubicBezTo>
                <a:cubicBezTo>
                  <a:pt x="333029" y="326861"/>
                  <a:pt x="332844" y="325627"/>
                  <a:pt x="332475" y="324587"/>
                </a:cubicBezTo>
                <a:cubicBezTo>
                  <a:pt x="332097" y="323537"/>
                  <a:pt x="331518" y="322597"/>
                  <a:pt x="330796" y="321766"/>
                </a:cubicBezTo>
                <a:cubicBezTo>
                  <a:pt x="330033" y="320927"/>
                  <a:pt x="329109" y="320121"/>
                  <a:pt x="328043" y="319383"/>
                </a:cubicBezTo>
                <a:cubicBezTo>
                  <a:pt x="326944" y="318627"/>
                  <a:pt x="325718" y="317788"/>
                  <a:pt x="324292" y="316873"/>
                </a:cubicBezTo>
                <a:lnTo>
                  <a:pt x="320540" y="314489"/>
                </a:lnTo>
                <a:cubicBezTo>
                  <a:pt x="316796" y="312064"/>
                  <a:pt x="313867" y="309512"/>
                  <a:pt x="311735" y="306835"/>
                </a:cubicBezTo>
                <a:cubicBezTo>
                  <a:pt x="309620" y="304157"/>
                  <a:pt x="308554" y="300741"/>
                  <a:pt x="308554" y="296553"/>
                </a:cubicBezTo>
                <a:cubicBezTo>
                  <a:pt x="308554" y="294295"/>
                  <a:pt x="308982" y="292222"/>
                  <a:pt x="309864" y="290351"/>
                </a:cubicBezTo>
                <a:cubicBezTo>
                  <a:pt x="310753" y="288470"/>
                  <a:pt x="311979" y="286825"/>
                  <a:pt x="313557" y="285457"/>
                </a:cubicBezTo>
                <a:cubicBezTo>
                  <a:pt x="315126" y="284072"/>
                  <a:pt x="316981" y="282990"/>
                  <a:pt x="319113" y="282192"/>
                </a:cubicBezTo>
                <a:cubicBezTo>
                  <a:pt x="321228" y="281403"/>
                  <a:pt x="323503" y="281000"/>
                  <a:pt x="325912" y="281000"/>
                </a:cubicBezTo>
                <a:cubicBezTo>
                  <a:pt x="328262" y="281000"/>
                  <a:pt x="330226" y="281227"/>
                  <a:pt x="331896" y="281697"/>
                </a:cubicBezTo>
                <a:cubicBezTo>
                  <a:pt x="333566" y="282159"/>
                  <a:pt x="335010" y="282730"/>
                  <a:pt x="336210" y="283451"/>
                </a:cubicBezTo>
                <a:cubicBezTo>
                  <a:pt x="337402" y="284165"/>
                  <a:pt x="338409" y="284878"/>
                  <a:pt x="339223" y="285583"/>
                </a:cubicBezTo>
                <a:cubicBezTo>
                  <a:pt x="339995" y="286288"/>
                  <a:pt x="340667" y="286893"/>
                  <a:pt x="341145" y="287396"/>
                </a:cubicBezTo>
                <a:lnTo>
                  <a:pt x="336781" y="294673"/>
                </a:lnTo>
                <a:close/>
                <a:moveTo>
                  <a:pt x="278456" y="289285"/>
                </a:moveTo>
                <a:cubicBezTo>
                  <a:pt x="274881" y="289285"/>
                  <a:pt x="271993" y="290779"/>
                  <a:pt x="269836" y="293792"/>
                </a:cubicBezTo>
                <a:cubicBezTo>
                  <a:pt x="267671" y="296797"/>
                  <a:pt x="266437" y="301144"/>
                  <a:pt x="266093" y="306835"/>
                </a:cubicBezTo>
                <a:lnTo>
                  <a:pt x="287949" y="306835"/>
                </a:lnTo>
                <a:cubicBezTo>
                  <a:pt x="288033" y="306407"/>
                  <a:pt x="288092" y="305819"/>
                  <a:pt x="288125" y="305014"/>
                </a:cubicBezTo>
                <a:cubicBezTo>
                  <a:pt x="288176" y="304225"/>
                  <a:pt x="288192" y="303360"/>
                  <a:pt x="288192" y="302454"/>
                </a:cubicBezTo>
                <a:cubicBezTo>
                  <a:pt x="288192" y="298265"/>
                  <a:pt x="287378" y="295026"/>
                  <a:pt x="285700" y="292726"/>
                </a:cubicBezTo>
                <a:cubicBezTo>
                  <a:pt x="284029" y="290434"/>
                  <a:pt x="281637" y="289285"/>
                  <a:pt x="278456" y="289285"/>
                </a:cubicBezTo>
                <a:close/>
                <a:moveTo>
                  <a:pt x="297442" y="302823"/>
                </a:moveTo>
                <a:cubicBezTo>
                  <a:pt x="297442" y="305416"/>
                  <a:pt x="297358" y="307649"/>
                  <a:pt x="297190" y="309529"/>
                </a:cubicBezTo>
                <a:cubicBezTo>
                  <a:pt x="297014" y="311401"/>
                  <a:pt x="296863" y="313063"/>
                  <a:pt x="296703" y="314489"/>
                </a:cubicBezTo>
                <a:lnTo>
                  <a:pt x="266093" y="314489"/>
                </a:lnTo>
                <a:cubicBezTo>
                  <a:pt x="266437" y="321599"/>
                  <a:pt x="267948" y="326828"/>
                  <a:pt x="270634" y="330151"/>
                </a:cubicBezTo>
                <a:cubicBezTo>
                  <a:pt x="273361" y="333509"/>
                  <a:pt x="277256" y="335179"/>
                  <a:pt x="282325" y="335179"/>
                </a:cubicBezTo>
                <a:cubicBezTo>
                  <a:pt x="284063" y="335179"/>
                  <a:pt x="285649" y="334986"/>
                  <a:pt x="287076" y="334549"/>
                </a:cubicBezTo>
                <a:cubicBezTo>
                  <a:pt x="288486" y="334138"/>
                  <a:pt x="289720" y="333634"/>
                  <a:pt x="290769" y="333047"/>
                </a:cubicBezTo>
                <a:cubicBezTo>
                  <a:pt x="291801" y="332459"/>
                  <a:pt x="292666" y="331889"/>
                  <a:pt x="293388" y="331293"/>
                </a:cubicBezTo>
                <a:cubicBezTo>
                  <a:pt x="294093" y="330705"/>
                  <a:pt x="294605" y="330235"/>
                  <a:pt x="294932" y="329908"/>
                </a:cubicBezTo>
                <a:lnTo>
                  <a:pt x="298701" y="337067"/>
                </a:lnTo>
                <a:cubicBezTo>
                  <a:pt x="298273" y="337479"/>
                  <a:pt x="297635" y="338083"/>
                  <a:pt x="296821" y="338880"/>
                </a:cubicBezTo>
                <a:cubicBezTo>
                  <a:pt x="295998" y="339669"/>
                  <a:pt x="294848" y="340467"/>
                  <a:pt x="293455" y="341272"/>
                </a:cubicBezTo>
                <a:cubicBezTo>
                  <a:pt x="292028" y="342061"/>
                  <a:pt x="290274" y="342733"/>
                  <a:pt x="288192" y="343337"/>
                </a:cubicBezTo>
                <a:cubicBezTo>
                  <a:pt x="286111" y="343916"/>
                  <a:pt x="283652" y="344202"/>
                  <a:pt x="280831" y="344202"/>
                </a:cubicBezTo>
                <a:cubicBezTo>
                  <a:pt x="277080" y="344202"/>
                  <a:pt x="273706" y="343580"/>
                  <a:pt x="270634" y="342330"/>
                </a:cubicBezTo>
                <a:cubicBezTo>
                  <a:pt x="267621" y="341088"/>
                  <a:pt x="265027" y="339132"/>
                  <a:pt x="262912" y="336497"/>
                </a:cubicBezTo>
                <a:cubicBezTo>
                  <a:pt x="260788" y="333869"/>
                  <a:pt x="259127" y="330512"/>
                  <a:pt x="257968" y="326467"/>
                </a:cubicBezTo>
                <a:cubicBezTo>
                  <a:pt x="256818" y="322421"/>
                  <a:pt x="256231" y="317545"/>
                  <a:pt x="256231" y="311862"/>
                </a:cubicBezTo>
                <a:cubicBezTo>
                  <a:pt x="256231" y="306491"/>
                  <a:pt x="256852" y="301874"/>
                  <a:pt x="258044" y="297988"/>
                </a:cubicBezTo>
                <a:cubicBezTo>
                  <a:pt x="259227" y="294111"/>
                  <a:pt x="260881" y="290913"/>
                  <a:pt x="262962" y="288403"/>
                </a:cubicBezTo>
                <a:cubicBezTo>
                  <a:pt x="265044" y="285902"/>
                  <a:pt x="267453" y="284030"/>
                  <a:pt x="270214" y="282822"/>
                </a:cubicBezTo>
                <a:cubicBezTo>
                  <a:pt x="272950" y="281605"/>
                  <a:pt x="275913" y="281000"/>
                  <a:pt x="279077" y="281000"/>
                </a:cubicBezTo>
                <a:cubicBezTo>
                  <a:pt x="284835" y="281000"/>
                  <a:pt x="289325" y="282822"/>
                  <a:pt x="292574" y="286448"/>
                </a:cubicBezTo>
                <a:cubicBezTo>
                  <a:pt x="295813" y="290107"/>
                  <a:pt x="297442" y="295546"/>
                  <a:pt x="297442" y="302823"/>
                </a:cubicBezTo>
                <a:close/>
                <a:moveTo>
                  <a:pt x="232864" y="281000"/>
                </a:moveTo>
                <a:cubicBezTo>
                  <a:pt x="232864" y="275494"/>
                  <a:pt x="231345" y="271415"/>
                  <a:pt x="228307" y="268780"/>
                </a:cubicBezTo>
                <a:cubicBezTo>
                  <a:pt x="225268" y="266144"/>
                  <a:pt x="220501" y="264827"/>
                  <a:pt x="214005" y="264827"/>
                </a:cubicBezTo>
                <a:lnTo>
                  <a:pt x="208750" y="264827"/>
                </a:lnTo>
                <a:lnTo>
                  <a:pt x="208750" y="298802"/>
                </a:lnTo>
                <a:lnTo>
                  <a:pt x="213501" y="298802"/>
                </a:lnTo>
                <a:cubicBezTo>
                  <a:pt x="220081" y="298802"/>
                  <a:pt x="224958" y="297258"/>
                  <a:pt x="228114" y="294169"/>
                </a:cubicBezTo>
                <a:cubicBezTo>
                  <a:pt x="231286" y="291081"/>
                  <a:pt x="232864" y="286683"/>
                  <a:pt x="232864" y="281000"/>
                </a:cubicBezTo>
                <a:close/>
                <a:moveTo>
                  <a:pt x="237245" y="342708"/>
                </a:moveTo>
                <a:lnTo>
                  <a:pt x="219368" y="307213"/>
                </a:lnTo>
                <a:cubicBezTo>
                  <a:pt x="218470" y="307296"/>
                  <a:pt x="217496" y="307364"/>
                  <a:pt x="216506" y="307397"/>
                </a:cubicBezTo>
                <a:cubicBezTo>
                  <a:pt x="215498" y="307439"/>
                  <a:pt x="214508" y="307456"/>
                  <a:pt x="213501" y="307456"/>
                </a:cubicBezTo>
                <a:lnTo>
                  <a:pt x="208750" y="307456"/>
                </a:lnTo>
                <a:lnTo>
                  <a:pt x="208750" y="342708"/>
                </a:lnTo>
                <a:lnTo>
                  <a:pt x="197898" y="342708"/>
                </a:lnTo>
                <a:lnTo>
                  <a:pt x="197898" y="256173"/>
                </a:lnTo>
                <a:lnTo>
                  <a:pt x="214005" y="256173"/>
                </a:lnTo>
                <a:cubicBezTo>
                  <a:pt x="224420" y="256173"/>
                  <a:pt x="232092" y="258196"/>
                  <a:pt x="237044" y="262267"/>
                </a:cubicBezTo>
                <a:cubicBezTo>
                  <a:pt x="242013" y="266312"/>
                  <a:pt x="244489" y="272364"/>
                  <a:pt x="244489" y="280379"/>
                </a:cubicBezTo>
                <a:cubicBezTo>
                  <a:pt x="244489" y="286154"/>
                  <a:pt x="243297" y="291081"/>
                  <a:pt x="240863" y="295168"/>
                </a:cubicBezTo>
                <a:cubicBezTo>
                  <a:pt x="238446" y="299264"/>
                  <a:pt x="234736" y="302403"/>
                  <a:pt x="229733" y="304585"/>
                </a:cubicBezTo>
                <a:lnTo>
                  <a:pt x="249978" y="342708"/>
                </a:lnTo>
                <a:lnTo>
                  <a:pt x="237245" y="342708"/>
                </a:lnTo>
                <a:close/>
                <a:moveTo>
                  <a:pt x="132464" y="335179"/>
                </a:moveTo>
                <a:cubicBezTo>
                  <a:pt x="134042" y="335179"/>
                  <a:pt x="135452" y="334986"/>
                  <a:pt x="136694" y="334549"/>
                </a:cubicBezTo>
                <a:cubicBezTo>
                  <a:pt x="137945" y="334138"/>
                  <a:pt x="139028" y="333609"/>
                  <a:pt x="139951" y="332988"/>
                </a:cubicBezTo>
                <a:cubicBezTo>
                  <a:pt x="140866" y="332359"/>
                  <a:pt x="141630" y="331721"/>
                  <a:pt x="142259" y="331041"/>
                </a:cubicBezTo>
                <a:cubicBezTo>
                  <a:pt x="142889" y="330361"/>
                  <a:pt x="143359" y="329790"/>
                  <a:pt x="143694" y="329287"/>
                </a:cubicBezTo>
                <a:lnTo>
                  <a:pt x="143694" y="292163"/>
                </a:lnTo>
                <a:cubicBezTo>
                  <a:pt x="142779" y="291576"/>
                  <a:pt x="141713" y="291081"/>
                  <a:pt x="140513" y="290661"/>
                </a:cubicBezTo>
                <a:cubicBezTo>
                  <a:pt x="139305" y="290258"/>
                  <a:pt x="137777" y="290040"/>
                  <a:pt x="135947" y="290040"/>
                </a:cubicBezTo>
                <a:cubicBezTo>
                  <a:pt x="133622" y="290040"/>
                  <a:pt x="131440" y="290434"/>
                  <a:pt x="129401" y="291232"/>
                </a:cubicBezTo>
                <a:cubicBezTo>
                  <a:pt x="127361" y="292021"/>
                  <a:pt x="125582" y="293339"/>
                  <a:pt x="124088" y="295168"/>
                </a:cubicBezTo>
                <a:cubicBezTo>
                  <a:pt x="122594" y="297006"/>
                  <a:pt x="121402" y="299398"/>
                  <a:pt x="120529" y="302319"/>
                </a:cubicBezTo>
                <a:cubicBezTo>
                  <a:pt x="119656" y="305249"/>
                  <a:pt x="119211" y="308841"/>
                  <a:pt x="119211" y="313113"/>
                </a:cubicBezTo>
                <a:cubicBezTo>
                  <a:pt x="119211" y="317293"/>
                  <a:pt x="119572" y="320776"/>
                  <a:pt x="120277" y="323571"/>
                </a:cubicBezTo>
                <a:cubicBezTo>
                  <a:pt x="120982" y="326383"/>
                  <a:pt x="121973" y="328640"/>
                  <a:pt x="123215" y="330336"/>
                </a:cubicBezTo>
                <a:cubicBezTo>
                  <a:pt x="124457" y="332065"/>
                  <a:pt x="125876" y="333290"/>
                  <a:pt x="127462" y="334054"/>
                </a:cubicBezTo>
                <a:cubicBezTo>
                  <a:pt x="129048" y="334801"/>
                  <a:pt x="130710" y="335179"/>
                  <a:pt x="132464" y="335179"/>
                </a:cubicBezTo>
                <a:close/>
                <a:moveTo>
                  <a:pt x="108728" y="313491"/>
                </a:moveTo>
                <a:cubicBezTo>
                  <a:pt x="108728" y="307380"/>
                  <a:pt x="109517" y="302277"/>
                  <a:pt x="111103" y="298181"/>
                </a:cubicBezTo>
                <a:cubicBezTo>
                  <a:pt x="112681" y="294086"/>
                  <a:pt x="114721" y="290779"/>
                  <a:pt x="117222" y="288277"/>
                </a:cubicBezTo>
                <a:cubicBezTo>
                  <a:pt x="119715" y="285768"/>
                  <a:pt x="122552" y="283988"/>
                  <a:pt x="125716" y="282948"/>
                </a:cubicBezTo>
                <a:cubicBezTo>
                  <a:pt x="128880" y="281899"/>
                  <a:pt x="132036" y="281378"/>
                  <a:pt x="135209" y="281378"/>
                </a:cubicBezTo>
                <a:cubicBezTo>
                  <a:pt x="137114" y="281378"/>
                  <a:pt x="138776" y="281529"/>
                  <a:pt x="140194" y="281831"/>
                </a:cubicBezTo>
                <a:cubicBezTo>
                  <a:pt x="141613" y="282108"/>
                  <a:pt x="142779" y="282469"/>
                  <a:pt x="143694" y="282897"/>
                </a:cubicBezTo>
                <a:lnTo>
                  <a:pt x="143694" y="254050"/>
                </a:lnTo>
                <a:lnTo>
                  <a:pt x="153808" y="252908"/>
                </a:lnTo>
                <a:lnTo>
                  <a:pt x="153808" y="342708"/>
                </a:lnTo>
                <a:lnTo>
                  <a:pt x="144567" y="342708"/>
                </a:lnTo>
                <a:lnTo>
                  <a:pt x="144567" y="336312"/>
                </a:lnTo>
                <a:lnTo>
                  <a:pt x="144315" y="336312"/>
                </a:lnTo>
                <a:cubicBezTo>
                  <a:pt x="144064" y="336807"/>
                  <a:pt x="143610" y="337495"/>
                  <a:pt x="142947" y="338385"/>
                </a:cubicBezTo>
                <a:cubicBezTo>
                  <a:pt x="142276" y="339258"/>
                  <a:pt x="141361" y="340131"/>
                  <a:pt x="140194" y="341004"/>
                </a:cubicBezTo>
                <a:cubicBezTo>
                  <a:pt x="139028" y="341893"/>
                  <a:pt x="137576" y="342640"/>
                  <a:pt x="135821" y="343278"/>
                </a:cubicBezTo>
                <a:cubicBezTo>
                  <a:pt x="134084" y="343899"/>
                  <a:pt x="132036" y="344202"/>
                  <a:pt x="129703" y="344202"/>
                </a:cubicBezTo>
                <a:cubicBezTo>
                  <a:pt x="126874" y="344202"/>
                  <a:pt x="124188" y="343639"/>
                  <a:pt x="121654" y="342514"/>
                </a:cubicBezTo>
                <a:cubicBezTo>
                  <a:pt x="119111" y="341381"/>
                  <a:pt x="116895" y="339585"/>
                  <a:pt x="114973" y="337126"/>
                </a:cubicBezTo>
                <a:cubicBezTo>
                  <a:pt x="113059" y="334650"/>
                  <a:pt x="111540" y="331477"/>
                  <a:pt x="110415" y="327591"/>
                </a:cubicBezTo>
                <a:cubicBezTo>
                  <a:pt x="109290" y="323705"/>
                  <a:pt x="108728" y="318997"/>
                  <a:pt x="108728" y="313491"/>
                </a:cubicBezTo>
                <a:close/>
                <a:moveTo>
                  <a:pt x="86251" y="342708"/>
                </a:moveTo>
                <a:lnTo>
                  <a:pt x="86251" y="303939"/>
                </a:lnTo>
                <a:cubicBezTo>
                  <a:pt x="86251" y="298853"/>
                  <a:pt x="85395" y="295185"/>
                  <a:pt x="83691" y="292986"/>
                </a:cubicBezTo>
                <a:cubicBezTo>
                  <a:pt x="81979" y="290762"/>
                  <a:pt x="79377" y="289646"/>
                  <a:pt x="75885" y="289646"/>
                </a:cubicBezTo>
                <a:cubicBezTo>
                  <a:pt x="72889" y="289646"/>
                  <a:pt x="70388" y="290409"/>
                  <a:pt x="68390" y="291912"/>
                </a:cubicBezTo>
                <a:cubicBezTo>
                  <a:pt x="66384" y="293414"/>
                  <a:pt x="64806" y="294875"/>
                  <a:pt x="63640" y="296301"/>
                </a:cubicBezTo>
                <a:lnTo>
                  <a:pt x="63640" y="342708"/>
                </a:lnTo>
                <a:lnTo>
                  <a:pt x="53526" y="342708"/>
                </a:lnTo>
                <a:lnTo>
                  <a:pt x="53526" y="282503"/>
                </a:lnTo>
                <a:lnTo>
                  <a:pt x="62775" y="282503"/>
                </a:lnTo>
                <a:lnTo>
                  <a:pt x="62775" y="289285"/>
                </a:lnTo>
                <a:lnTo>
                  <a:pt x="63018" y="289285"/>
                </a:lnTo>
                <a:cubicBezTo>
                  <a:pt x="63262" y="288773"/>
                  <a:pt x="63807" y="288051"/>
                  <a:pt x="64638" y="287086"/>
                </a:cubicBezTo>
                <a:cubicBezTo>
                  <a:pt x="65478" y="286120"/>
                  <a:pt x="66552" y="285214"/>
                  <a:pt x="67887" y="284324"/>
                </a:cubicBezTo>
                <a:cubicBezTo>
                  <a:pt x="69221" y="283451"/>
                  <a:pt x="70807" y="282662"/>
                  <a:pt x="72646" y="282008"/>
                </a:cubicBezTo>
                <a:cubicBezTo>
                  <a:pt x="74467" y="281336"/>
                  <a:pt x="76548" y="281000"/>
                  <a:pt x="78882" y="281000"/>
                </a:cubicBezTo>
                <a:cubicBezTo>
                  <a:pt x="81551" y="281000"/>
                  <a:pt x="83960" y="281403"/>
                  <a:pt x="86125" y="282192"/>
                </a:cubicBezTo>
                <a:cubicBezTo>
                  <a:pt x="88291" y="282990"/>
                  <a:pt x="90120" y="284265"/>
                  <a:pt x="91614" y="286028"/>
                </a:cubicBezTo>
                <a:cubicBezTo>
                  <a:pt x="93125" y="287782"/>
                  <a:pt x="94283" y="290057"/>
                  <a:pt x="95114" y="292852"/>
                </a:cubicBezTo>
                <a:cubicBezTo>
                  <a:pt x="95945" y="295655"/>
                  <a:pt x="96365" y="299096"/>
                  <a:pt x="96365" y="303201"/>
                </a:cubicBezTo>
                <a:lnTo>
                  <a:pt x="96365" y="342708"/>
                </a:lnTo>
                <a:lnTo>
                  <a:pt x="86251" y="342708"/>
                </a:lnTo>
                <a:close/>
                <a:moveTo>
                  <a:pt x="18308" y="335540"/>
                </a:moveTo>
                <a:cubicBezTo>
                  <a:pt x="19726" y="335540"/>
                  <a:pt x="20977" y="335347"/>
                  <a:pt x="22060" y="334927"/>
                </a:cubicBezTo>
                <a:cubicBezTo>
                  <a:pt x="23142" y="334516"/>
                  <a:pt x="24074" y="334004"/>
                  <a:pt x="24871" y="333425"/>
                </a:cubicBezTo>
                <a:cubicBezTo>
                  <a:pt x="25652" y="332837"/>
                  <a:pt x="26323" y="332191"/>
                  <a:pt x="26860" y="331477"/>
                </a:cubicBezTo>
                <a:cubicBezTo>
                  <a:pt x="27398" y="330772"/>
                  <a:pt x="27884" y="330151"/>
                  <a:pt x="28296" y="329664"/>
                </a:cubicBezTo>
                <a:lnTo>
                  <a:pt x="28296" y="316370"/>
                </a:lnTo>
                <a:lnTo>
                  <a:pt x="25056" y="316495"/>
                </a:lnTo>
                <a:cubicBezTo>
                  <a:pt x="20221" y="316663"/>
                  <a:pt x="16562" y="317503"/>
                  <a:pt x="14069" y="318997"/>
                </a:cubicBezTo>
                <a:cubicBezTo>
                  <a:pt x="11568" y="320507"/>
                  <a:pt x="10317" y="322933"/>
                  <a:pt x="10317" y="326282"/>
                </a:cubicBezTo>
                <a:cubicBezTo>
                  <a:pt x="10317" y="329362"/>
                  <a:pt x="11022" y="331687"/>
                  <a:pt x="12441" y="333240"/>
                </a:cubicBezTo>
                <a:cubicBezTo>
                  <a:pt x="13851" y="334784"/>
                  <a:pt x="15815" y="335540"/>
                  <a:pt x="18308" y="335540"/>
                </a:cubicBezTo>
                <a:close/>
                <a:moveTo>
                  <a:pt x="204" y="327398"/>
                </a:moveTo>
                <a:cubicBezTo>
                  <a:pt x="204" y="323890"/>
                  <a:pt x="867" y="320969"/>
                  <a:pt x="2201" y="318627"/>
                </a:cubicBezTo>
                <a:cubicBezTo>
                  <a:pt x="3536" y="316286"/>
                  <a:pt x="5323" y="314397"/>
                  <a:pt x="7573" y="312928"/>
                </a:cubicBezTo>
                <a:cubicBezTo>
                  <a:pt x="9822" y="311451"/>
                  <a:pt x="12466" y="310410"/>
                  <a:pt x="15504" y="309789"/>
                </a:cubicBezTo>
                <a:cubicBezTo>
                  <a:pt x="18534" y="309151"/>
                  <a:pt x="21766" y="308841"/>
                  <a:pt x="25182" y="308841"/>
                </a:cubicBezTo>
                <a:lnTo>
                  <a:pt x="28296" y="308841"/>
                </a:lnTo>
                <a:lnTo>
                  <a:pt x="28296" y="303075"/>
                </a:lnTo>
                <a:cubicBezTo>
                  <a:pt x="28296" y="297972"/>
                  <a:pt x="27398" y="294463"/>
                  <a:pt x="25618" y="292541"/>
                </a:cubicBezTo>
                <a:cubicBezTo>
                  <a:pt x="23830" y="290619"/>
                  <a:pt x="21304" y="289646"/>
                  <a:pt x="18064" y="289646"/>
                </a:cubicBezTo>
                <a:cubicBezTo>
                  <a:pt x="15068" y="289646"/>
                  <a:pt x="12567" y="290300"/>
                  <a:pt x="10561" y="291601"/>
                </a:cubicBezTo>
                <a:cubicBezTo>
                  <a:pt x="8563" y="292902"/>
                  <a:pt x="6985" y="294044"/>
                  <a:pt x="5819" y="295051"/>
                </a:cubicBezTo>
                <a:lnTo>
                  <a:pt x="1580" y="288277"/>
                </a:lnTo>
                <a:cubicBezTo>
                  <a:pt x="2243" y="287606"/>
                  <a:pt x="3099" y="286851"/>
                  <a:pt x="4132" y="286028"/>
                </a:cubicBezTo>
                <a:cubicBezTo>
                  <a:pt x="5172" y="285180"/>
                  <a:pt x="6440" y="284383"/>
                  <a:pt x="7950" y="283628"/>
                </a:cubicBezTo>
                <a:cubicBezTo>
                  <a:pt x="9444" y="282897"/>
                  <a:pt x="11148" y="282251"/>
                  <a:pt x="13062" y="281764"/>
                </a:cubicBezTo>
                <a:cubicBezTo>
                  <a:pt x="14984" y="281252"/>
                  <a:pt x="17141" y="281000"/>
                  <a:pt x="19558" y="281000"/>
                </a:cubicBezTo>
                <a:cubicBezTo>
                  <a:pt x="25719" y="281000"/>
                  <a:pt x="30377" y="282713"/>
                  <a:pt x="33550" y="286154"/>
                </a:cubicBezTo>
                <a:cubicBezTo>
                  <a:pt x="36706" y="289570"/>
                  <a:pt x="38292" y="295093"/>
                  <a:pt x="38292" y="302705"/>
                </a:cubicBezTo>
                <a:lnTo>
                  <a:pt x="38292" y="330151"/>
                </a:lnTo>
                <a:cubicBezTo>
                  <a:pt x="38292" y="332753"/>
                  <a:pt x="38376" y="335280"/>
                  <a:pt x="38544" y="337747"/>
                </a:cubicBezTo>
                <a:cubicBezTo>
                  <a:pt x="38712" y="340215"/>
                  <a:pt x="38880" y="341868"/>
                  <a:pt x="39039" y="342708"/>
                </a:cubicBezTo>
                <a:lnTo>
                  <a:pt x="29420" y="342708"/>
                </a:lnTo>
                <a:lnTo>
                  <a:pt x="29051" y="336068"/>
                </a:lnTo>
                <a:lnTo>
                  <a:pt x="28799" y="336068"/>
                </a:lnTo>
                <a:cubicBezTo>
                  <a:pt x="28472" y="336807"/>
                  <a:pt x="27968" y="337663"/>
                  <a:pt x="27305" y="338628"/>
                </a:cubicBezTo>
                <a:cubicBezTo>
                  <a:pt x="26634" y="339585"/>
                  <a:pt x="25803" y="340467"/>
                  <a:pt x="24804" y="341272"/>
                </a:cubicBezTo>
                <a:cubicBezTo>
                  <a:pt x="23805" y="342061"/>
                  <a:pt x="22597" y="342733"/>
                  <a:pt x="21187" y="343337"/>
                </a:cubicBezTo>
                <a:cubicBezTo>
                  <a:pt x="19768" y="343916"/>
                  <a:pt x="18106" y="344202"/>
                  <a:pt x="16184" y="344202"/>
                </a:cubicBezTo>
                <a:cubicBezTo>
                  <a:pt x="13935" y="344202"/>
                  <a:pt x="11828" y="343790"/>
                  <a:pt x="9881" y="342951"/>
                </a:cubicBezTo>
                <a:cubicBezTo>
                  <a:pt x="7925" y="342112"/>
                  <a:pt x="6221" y="340945"/>
                  <a:pt x="4761" y="339443"/>
                </a:cubicBezTo>
                <a:cubicBezTo>
                  <a:pt x="3309" y="337932"/>
                  <a:pt x="2176" y="336161"/>
                  <a:pt x="1387" y="334113"/>
                </a:cubicBezTo>
                <a:cubicBezTo>
                  <a:pt x="598" y="332065"/>
                  <a:pt x="204" y="329824"/>
                  <a:pt x="204" y="327398"/>
                </a:cubicBezTo>
                <a:close/>
                <a:moveTo>
                  <a:pt x="544102" y="216247"/>
                </a:moveTo>
                <a:lnTo>
                  <a:pt x="544102" y="177495"/>
                </a:lnTo>
                <a:cubicBezTo>
                  <a:pt x="544102" y="172400"/>
                  <a:pt x="543238" y="168741"/>
                  <a:pt x="541551" y="166525"/>
                </a:cubicBezTo>
                <a:cubicBezTo>
                  <a:pt x="539847" y="164318"/>
                  <a:pt x="537236" y="163210"/>
                  <a:pt x="533728" y="163210"/>
                </a:cubicBezTo>
                <a:cubicBezTo>
                  <a:pt x="530732" y="163210"/>
                  <a:pt x="528222" y="163957"/>
                  <a:pt x="526233" y="165459"/>
                </a:cubicBezTo>
                <a:cubicBezTo>
                  <a:pt x="524219" y="166970"/>
                  <a:pt x="522649" y="168422"/>
                  <a:pt x="521466" y="169849"/>
                </a:cubicBezTo>
                <a:lnTo>
                  <a:pt x="521466" y="216247"/>
                </a:lnTo>
                <a:lnTo>
                  <a:pt x="511368" y="216247"/>
                </a:lnTo>
                <a:lnTo>
                  <a:pt x="511368" y="156059"/>
                </a:lnTo>
                <a:lnTo>
                  <a:pt x="520635" y="156059"/>
                </a:lnTo>
                <a:lnTo>
                  <a:pt x="520635" y="162824"/>
                </a:lnTo>
                <a:lnTo>
                  <a:pt x="520878" y="162824"/>
                </a:lnTo>
                <a:cubicBezTo>
                  <a:pt x="521121" y="162320"/>
                  <a:pt x="521650" y="161590"/>
                  <a:pt x="522481" y="160633"/>
                </a:cubicBezTo>
                <a:cubicBezTo>
                  <a:pt x="523320" y="159668"/>
                  <a:pt x="524387" y="158753"/>
                  <a:pt x="525729" y="157880"/>
                </a:cubicBezTo>
                <a:cubicBezTo>
                  <a:pt x="527056" y="156999"/>
                  <a:pt x="528650" y="156227"/>
                  <a:pt x="530497" y="155555"/>
                </a:cubicBezTo>
                <a:cubicBezTo>
                  <a:pt x="532318" y="154884"/>
                  <a:pt x="534400" y="154548"/>
                  <a:pt x="536724" y="154548"/>
                </a:cubicBezTo>
                <a:cubicBezTo>
                  <a:pt x="539402" y="154548"/>
                  <a:pt x="541811" y="154951"/>
                  <a:pt x="543976" y="155748"/>
                </a:cubicBezTo>
                <a:cubicBezTo>
                  <a:pt x="546142" y="156537"/>
                  <a:pt x="547955" y="157813"/>
                  <a:pt x="549465" y="159567"/>
                </a:cubicBezTo>
                <a:cubicBezTo>
                  <a:pt x="550976" y="161321"/>
                  <a:pt x="552118" y="163604"/>
                  <a:pt x="552974" y="166399"/>
                </a:cubicBezTo>
                <a:cubicBezTo>
                  <a:pt x="553796" y="169211"/>
                  <a:pt x="554216" y="172652"/>
                  <a:pt x="554216" y="176748"/>
                </a:cubicBezTo>
                <a:lnTo>
                  <a:pt x="554216" y="216247"/>
                </a:lnTo>
                <a:lnTo>
                  <a:pt x="544102" y="216247"/>
                </a:lnTo>
                <a:close/>
                <a:moveTo>
                  <a:pt x="488119" y="186157"/>
                </a:moveTo>
                <a:cubicBezTo>
                  <a:pt x="488119" y="178125"/>
                  <a:pt x="486978" y="172300"/>
                  <a:pt x="484645" y="168657"/>
                </a:cubicBezTo>
                <a:cubicBezTo>
                  <a:pt x="482320" y="165023"/>
                  <a:pt x="479071" y="163210"/>
                  <a:pt x="474908" y="163210"/>
                </a:cubicBezTo>
                <a:cubicBezTo>
                  <a:pt x="470762" y="163210"/>
                  <a:pt x="467514" y="165023"/>
                  <a:pt x="465223" y="168657"/>
                </a:cubicBezTo>
                <a:cubicBezTo>
                  <a:pt x="462940" y="172300"/>
                  <a:pt x="461781" y="178125"/>
                  <a:pt x="461781" y="186157"/>
                </a:cubicBezTo>
                <a:cubicBezTo>
                  <a:pt x="461781" y="194181"/>
                  <a:pt x="462956" y="199947"/>
                  <a:pt x="465273" y="203455"/>
                </a:cubicBezTo>
                <a:cubicBezTo>
                  <a:pt x="467615" y="206972"/>
                  <a:pt x="470880" y="208726"/>
                  <a:pt x="475017" y="208726"/>
                </a:cubicBezTo>
                <a:cubicBezTo>
                  <a:pt x="479189" y="208726"/>
                  <a:pt x="482420" y="206972"/>
                  <a:pt x="484712" y="203455"/>
                </a:cubicBezTo>
                <a:cubicBezTo>
                  <a:pt x="486995" y="199947"/>
                  <a:pt x="488119" y="194181"/>
                  <a:pt x="488119" y="186157"/>
                </a:cubicBezTo>
                <a:close/>
                <a:moveTo>
                  <a:pt x="451306" y="186157"/>
                </a:moveTo>
                <a:cubicBezTo>
                  <a:pt x="451306" y="180634"/>
                  <a:pt x="451944" y="175867"/>
                  <a:pt x="453254" y="171863"/>
                </a:cubicBezTo>
                <a:cubicBezTo>
                  <a:pt x="454521" y="167843"/>
                  <a:pt x="456275" y="164561"/>
                  <a:pt x="458466" y="162018"/>
                </a:cubicBezTo>
                <a:cubicBezTo>
                  <a:pt x="460682" y="159466"/>
                  <a:pt x="463225" y="157578"/>
                  <a:pt x="466087" y="156369"/>
                </a:cubicBezTo>
                <a:cubicBezTo>
                  <a:pt x="468974" y="155161"/>
                  <a:pt x="472038" y="154548"/>
                  <a:pt x="475269" y="154548"/>
                </a:cubicBezTo>
                <a:cubicBezTo>
                  <a:pt x="478601" y="154548"/>
                  <a:pt x="481690" y="155161"/>
                  <a:pt x="484535" y="156369"/>
                </a:cubicBezTo>
                <a:cubicBezTo>
                  <a:pt x="487356" y="157578"/>
                  <a:pt x="489815" y="159466"/>
                  <a:pt x="491896" y="162018"/>
                </a:cubicBezTo>
                <a:cubicBezTo>
                  <a:pt x="493978" y="164561"/>
                  <a:pt x="495614" y="167843"/>
                  <a:pt x="496831" y="171863"/>
                </a:cubicBezTo>
                <a:cubicBezTo>
                  <a:pt x="498023" y="175867"/>
                  <a:pt x="498611" y="180634"/>
                  <a:pt x="498611" y="186157"/>
                </a:cubicBezTo>
                <a:cubicBezTo>
                  <a:pt x="498611" y="191747"/>
                  <a:pt x="498007" y="196556"/>
                  <a:pt x="496764" y="200576"/>
                </a:cubicBezTo>
                <a:cubicBezTo>
                  <a:pt x="495497" y="204588"/>
                  <a:pt x="493793" y="207870"/>
                  <a:pt x="491586" y="210422"/>
                </a:cubicBezTo>
                <a:cubicBezTo>
                  <a:pt x="489361" y="212965"/>
                  <a:pt x="486810" y="214828"/>
                  <a:pt x="483881" y="215995"/>
                </a:cubicBezTo>
                <a:cubicBezTo>
                  <a:pt x="480968" y="217170"/>
                  <a:pt x="477913" y="217757"/>
                  <a:pt x="474648" y="217757"/>
                </a:cubicBezTo>
                <a:cubicBezTo>
                  <a:pt x="471333" y="217757"/>
                  <a:pt x="468236" y="217170"/>
                  <a:pt x="465416" y="215995"/>
                </a:cubicBezTo>
                <a:cubicBezTo>
                  <a:pt x="462570" y="214828"/>
                  <a:pt x="460136" y="212965"/>
                  <a:pt x="458038" y="210422"/>
                </a:cubicBezTo>
                <a:cubicBezTo>
                  <a:pt x="455973" y="207870"/>
                  <a:pt x="454303" y="204605"/>
                  <a:pt x="453111" y="200635"/>
                </a:cubicBezTo>
                <a:cubicBezTo>
                  <a:pt x="451911" y="196665"/>
                  <a:pt x="451306" y="191831"/>
                  <a:pt x="451306" y="186157"/>
                </a:cubicBezTo>
                <a:close/>
                <a:moveTo>
                  <a:pt x="433563" y="141505"/>
                </a:moveTo>
                <a:cubicBezTo>
                  <a:pt x="431465" y="141505"/>
                  <a:pt x="429811" y="140842"/>
                  <a:pt x="428569" y="139499"/>
                </a:cubicBezTo>
                <a:cubicBezTo>
                  <a:pt x="427302" y="138164"/>
                  <a:pt x="426698" y="136410"/>
                  <a:pt x="426698" y="134236"/>
                </a:cubicBezTo>
                <a:cubicBezTo>
                  <a:pt x="426698" y="132146"/>
                  <a:pt x="427302" y="130434"/>
                  <a:pt x="428569" y="129091"/>
                </a:cubicBezTo>
                <a:cubicBezTo>
                  <a:pt x="429811" y="127757"/>
                  <a:pt x="431465" y="127094"/>
                  <a:pt x="433563" y="127094"/>
                </a:cubicBezTo>
                <a:cubicBezTo>
                  <a:pt x="435552" y="127094"/>
                  <a:pt x="437206" y="127757"/>
                  <a:pt x="438440" y="129091"/>
                </a:cubicBezTo>
                <a:cubicBezTo>
                  <a:pt x="439682" y="130434"/>
                  <a:pt x="440303" y="132146"/>
                  <a:pt x="440303" y="134236"/>
                </a:cubicBezTo>
                <a:cubicBezTo>
                  <a:pt x="440303" y="136410"/>
                  <a:pt x="439682" y="138164"/>
                  <a:pt x="438440" y="139499"/>
                </a:cubicBezTo>
                <a:cubicBezTo>
                  <a:pt x="437206" y="140842"/>
                  <a:pt x="435552" y="141505"/>
                  <a:pt x="433563" y="141505"/>
                </a:cubicBezTo>
                <a:close/>
                <a:moveTo>
                  <a:pt x="438566" y="216247"/>
                </a:moveTo>
                <a:lnTo>
                  <a:pt x="428452" y="216247"/>
                </a:lnTo>
                <a:lnTo>
                  <a:pt x="428452" y="156059"/>
                </a:lnTo>
                <a:lnTo>
                  <a:pt x="438566" y="156059"/>
                </a:lnTo>
                <a:lnTo>
                  <a:pt x="438566" y="216247"/>
                </a:lnTo>
                <a:close/>
                <a:moveTo>
                  <a:pt x="416978" y="164334"/>
                </a:moveTo>
                <a:lnTo>
                  <a:pt x="403843" y="164334"/>
                </a:lnTo>
                <a:lnTo>
                  <a:pt x="403843" y="197689"/>
                </a:lnTo>
                <a:cubicBezTo>
                  <a:pt x="403843" y="201961"/>
                  <a:pt x="404372" y="204857"/>
                  <a:pt x="405471" y="206410"/>
                </a:cubicBezTo>
                <a:cubicBezTo>
                  <a:pt x="406554" y="207946"/>
                  <a:pt x="408375" y="208726"/>
                  <a:pt x="410960" y="208726"/>
                </a:cubicBezTo>
                <a:cubicBezTo>
                  <a:pt x="412454" y="208726"/>
                  <a:pt x="413747" y="208516"/>
                  <a:pt x="414829" y="208097"/>
                </a:cubicBezTo>
                <a:cubicBezTo>
                  <a:pt x="415912" y="207686"/>
                  <a:pt x="416701" y="207299"/>
                  <a:pt x="417205" y="206972"/>
                </a:cubicBezTo>
                <a:lnTo>
                  <a:pt x="418581" y="215122"/>
                </a:lnTo>
                <a:cubicBezTo>
                  <a:pt x="418162" y="215458"/>
                  <a:pt x="417171" y="215970"/>
                  <a:pt x="415585" y="216683"/>
                </a:cubicBezTo>
                <a:cubicBezTo>
                  <a:pt x="413990" y="217396"/>
                  <a:pt x="411892" y="217757"/>
                  <a:pt x="409206" y="217757"/>
                </a:cubicBezTo>
                <a:cubicBezTo>
                  <a:pt x="404061" y="217757"/>
                  <a:pt x="400192" y="216305"/>
                  <a:pt x="397598" y="213426"/>
                </a:cubicBezTo>
                <a:cubicBezTo>
                  <a:pt x="395013" y="210539"/>
                  <a:pt x="393729" y="205755"/>
                  <a:pt x="393729" y="199066"/>
                </a:cubicBezTo>
                <a:lnTo>
                  <a:pt x="393729" y="164334"/>
                </a:lnTo>
                <a:lnTo>
                  <a:pt x="386502" y="164334"/>
                </a:lnTo>
                <a:lnTo>
                  <a:pt x="386502" y="157561"/>
                </a:lnTo>
                <a:lnTo>
                  <a:pt x="393729" y="156059"/>
                </a:lnTo>
                <a:lnTo>
                  <a:pt x="394845" y="139247"/>
                </a:lnTo>
                <a:lnTo>
                  <a:pt x="403843" y="139247"/>
                </a:lnTo>
                <a:lnTo>
                  <a:pt x="403843" y="156059"/>
                </a:lnTo>
                <a:lnTo>
                  <a:pt x="418204" y="156059"/>
                </a:lnTo>
                <a:lnTo>
                  <a:pt x="416978" y="164334"/>
                </a:lnTo>
                <a:close/>
                <a:moveTo>
                  <a:pt x="356127" y="209104"/>
                </a:moveTo>
                <a:cubicBezTo>
                  <a:pt x="357537" y="209104"/>
                  <a:pt x="358779" y="208894"/>
                  <a:pt x="359879" y="208475"/>
                </a:cubicBezTo>
                <a:cubicBezTo>
                  <a:pt x="360962" y="208055"/>
                  <a:pt x="361910" y="207551"/>
                  <a:pt x="362682" y="206972"/>
                </a:cubicBezTo>
                <a:cubicBezTo>
                  <a:pt x="363471" y="206385"/>
                  <a:pt x="364143" y="205738"/>
                  <a:pt x="364697" y="205025"/>
                </a:cubicBezTo>
                <a:cubicBezTo>
                  <a:pt x="365225" y="204320"/>
                  <a:pt x="365687" y="203707"/>
                  <a:pt x="366124" y="203204"/>
                </a:cubicBezTo>
                <a:lnTo>
                  <a:pt x="366124" y="189909"/>
                </a:lnTo>
                <a:lnTo>
                  <a:pt x="362867" y="190043"/>
                </a:lnTo>
                <a:cubicBezTo>
                  <a:pt x="358041" y="190211"/>
                  <a:pt x="354373" y="191042"/>
                  <a:pt x="351880" y="192544"/>
                </a:cubicBezTo>
                <a:cubicBezTo>
                  <a:pt x="349371" y="194047"/>
                  <a:pt x="348145" y="196481"/>
                  <a:pt x="348145" y="199821"/>
                </a:cubicBezTo>
                <a:cubicBezTo>
                  <a:pt x="348145" y="202910"/>
                  <a:pt x="348850" y="205235"/>
                  <a:pt x="350277" y="206779"/>
                </a:cubicBezTo>
                <a:cubicBezTo>
                  <a:pt x="351670" y="208332"/>
                  <a:pt x="353651" y="209104"/>
                  <a:pt x="356127" y="209104"/>
                </a:cubicBezTo>
                <a:close/>
                <a:moveTo>
                  <a:pt x="338031" y="200954"/>
                </a:moveTo>
                <a:cubicBezTo>
                  <a:pt x="338031" y="197437"/>
                  <a:pt x="338686" y="194517"/>
                  <a:pt x="340012" y="192175"/>
                </a:cubicBezTo>
                <a:cubicBezTo>
                  <a:pt x="341355" y="189833"/>
                  <a:pt x="343143" y="187928"/>
                  <a:pt x="345375" y="186467"/>
                </a:cubicBezTo>
                <a:cubicBezTo>
                  <a:pt x="347633" y="185007"/>
                  <a:pt x="350294" y="183958"/>
                  <a:pt x="353324" y="183328"/>
                </a:cubicBezTo>
                <a:cubicBezTo>
                  <a:pt x="356371" y="182707"/>
                  <a:pt x="359602" y="182388"/>
                  <a:pt x="362993" y="182388"/>
                </a:cubicBezTo>
                <a:lnTo>
                  <a:pt x="366124" y="182388"/>
                </a:lnTo>
                <a:lnTo>
                  <a:pt x="366124" y="176622"/>
                </a:lnTo>
                <a:cubicBezTo>
                  <a:pt x="366124" y="171527"/>
                  <a:pt x="365225" y="168011"/>
                  <a:pt x="363438" y="166097"/>
                </a:cubicBezTo>
                <a:cubicBezTo>
                  <a:pt x="361650" y="164167"/>
                  <a:pt x="359124" y="163210"/>
                  <a:pt x="355884" y="163210"/>
                </a:cubicBezTo>
                <a:cubicBezTo>
                  <a:pt x="352896" y="163210"/>
                  <a:pt x="350386" y="163848"/>
                  <a:pt x="348405" y="165149"/>
                </a:cubicBezTo>
                <a:cubicBezTo>
                  <a:pt x="346391" y="166450"/>
                  <a:pt x="344813" y="167591"/>
                  <a:pt x="343638" y="168598"/>
                </a:cubicBezTo>
                <a:lnTo>
                  <a:pt x="339408" y="161825"/>
                </a:lnTo>
                <a:cubicBezTo>
                  <a:pt x="340063" y="161162"/>
                  <a:pt x="340927" y="160406"/>
                  <a:pt x="341959" y="159567"/>
                </a:cubicBezTo>
                <a:cubicBezTo>
                  <a:pt x="342992" y="158736"/>
                  <a:pt x="344276" y="157939"/>
                  <a:pt x="345770" y="157192"/>
                </a:cubicBezTo>
                <a:cubicBezTo>
                  <a:pt x="347272" y="156436"/>
                  <a:pt x="348976" y="155807"/>
                  <a:pt x="350881" y="155303"/>
                </a:cubicBezTo>
                <a:cubicBezTo>
                  <a:pt x="352812" y="154808"/>
                  <a:pt x="354961" y="154548"/>
                  <a:pt x="357369" y="154548"/>
                </a:cubicBezTo>
                <a:cubicBezTo>
                  <a:pt x="363555" y="154548"/>
                  <a:pt x="368205" y="156269"/>
                  <a:pt x="371386" y="159693"/>
                </a:cubicBezTo>
                <a:cubicBezTo>
                  <a:pt x="374534" y="163126"/>
                  <a:pt x="376128" y="168640"/>
                  <a:pt x="376128" y="176244"/>
                </a:cubicBezTo>
                <a:lnTo>
                  <a:pt x="376128" y="203707"/>
                </a:lnTo>
                <a:cubicBezTo>
                  <a:pt x="376128" y="206292"/>
                  <a:pt x="376204" y="208827"/>
                  <a:pt x="376372" y="211295"/>
                </a:cubicBezTo>
                <a:cubicBezTo>
                  <a:pt x="376556" y="213762"/>
                  <a:pt x="376716" y="215416"/>
                  <a:pt x="376884" y="216247"/>
                </a:cubicBezTo>
                <a:lnTo>
                  <a:pt x="367257" y="216247"/>
                </a:lnTo>
                <a:lnTo>
                  <a:pt x="366879" y="209599"/>
                </a:lnTo>
                <a:lnTo>
                  <a:pt x="366619" y="209599"/>
                </a:lnTo>
                <a:cubicBezTo>
                  <a:pt x="366291" y="210355"/>
                  <a:pt x="365796" y="211211"/>
                  <a:pt x="365125" y="212167"/>
                </a:cubicBezTo>
                <a:cubicBezTo>
                  <a:pt x="364470" y="213133"/>
                  <a:pt x="363631" y="214014"/>
                  <a:pt x="362615" y="214803"/>
                </a:cubicBezTo>
                <a:cubicBezTo>
                  <a:pt x="361616" y="215600"/>
                  <a:pt x="360425" y="216289"/>
                  <a:pt x="359014" y="216876"/>
                </a:cubicBezTo>
                <a:cubicBezTo>
                  <a:pt x="357588" y="217464"/>
                  <a:pt x="355917" y="217757"/>
                  <a:pt x="354012" y="217757"/>
                </a:cubicBezTo>
                <a:cubicBezTo>
                  <a:pt x="351746" y="217757"/>
                  <a:pt x="349664" y="217338"/>
                  <a:pt x="347700" y="216498"/>
                </a:cubicBezTo>
                <a:cubicBezTo>
                  <a:pt x="345753" y="215659"/>
                  <a:pt x="344033" y="214492"/>
                  <a:pt x="342572" y="212982"/>
                </a:cubicBezTo>
                <a:cubicBezTo>
                  <a:pt x="341128" y="211488"/>
                  <a:pt x="339995" y="209708"/>
                  <a:pt x="339223" y="207660"/>
                </a:cubicBezTo>
                <a:cubicBezTo>
                  <a:pt x="338409" y="205612"/>
                  <a:pt x="338031" y="203371"/>
                  <a:pt x="338031" y="200954"/>
                </a:cubicBezTo>
                <a:close/>
                <a:moveTo>
                  <a:pt x="326650" y="167717"/>
                </a:moveTo>
                <a:cubicBezTo>
                  <a:pt x="326407" y="167474"/>
                  <a:pt x="326012" y="167096"/>
                  <a:pt x="325492" y="166592"/>
                </a:cubicBezTo>
                <a:cubicBezTo>
                  <a:pt x="324930" y="166097"/>
                  <a:pt x="324258" y="165593"/>
                  <a:pt x="323419" y="165090"/>
                </a:cubicBezTo>
                <a:cubicBezTo>
                  <a:pt x="322571" y="164586"/>
                  <a:pt x="321589" y="164150"/>
                  <a:pt x="320406" y="163772"/>
                </a:cubicBezTo>
                <a:cubicBezTo>
                  <a:pt x="319256" y="163386"/>
                  <a:pt x="317913" y="163210"/>
                  <a:pt x="316419" y="163210"/>
                </a:cubicBezTo>
                <a:cubicBezTo>
                  <a:pt x="314262" y="163210"/>
                  <a:pt x="312239" y="163604"/>
                  <a:pt x="310359" y="164393"/>
                </a:cubicBezTo>
                <a:cubicBezTo>
                  <a:pt x="308487" y="165191"/>
                  <a:pt x="306867" y="166466"/>
                  <a:pt x="305508" y="168220"/>
                </a:cubicBezTo>
                <a:cubicBezTo>
                  <a:pt x="304131" y="169975"/>
                  <a:pt x="303048" y="172249"/>
                  <a:pt x="302243" y="175053"/>
                </a:cubicBezTo>
                <a:cubicBezTo>
                  <a:pt x="301454" y="177856"/>
                  <a:pt x="301042" y="181264"/>
                  <a:pt x="301042" y="185267"/>
                </a:cubicBezTo>
                <a:cubicBezTo>
                  <a:pt x="301042" y="189707"/>
                  <a:pt x="301420" y="193425"/>
                  <a:pt x="302108" y="196430"/>
                </a:cubicBezTo>
                <a:cubicBezTo>
                  <a:pt x="302830" y="199443"/>
                  <a:pt x="303812" y="201844"/>
                  <a:pt x="305046" y="203648"/>
                </a:cubicBezTo>
                <a:cubicBezTo>
                  <a:pt x="306288" y="205445"/>
                  <a:pt x="307816" y="206737"/>
                  <a:pt x="309620" y="207526"/>
                </a:cubicBezTo>
                <a:cubicBezTo>
                  <a:pt x="311391" y="208332"/>
                  <a:pt x="313389" y="208726"/>
                  <a:pt x="315538" y="208726"/>
                </a:cubicBezTo>
                <a:cubicBezTo>
                  <a:pt x="318601" y="208726"/>
                  <a:pt x="320976" y="208181"/>
                  <a:pt x="322588" y="207098"/>
                </a:cubicBezTo>
                <a:cubicBezTo>
                  <a:pt x="324224" y="206007"/>
                  <a:pt x="325391" y="205126"/>
                  <a:pt x="326046" y="204454"/>
                </a:cubicBezTo>
                <a:lnTo>
                  <a:pt x="330142" y="211488"/>
                </a:lnTo>
                <a:cubicBezTo>
                  <a:pt x="329747" y="211983"/>
                  <a:pt x="329126" y="212596"/>
                  <a:pt x="328354" y="213301"/>
                </a:cubicBezTo>
                <a:cubicBezTo>
                  <a:pt x="327557" y="214014"/>
                  <a:pt x="326524" y="214702"/>
                  <a:pt x="325290" y="215365"/>
                </a:cubicBezTo>
                <a:cubicBezTo>
                  <a:pt x="324048" y="216037"/>
                  <a:pt x="322504" y="216608"/>
                  <a:pt x="320716" y="217069"/>
                </a:cubicBezTo>
                <a:cubicBezTo>
                  <a:pt x="318945" y="217531"/>
                  <a:pt x="316880" y="217757"/>
                  <a:pt x="314539" y="217757"/>
                </a:cubicBezTo>
                <a:cubicBezTo>
                  <a:pt x="311207" y="217757"/>
                  <a:pt x="308093" y="217203"/>
                  <a:pt x="305197" y="216129"/>
                </a:cubicBezTo>
                <a:cubicBezTo>
                  <a:pt x="302276" y="215038"/>
                  <a:pt x="299716" y="213233"/>
                  <a:pt x="297551" y="210724"/>
                </a:cubicBezTo>
                <a:cubicBezTo>
                  <a:pt x="295394" y="208223"/>
                  <a:pt x="293681" y="204958"/>
                  <a:pt x="292439" y="200954"/>
                </a:cubicBezTo>
                <a:cubicBezTo>
                  <a:pt x="291214" y="196942"/>
                  <a:pt x="290568" y="191957"/>
                  <a:pt x="290568" y="186031"/>
                </a:cubicBezTo>
                <a:cubicBezTo>
                  <a:pt x="290568" y="180256"/>
                  <a:pt x="291323" y="175372"/>
                  <a:pt x="292817" y="171360"/>
                </a:cubicBezTo>
                <a:cubicBezTo>
                  <a:pt x="294311" y="167339"/>
                  <a:pt x="296275" y="164108"/>
                  <a:pt x="298701" y="161632"/>
                </a:cubicBezTo>
                <a:cubicBezTo>
                  <a:pt x="301110" y="159164"/>
                  <a:pt x="303770" y="157376"/>
                  <a:pt x="306733" y="156243"/>
                </a:cubicBezTo>
                <a:cubicBezTo>
                  <a:pt x="309704" y="155110"/>
                  <a:pt x="312667" y="154548"/>
                  <a:pt x="315655" y="154548"/>
                </a:cubicBezTo>
                <a:cubicBezTo>
                  <a:pt x="317913" y="154548"/>
                  <a:pt x="319885" y="154766"/>
                  <a:pt x="321606" y="155177"/>
                </a:cubicBezTo>
                <a:cubicBezTo>
                  <a:pt x="323310" y="155597"/>
                  <a:pt x="324770" y="156117"/>
                  <a:pt x="325979" y="156747"/>
                </a:cubicBezTo>
                <a:cubicBezTo>
                  <a:pt x="327196" y="157376"/>
                  <a:pt x="328194" y="158048"/>
                  <a:pt x="328967" y="158753"/>
                </a:cubicBezTo>
                <a:cubicBezTo>
                  <a:pt x="329764" y="159466"/>
                  <a:pt x="330402" y="160071"/>
                  <a:pt x="330914" y="160566"/>
                </a:cubicBezTo>
                <a:lnTo>
                  <a:pt x="326650" y="167717"/>
                </a:lnTo>
                <a:close/>
                <a:moveTo>
                  <a:pt x="277835" y="216247"/>
                </a:moveTo>
                <a:lnTo>
                  <a:pt x="268586" y="216247"/>
                </a:lnTo>
                <a:lnTo>
                  <a:pt x="268586" y="209482"/>
                </a:lnTo>
                <a:lnTo>
                  <a:pt x="268359" y="209482"/>
                </a:lnTo>
                <a:cubicBezTo>
                  <a:pt x="268099" y="209977"/>
                  <a:pt x="267553" y="210707"/>
                  <a:pt x="266722" y="211664"/>
                </a:cubicBezTo>
                <a:cubicBezTo>
                  <a:pt x="265900" y="212629"/>
                  <a:pt x="264834" y="213552"/>
                  <a:pt x="263541" y="214434"/>
                </a:cubicBezTo>
                <a:cubicBezTo>
                  <a:pt x="262240" y="215307"/>
                  <a:pt x="260671" y="216079"/>
                  <a:pt x="258850" y="216750"/>
                </a:cubicBezTo>
                <a:cubicBezTo>
                  <a:pt x="257028" y="217422"/>
                  <a:pt x="254980" y="217757"/>
                  <a:pt x="252739" y="217757"/>
                </a:cubicBezTo>
                <a:cubicBezTo>
                  <a:pt x="250062" y="217757"/>
                  <a:pt x="247670" y="217355"/>
                  <a:pt x="245555" y="216566"/>
                </a:cubicBezTo>
                <a:cubicBezTo>
                  <a:pt x="243440" y="215768"/>
                  <a:pt x="241618" y="214492"/>
                  <a:pt x="240124" y="212738"/>
                </a:cubicBezTo>
                <a:cubicBezTo>
                  <a:pt x="238622" y="210976"/>
                  <a:pt x="237464" y="208701"/>
                  <a:pt x="236683" y="205898"/>
                </a:cubicBezTo>
                <a:cubicBezTo>
                  <a:pt x="235886" y="203103"/>
                  <a:pt x="235491" y="199653"/>
                  <a:pt x="235491" y="195557"/>
                </a:cubicBezTo>
                <a:lnTo>
                  <a:pt x="235491" y="156059"/>
                </a:lnTo>
                <a:lnTo>
                  <a:pt x="245622" y="156059"/>
                </a:lnTo>
                <a:lnTo>
                  <a:pt x="245622" y="194810"/>
                </a:lnTo>
                <a:cubicBezTo>
                  <a:pt x="245622" y="199821"/>
                  <a:pt x="246428" y="203388"/>
                  <a:pt x="248047" y="205520"/>
                </a:cubicBezTo>
                <a:cubicBezTo>
                  <a:pt x="249667" y="207660"/>
                  <a:pt x="252177" y="208726"/>
                  <a:pt x="255601" y="208726"/>
                </a:cubicBezTo>
                <a:cubicBezTo>
                  <a:pt x="258505" y="208726"/>
                  <a:pt x="260965" y="207996"/>
                  <a:pt x="262962" y="206527"/>
                </a:cubicBezTo>
                <a:cubicBezTo>
                  <a:pt x="264968" y="205067"/>
                  <a:pt x="266555" y="203623"/>
                  <a:pt x="267721" y="202196"/>
                </a:cubicBezTo>
                <a:lnTo>
                  <a:pt x="267721" y="156059"/>
                </a:lnTo>
                <a:lnTo>
                  <a:pt x="277835" y="156059"/>
                </a:lnTo>
                <a:lnTo>
                  <a:pt x="277835" y="216247"/>
                </a:lnTo>
                <a:close/>
                <a:moveTo>
                  <a:pt x="199023" y="208726"/>
                </a:moveTo>
                <a:cubicBezTo>
                  <a:pt x="200601" y="208726"/>
                  <a:pt x="202019" y="208516"/>
                  <a:pt x="203269" y="208097"/>
                </a:cubicBezTo>
                <a:cubicBezTo>
                  <a:pt x="204512" y="207686"/>
                  <a:pt x="205603" y="207157"/>
                  <a:pt x="206518" y="206527"/>
                </a:cubicBezTo>
                <a:cubicBezTo>
                  <a:pt x="207424" y="205898"/>
                  <a:pt x="208188" y="205260"/>
                  <a:pt x="208817" y="204588"/>
                </a:cubicBezTo>
                <a:cubicBezTo>
                  <a:pt x="209447" y="203909"/>
                  <a:pt x="209925" y="203338"/>
                  <a:pt x="210261" y="202834"/>
                </a:cubicBezTo>
                <a:lnTo>
                  <a:pt x="210261" y="165711"/>
                </a:lnTo>
                <a:cubicBezTo>
                  <a:pt x="209338" y="165132"/>
                  <a:pt x="208280" y="164628"/>
                  <a:pt x="207080" y="164209"/>
                </a:cubicBezTo>
                <a:cubicBezTo>
                  <a:pt x="205871" y="163789"/>
                  <a:pt x="204352" y="163579"/>
                  <a:pt x="202514" y="163579"/>
                </a:cubicBezTo>
                <a:cubicBezTo>
                  <a:pt x="200198" y="163579"/>
                  <a:pt x="197999" y="163982"/>
                  <a:pt x="195959" y="164771"/>
                </a:cubicBezTo>
                <a:cubicBezTo>
                  <a:pt x="193919" y="165568"/>
                  <a:pt x="192148" y="166886"/>
                  <a:pt x="190646" y="168724"/>
                </a:cubicBezTo>
                <a:cubicBezTo>
                  <a:pt x="189152" y="170562"/>
                  <a:pt x="187969" y="172946"/>
                  <a:pt x="187096" y="175867"/>
                </a:cubicBezTo>
                <a:cubicBezTo>
                  <a:pt x="186223" y="178796"/>
                  <a:pt x="185778" y="182388"/>
                  <a:pt x="185778" y="186652"/>
                </a:cubicBezTo>
                <a:cubicBezTo>
                  <a:pt x="185778" y="190832"/>
                  <a:pt x="186147" y="194323"/>
                  <a:pt x="186844" y="197118"/>
                </a:cubicBezTo>
                <a:cubicBezTo>
                  <a:pt x="187557" y="199930"/>
                  <a:pt x="188531" y="202180"/>
                  <a:pt x="189782" y="203892"/>
                </a:cubicBezTo>
                <a:cubicBezTo>
                  <a:pt x="191032" y="205612"/>
                  <a:pt x="192442" y="206846"/>
                  <a:pt x="194020" y="207585"/>
                </a:cubicBezTo>
                <a:cubicBezTo>
                  <a:pt x="195607" y="208349"/>
                  <a:pt x="197268" y="208726"/>
                  <a:pt x="199023" y="208726"/>
                </a:cubicBezTo>
                <a:close/>
                <a:moveTo>
                  <a:pt x="175303" y="187030"/>
                </a:moveTo>
                <a:cubicBezTo>
                  <a:pt x="175303" y="180928"/>
                  <a:pt x="176092" y="175825"/>
                  <a:pt x="177662" y="171737"/>
                </a:cubicBezTo>
                <a:cubicBezTo>
                  <a:pt x="179240" y="167633"/>
                  <a:pt x="181279" y="164334"/>
                  <a:pt x="183780" y="161825"/>
                </a:cubicBezTo>
                <a:cubicBezTo>
                  <a:pt x="186282" y="159315"/>
                  <a:pt x="189119" y="157544"/>
                  <a:pt x="192274" y="156495"/>
                </a:cubicBezTo>
                <a:cubicBezTo>
                  <a:pt x="195439" y="155454"/>
                  <a:pt x="198603" y="154926"/>
                  <a:pt x="201767" y="154926"/>
                </a:cubicBezTo>
                <a:cubicBezTo>
                  <a:pt x="203689" y="154926"/>
                  <a:pt x="205351" y="155077"/>
                  <a:pt x="206761" y="155370"/>
                </a:cubicBezTo>
                <a:cubicBezTo>
                  <a:pt x="208180" y="155664"/>
                  <a:pt x="209338" y="156017"/>
                  <a:pt x="210261" y="156436"/>
                </a:cubicBezTo>
                <a:lnTo>
                  <a:pt x="210261" y="127589"/>
                </a:lnTo>
                <a:lnTo>
                  <a:pt x="220383" y="126456"/>
                </a:lnTo>
                <a:lnTo>
                  <a:pt x="220383" y="216247"/>
                </a:lnTo>
                <a:lnTo>
                  <a:pt x="211134" y="216247"/>
                </a:lnTo>
                <a:lnTo>
                  <a:pt x="211134" y="209851"/>
                </a:lnTo>
                <a:lnTo>
                  <a:pt x="210874" y="209851"/>
                </a:lnTo>
                <a:cubicBezTo>
                  <a:pt x="210639" y="210355"/>
                  <a:pt x="210177" y="211043"/>
                  <a:pt x="209506" y="211924"/>
                </a:cubicBezTo>
                <a:cubicBezTo>
                  <a:pt x="208834" y="212805"/>
                  <a:pt x="207928" y="213670"/>
                  <a:pt x="206761" y="214551"/>
                </a:cubicBezTo>
                <a:cubicBezTo>
                  <a:pt x="205603" y="215432"/>
                  <a:pt x="204142" y="216188"/>
                  <a:pt x="202397" y="216817"/>
                </a:cubicBezTo>
                <a:cubicBezTo>
                  <a:pt x="200642" y="217438"/>
                  <a:pt x="198603" y="217757"/>
                  <a:pt x="196270" y="217757"/>
                </a:cubicBezTo>
                <a:cubicBezTo>
                  <a:pt x="193449" y="217757"/>
                  <a:pt x="190747" y="217187"/>
                  <a:pt x="188229" y="216062"/>
                </a:cubicBezTo>
                <a:cubicBezTo>
                  <a:pt x="185677" y="214929"/>
                  <a:pt x="183462" y="213133"/>
                  <a:pt x="181548" y="210665"/>
                </a:cubicBezTo>
                <a:cubicBezTo>
                  <a:pt x="179617" y="208206"/>
                  <a:pt x="178107" y="205025"/>
                  <a:pt x="176982" y="201139"/>
                </a:cubicBezTo>
                <a:cubicBezTo>
                  <a:pt x="175857" y="197253"/>
                  <a:pt x="175303" y="192544"/>
                  <a:pt x="175303" y="187030"/>
                </a:cubicBezTo>
                <a:close/>
                <a:moveTo>
                  <a:pt x="163427" y="138366"/>
                </a:moveTo>
                <a:lnTo>
                  <a:pt x="132699" y="138366"/>
                </a:lnTo>
                <a:lnTo>
                  <a:pt x="132699" y="168220"/>
                </a:lnTo>
                <a:lnTo>
                  <a:pt x="160926" y="168220"/>
                </a:lnTo>
                <a:lnTo>
                  <a:pt x="160926" y="176874"/>
                </a:lnTo>
                <a:lnTo>
                  <a:pt x="132699" y="176874"/>
                </a:lnTo>
                <a:lnTo>
                  <a:pt x="132699" y="207216"/>
                </a:lnTo>
                <a:lnTo>
                  <a:pt x="166558" y="207216"/>
                </a:lnTo>
                <a:lnTo>
                  <a:pt x="165928" y="216247"/>
                </a:lnTo>
                <a:lnTo>
                  <a:pt x="121838" y="216247"/>
                </a:lnTo>
                <a:lnTo>
                  <a:pt x="121838" y="129721"/>
                </a:lnTo>
                <a:lnTo>
                  <a:pt x="164182" y="129721"/>
                </a:lnTo>
                <a:lnTo>
                  <a:pt x="163427" y="138366"/>
                </a:lnTo>
                <a:close/>
                <a:moveTo>
                  <a:pt x="85496" y="164334"/>
                </a:moveTo>
                <a:lnTo>
                  <a:pt x="73267" y="164334"/>
                </a:lnTo>
                <a:lnTo>
                  <a:pt x="73267" y="216247"/>
                </a:lnTo>
                <a:lnTo>
                  <a:pt x="63144" y="216247"/>
                </a:lnTo>
                <a:lnTo>
                  <a:pt x="63144" y="164334"/>
                </a:lnTo>
                <a:lnTo>
                  <a:pt x="55893" y="164334"/>
                </a:lnTo>
                <a:lnTo>
                  <a:pt x="55893" y="157561"/>
                </a:lnTo>
                <a:lnTo>
                  <a:pt x="63144" y="156185"/>
                </a:lnTo>
                <a:lnTo>
                  <a:pt x="63144" y="144140"/>
                </a:lnTo>
                <a:cubicBezTo>
                  <a:pt x="63144" y="140884"/>
                  <a:pt x="63598" y="138080"/>
                  <a:pt x="64512" y="135739"/>
                </a:cubicBezTo>
                <a:cubicBezTo>
                  <a:pt x="65436" y="133405"/>
                  <a:pt x="66636" y="131475"/>
                  <a:pt x="68147" y="129973"/>
                </a:cubicBezTo>
                <a:cubicBezTo>
                  <a:pt x="69641" y="128462"/>
                  <a:pt x="71387" y="127379"/>
                  <a:pt x="73384" y="126708"/>
                </a:cubicBezTo>
                <a:cubicBezTo>
                  <a:pt x="75390" y="126044"/>
                  <a:pt x="77505" y="125709"/>
                  <a:pt x="79755" y="125709"/>
                </a:cubicBezTo>
                <a:cubicBezTo>
                  <a:pt x="81920" y="125709"/>
                  <a:pt x="83750" y="126003"/>
                  <a:pt x="85252" y="126590"/>
                </a:cubicBezTo>
                <a:cubicBezTo>
                  <a:pt x="86755" y="127169"/>
                  <a:pt x="87753" y="127631"/>
                  <a:pt x="88249" y="127967"/>
                </a:cubicBezTo>
                <a:lnTo>
                  <a:pt x="86125" y="136368"/>
                </a:lnTo>
                <a:cubicBezTo>
                  <a:pt x="85621" y="136032"/>
                  <a:pt x="84916" y="135672"/>
                  <a:pt x="84002" y="135294"/>
                </a:cubicBezTo>
                <a:cubicBezTo>
                  <a:pt x="83087" y="134925"/>
                  <a:pt x="81962" y="134731"/>
                  <a:pt x="80636" y="134731"/>
                </a:cubicBezTo>
                <a:cubicBezTo>
                  <a:pt x="78210" y="134731"/>
                  <a:pt x="76381" y="135495"/>
                  <a:pt x="75130" y="136989"/>
                </a:cubicBezTo>
                <a:cubicBezTo>
                  <a:pt x="73888" y="138500"/>
                  <a:pt x="73267" y="141261"/>
                  <a:pt x="73267" y="145282"/>
                </a:cubicBezTo>
                <a:lnTo>
                  <a:pt x="73267" y="156059"/>
                </a:lnTo>
                <a:lnTo>
                  <a:pt x="86755" y="156059"/>
                </a:lnTo>
                <a:lnTo>
                  <a:pt x="85496" y="164334"/>
                </a:lnTo>
                <a:close/>
                <a:moveTo>
                  <a:pt x="37788" y="186157"/>
                </a:moveTo>
                <a:cubicBezTo>
                  <a:pt x="37788" y="178125"/>
                  <a:pt x="36630" y="172300"/>
                  <a:pt x="34297" y="168657"/>
                </a:cubicBezTo>
                <a:cubicBezTo>
                  <a:pt x="31964" y="165023"/>
                  <a:pt x="28715" y="163210"/>
                  <a:pt x="24552" y="163210"/>
                </a:cubicBezTo>
                <a:cubicBezTo>
                  <a:pt x="20389" y="163210"/>
                  <a:pt x="17166" y="165023"/>
                  <a:pt x="14875" y="168657"/>
                </a:cubicBezTo>
                <a:cubicBezTo>
                  <a:pt x="12584" y="172300"/>
                  <a:pt x="11442" y="178125"/>
                  <a:pt x="11442" y="186157"/>
                </a:cubicBezTo>
                <a:cubicBezTo>
                  <a:pt x="11442" y="194181"/>
                  <a:pt x="12609" y="199947"/>
                  <a:pt x="14942" y="203455"/>
                </a:cubicBezTo>
                <a:cubicBezTo>
                  <a:pt x="17267" y="206972"/>
                  <a:pt x="20515" y="208726"/>
                  <a:pt x="24678" y="208726"/>
                </a:cubicBezTo>
                <a:cubicBezTo>
                  <a:pt x="28841" y="208726"/>
                  <a:pt x="32064" y="206972"/>
                  <a:pt x="34356" y="203455"/>
                </a:cubicBezTo>
                <a:cubicBezTo>
                  <a:pt x="36647" y="199947"/>
                  <a:pt x="37788" y="194181"/>
                  <a:pt x="37788" y="186157"/>
                </a:cubicBezTo>
                <a:close/>
                <a:moveTo>
                  <a:pt x="959" y="186157"/>
                </a:moveTo>
                <a:cubicBezTo>
                  <a:pt x="959" y="180634"/>
                  <a:pt x="1597" y="175867"/>
                  <a:pt x="2889" y="171863"/>
                </a:cubicBezTo>
                <a:cubicBezTo>
                  <a:pt x="4174" y="167843"/>
                  <a:pt x="5928" y="164561"/>
                  <a:pt x="8135" y="162018"/>
                </a:cubicBezTo>
                <a:cubicBezTo>
                  <a:pt x="10343" y="159466"/>
                  <a:pt x="12869" y="157578"/>
                  <a:pt x="15748" y="156369"/>
                </a:cubicBezTo>
                <a:cubicBezTo>
                  <a:pt x="18627" y="155161"/>
                  <a:pt x="21682" y="154548"/>
                  <a:pt x="24930" y="154548"/>
                </a:cubicBezTo>
                <a:cubicBezTo>
                  <a:pt x="28254" y="154548"/>
                  <a:pt x="31342" y="155161"/>
                  <a:pt x="34171" y="156369"/>
                </a:cubicBezTo>
                <a:cubicBezTo>
                  <a:pt x="36999" y="157578"/>
                  <a:pt x="39459" y="159466"/>
                  <a:pt x="41540" y="162018"/>
                </a:cubicBezTo>
                <a:cubicBezTo>
                  <a:pt x="43622" y="164561"/>
                  <a:pt x="45267" y="167843"/>
                  <a:pt x="46467" y="171863"/>
                </a:cubicBezTo>
                <a:cubicBezTo>
                  <a:pt x="47676" y="175867"/>
                  <a:pt x="48288" y="180634"/>
                  <a:pt x="48288" y="186157"/>
                </a:cubicBezTo>
                <a:cubicBezTo>
                  <a:pt x="48288" y="191747"/>
                  <a:pt x="47659" y="196556"/>
                  <a:pt x="46408" y="200576"/>
                </a:cubicBezTo>
                <a:cubicBezTo>
                  <a:pt x="45158" y="204588"/>
                  <a:pt x="43429" y="207870"/>
                  <a:pt x="41221" y="210422"/>
                </a:cubicBezTo>
                <a:cubicBezTo>
                  <a:pt x="39022" y="212965"/>
                  <a:pt x="36462" y="214828"/>
                  <a:pt x="33550" y="215995"/>
                </a:cubicBezTo>
                <a:cubicBezTo>
                  <a:pt x="30629" y="217170"/>
                  <a:pt x="27549" y="217757"/>
                  <a:pt x="24300" y="217757"/>
                </a:cubicBezTo>
                <a:cubicBezTo>
                  <a:pt x="20977" y="217757"/>
                  <a:pt x="17896" y="217170"/>
                  <a:pt x="15068" y="215995"/>
                </a:cubicBezTo>
                <a:cubicBezTo>
                  <a:pt x="12231" y="214828"/>
                  <a:pt x="9780" y="212965"/>
                  <a:pt x="7699" y="210422"/>
                </a:cubicBezTo>
                <a:cubicBezTo>
                  <a:pt x="5617" y="207870"/>
                  <a:pt x="3964" y="204605"/>
                  <a:pt x="2763" y="200635"/>
                </a:cubicBezTo>
                <a:cubicBezTo>
                  <a:pt x="1555" y="196665"/>
                  <a:pt x="959" y="191831"/>
                  <a:pt x="959" y="186157"/>
                </a:cubicBezTo>
                <a:close/>
                <a:moveTo>
                  <a:pt x="718564" y="29598"/>
                </a:moveTo>
                <a:lnTo>
                  <a:pt x="699822" y="93302"/>
                </a:lnTo>
                <a:cubicBezTo>
                  <a:pt x="697656" y="100663"/>
                  <a:pt x="695004" y="106220"/>
                  <a:pt x="691890" y="109988"/>
                </a:cubicBezTo>
                <a:cubicBezTo>
                  <a:pt x="688776" y="113740"/>
                  <a:pt x="684252" y="115620"/>
                  <a:pt x="678335" y="115620"/>
                </a:cubicBezTo>
                <a:cubicBezTo>
                  <a:pt x="677101" y="115620"/>
                  <a:pt x="676052" y="115477"/>
                  <a:pt x="675205" y="115192"/>
                </a:cubicBezTo>
                <a:cubicBezTo>
                  <a:pt x="674399" y="114890"/>
                  <a:pt x="673811" y="114663"/>
                  <a:pt x="673476" y="114495"/>
                </a:cubicBezTo>
                <a:lnTo>
                  <a:pt x="673476" y="105724"/>
                </a:lnTo>
                <a:cubicBezTo>
                  <a:pt x="673904" y="105884"/>
                  <a:pt x="674432" y="106069"/>
                  <a:pt x="675087" y="106287"/>
                </a:cubicBezTo>
                <a:cubicBezTo>
                  <a:pt x="675775" y="106488"/>
                  <a:pt x="676640" y="106597"/>
                  <a:pt x="677706" y="106597"/>
                </a:cubicBezTo>
                <a:cubicBezTo>
                  <a:pt x="681298" y="106597"/>
                  <a:pt x="684017" y="105464"/>
                  <a:pt x="685889" y="103215"/>
                </a:cubicBezTo>
                <a:cubicBezTo>
                  <a:pt x="687778" y="100949"/>
                  <a:pt x="689364" y="97491"/>
                  <a:pt x="690707" y="92807"/>
                </a:cubicBezTo>
                <a:lnTo>
                  <a:pt x="691580" y="89668"/>
                </a:lnTo>
                <a:lnTo>
                  <a:pt x="672217" y="29598"/>
                </a:lnTo>
                <a:lnTo>
                  <a:pt x="683086" y="29598"/>
                </a:lnTo>
                <a:lnTo>
                  <a:pt x="692444" y="62953"/>
                </a:lnTo>
                <a:cubicBezTo>
                  <a:pt x="693368" y="66385"/>
                  <a:pt x="694215" y="69583"/>
                  <a:pt x="694954" y="72554"/>
                </a:cubicBezTo>
                <a:cubicBezTo>
                  <a:pt x="695709" y="75517"/>
                  <a:pt x="696154" y="78169"/>
                  <a:pt x="696330" y="80520"/>
                </a:cubicBezTo>
                <a:lnTo>
                  <a:pt x="696574" y="80520"/>
                </a:lnTo>
                <a:cubicBezTo>
                  <a:pt x="696758" y="78169"/>
                  <a:pt x="697153" y="75542"/>
                  <a:pt x="697757" y="72613"/>
                </a:cubicBezTo>
                <a:cubicBezTo>
                  <a:pt x="698395" y="69684"/>
                  <a:pt x="699150" y="66511"/>
                  <a:pt x="700065" y="63087"/>
                </a:cubicBezTo>
                <a:lnTo>
                  <a:pt x="708576" y="29598"/>
                </a:lnTo>
                <a:lnTo>
                  <a:pt x="718564" y="29598"/>
                </a:lnTo>
                <a:close/>
                <a:moveTo>
                  <a:pt x="668608" y="38495"/>
                </a:moveTo>
                <a:cubicBezTo>
                  <a:pt x="668347" y="38335"/>
                  <a:pt x="667810" y="38125"/>
                  <a:pt x="666954" y="37874"/>
                </a:cubicBezTo>
                <a:cubicBezTo>
                  <a:pt x="666148" y="37622"/>
                  <a:pt x="665007" y="37496"/>
                  <a:pt x="663614" y="37496"/>
                </a:cubicBezTo>
                <a:cubicBezTo>
                  <a:pt x="660433" y="37496"/>
                  <a:pt x="657973" y="38352"/>
                  <a:pt x="656169" y="40064"/>
                </a:cubicBezTo>
                <a:cubicBezTo>
                  <a:pt x="654381" y="41785"/>
                  <a:pt x="653105" y="43640"/>
                  <a:pt x="652383" y="45646"/>
                </a:cubicBezTo>
                <a:lnTo>
                  <a:pt x="652383" y="89794"/>
                </a:lnTo>
                <a:lnTo>
                  <a:pt x="642253" y="89794"/>
                </a:lnTo>
                <a:lnTo>
                  <a:pt x="642253" y="29598"/>
                </a:lnTo>
                <a:lnTo>
                  <a:pt x="651494" y="29598"/>
                </a:lnTo>
                <a:lnTo>
                  <a:pt x="651494" y="37748"/>
                </a:lnTo>
                <a:lnTo>
                  <a:pt x="651745" y="37748"/>
                </a:lnTo>
                <a:cubicBezTo>
                  <a:pt x="652148" y="36573"/>
                  <a:pt x="652694" y="35423"/>
                  <a:pt x="653349" y="34298"/>
                </a:cubicBezTo>
                <a:cubicBezTo>
                  <a:pt x="654037" y="33173"/>
                  <a:pt x="654859" y="32166"/>
                  <a:pt x="655875" y="31293"/>
                </a:cubicBezTo>
                <a:cubicBezTo>
                  <a:pt x="656857" y="30412"/>
                  <a:pt x="658057" y="29724"/>
                  <a:pt x="659434" y="29220"/>
                </a:cubicBezTo>
                <a:cubicBezTo>
                  <a:pt x="660810" y="28716"/>
                  <a:pt x="662447" y="28473"/>
                  <a:pt x="664352" y="28473"/>
                </a:cubicBezTo>
                <a:cubicBezTo>
                  <a:pt x="665762" y="28473"/>
                  <a:pt x="666904" y="28599"/>
                  <a:pt x="667793" y="28851"/>
                </a:cubicBezTo>
                <a:cubicBezTo>
                  <a:pt x="668658" y="29094"/>
                  <a:pt x="669346" y="29304"/>
                  <a:pt x="669841" y="29472"/>
                </a:cubicBezTo>
                <a:lnTo>
                  <a:pt x="668608" y="38495"/>
                </a:lnTo>
                <a:close/>
                <a:moveTo>
                  <a:pt x="630762" y="37874"/>
                </a:moveTo>
                <a:lnTo>
                  <a:pt x="617660" y="37874"/>
                </a:lnTo>
                <a:lnTo>
                  <a:pt x="617660" y="71228"/>
                </a:lnTo>
                <a:cubicBezTo>
                  <a:pt x="617660" y="75500"/>
                  <a:pt x="618189" y="78404"/>
                  <a:pt x="619264" y="79949"/>
                </a:cubicBezTo>
                <a:cubicBezTo>
                  <a:pt x="620363" y="81493"/>
                  <a:pt x="622184" y="82265"/>
                  <a:pt x="624778" y="82265"/>
                </a:cubicBezTo>
                <a:cubicBezTo>
                  <a:pt x="626264" y="82265"/>
                  <a:pt x="627548" y="82056"/>
                  <a:pt x="628647" y="81644"/>
                </a:cubicBezTo>
                <a:cubicBezTo>
                  <a:pt x="629730" y="81225"/>
                  <a:pt x="630494" y="80847"/>
                  <a:pt x="631022" y="80520"/>
                </a:cubicBezTo>
                <a:lnTo>
                  <a:pt x="632382" y="88669"/>
                </a:lnTo>
                <a:cubicBezTo>
                  <a:pt x="631954" y="88997"/>
                  <a:pt x="630989" y="89517"/>
                  <a:pt x="629386" y="90231"/>
                </a:cubicBezTo>
                <a:cubicBezTo>
                  <a:pt x="627808" y="90936"/>
                  <a:pt x="625693" y="91296"/>
                  <a:pt x="623024" y="91296"/>
                </a:cubicBezTo>
                <a:cubicBezTo>
                  <a:pt x="617862" y="91296"/>
                  <a:pt x="613993" y="89861"/>
                  <a:pt x="611399" y="86974"/>
                </a:cubicBezTo>
                <a:cubicBezTo>
                  <a:pt x="608822" y="84087"/>
                  <a:pt x="607530" y="79303"/>
                  <a:pt x="607530" y="72613"/>
                </a:cubicBezTo>
                <a:lnTo>
                  <a:pt x="607530" y="37874"/>
                </a:lnTo>
                <a:lnTo>
                  <a:pt x="600287" y="37874"/>
                </a:lnTo>
                <a:lnTo>
                  <a:pt x="600287" y="31100"/>
                </a:lnTo>
                <a:lnTo>
                  <a:pt x="607530" y="29598"/>
                </a:lnTo>
                <a:lnTo>
                  <a:pt x="608663" y="12795"/>
                </a:lnTo>
                <a:lnTo>
                  <a:pt x="617660" y="12795"/>
                </a:lnTo>
                <a:lnTo>
                  <a:pt x="617660" y="29598"/>
                </a:lnTo>
                <a:lnTo>
                  <a:pt x="632005" y="29598"/>
                </a:lnTo>
                <a:lnTo>
                  <a:pt x="630762" y="37874"/>
                </a:lnTo>
                <a:close/>
                <a:moveTo>
                  <a:pt x="587302" y="41760"/>
                </a:moveTo>
                <a:cubicBezTo>
                  <a:pt x="586648" y="41013"/>
                  <a:pt x="585430" y="39989"/>
                  <a:pt x="583676" y="38688"/>
                </a:cubicBezTo>
                <a:cubicBezTo>
                  <a:pt x="581922" y="37395"/>
                  <a:pt x="579631" y="36749"/>
                  <a:pt x="576811" y="36749"/>
                </a:cubicBezTo>
                <a:cubicBezTo>
                  <a:pt x="574142" y="36749"/>
                  <a:pt x="572119" y="37370"/>
                  <a:pt x="570692" y="38629"/>
                </a:cubicBezTo>
                <a:cubicBezTo>
                  <a:pt x="569265" y="39880"/>
                  <a:pt x="568577" y="41390"/>
                  <a:pt x="568577" y="43144"/>
                </a:cubicBezTo>
                <a:cubicBezTo>
                  <a:pt x="568577" y="45402"/>
                  <a:pt x="569240" y="47257"/>
                  <a:pt x="570516" y="48718"/>
                </a:cubicBezTo>
                <a:cubicBezTo>
                  <a:pt x="571808" y="50186"/>
                  <a:pt x="573781" y="51756"/>
                  <a:pt x="576450" y="53418"/>
                </a:cubicBezTo>
                <a:lnTo>
                  <a:pt x="580201" y="55676"/>
                </a:lnTo>
                <a:cubicBezTo>
                  <a:pt x="584272" y="58101"/>
                  <a:pt x="587462" y="60712"/>
                  <a:pt x="589812" y="63523"/>
                </a:cubicBezTo>
                <a:cubicBezTo>
                  <a:pt x="592137" y="66318"/>
                  <a:pt x="593303" y="69944"/>
                  <a:pt x="593303" y="74367"/>
                </a:cubicBezTo>
                <a:cubicBezTo>
                  <a:pt x="593303" y="79135"/>
                  <a:pt x="591658" y="83147"/>
                  <a:pt x="588368" y="86403"/>
                </a:cubicBezTo>
                <a:cubicBezTo>
                  <a:pt x="585086" y="89668"/>
                  <a:pt x="580369" y="91296"/>
                  <a:pt x="574184" y="91296"/>
                </a:cubicBezTo>
                <a:cubicBezTo>
                  <a:pt x="571791" y="91296"/>
                  <a:pt x="569660" y="91053"/>
                  <a:pt x="567830" y="90541"/>
                </a:cubicBezTo>
                <a:cubicBezTo>
                  <a:pt x="565975" y="90046"/>
                  <a:pt x="564397" y="89458"/>
                  <a:pt x="563004" y="88795"/>
                </a:cubicBezTo>
                <a:cubicBezTo>
                  <a:pt x="561627" y="88124"/>
                  <a:pt x="560503" y="87394"/>
                  <a:pt x="559579" y="86596"/>
                </a:cubicBezTo>
                <a:cubicBezTo>
                  <a:pt x="558664" y="85799"/>
                  <a:pt x="557892" y="85069"/>
                  <a:pt x="557338" y="84406"/>
                </a:cubicBezTo>
                <a:lnTo>
                  <a:pt x="562223" y="76373"/>
                </a:lnTo>
                <a:cubicBezTo>
                  <a:pt x="562710" y="76877"/>
                  <a:pt x="563306" y="77456"/>
                  <a:pt x="564002" y="78127"/>
                </a:cubicBezTo>
                <a:cubicBezTo>
                  <a:pt x="564708" y="78799"/>
                  <a:pt x="565580" y="79445"/>
                  <a:pt x="566579" y="80075"/>
                </a:cubicBezTo>
                <a:cubicBezTo>
                  <a:pt x="567561" y="80696"/>
                  <a:pt x="568694" y="81225"/>
                  <a:pt x="569945" y="81644"/>
                </a:cubicBezTo>
                <a:cubicBezTo>
                  <a:pt x="571187" y="82056"/>
                  <a:pt x="572648" y="82265"/>
                  <a:pt x="574335" y="82265"/>
                </a:cubicBezTo>
                <a:cubicBezTo>
                  <a:pt x="577314" y="82265"/>
                  <a:pt x="579597" y="81602"/>
                  <a:pt x="581184" y="80259"/>
                </a:cubicBezTo>
                <a:cubicBezTo>
                  <a:pt x="582761" y="78925"/>
                  <a:pt x="583550" y="77297"/>
                  <a:pt x="583550" y="75366"/>
                </a:cubicBezTo>
                <a:cubicBezTo>
                  <a:pt x="583550" y="73948"/>
                  <a:pt x="583366" y="72714"/>
                  <a:pt x="583005" y="71673"/>
                </a:cubicBezTo>
                <a:cubicBezTo>
                  <a:pt x="582610" y="70632"/>
                  <a:pt x="582056" y="69684"/>
                  <a:pt x="581318" y="68853"/>
                </a:cubicBezTo>
                <a:cubicBezTo>
                  <a:pt x="580562" y="68014"/>
                  <a:pt x="579631" y="67216"/>
                  <a:pt x="578582" y="66469"/>
                </a:cubicBezTo>
                <a:cubicBezTo>
                  <a:pt x="577482" y="65722"/>
                  <a:pt x="576240" y="64875"/>
                  <a:pt x="574813" y="63960"/>
                </a:cubicBezTo>
                <a:lnTo>
                  <a:pt x="571053" y="61568"/>
                </a:lnTo>
                <a:cubicBezTo>
                  <a:pt x="567318" y="59150"/>
                  <a:pt x="564397" y="56599"/>
                  <a:pt x="562282" y="53930"/>
                </a:cubicBezTo>
                <a:cubicBezTo>
                  <a:pt x="560158" y="51244"/>
                  <a:pt x="559076" y="47820"/>
                  <a:pt x="559076" y="43640"/>
                </a:cubicBezTo>
                <a:cubicBezTo>
                  <a:pt x="559076" y="41390"/>
                  <a:pt x="559512" y="39317"/>
                  <a:pt x="560402" y="37429"/>
                </a:cubicBezTo>
                <a:cubicBezTo>
                  <a:pt x="561266" y="35557"/>
                  <a:pt x="562500" y="33929"/>
                  <a:pt x="564070" y="32544"/>
                </a:cubicBezTo>
                <a:cubicBezTo>
                  <a:pt x="565664" y="31159"/>
                  <a:pt x="567503" y="30076"/>
                  <a:pt x="569626" y="29279"/>
                </a:cubicBezTo>
                <a:cubicBezTo>
                  <a:pt x="571758" y="28498"/>
                  <a:pt x="574024" y="28087"/>
                  <a:pt x="576450" y="28087"/>
                </a:cubicBezTo>
                <a:cubicBezTo>
                  <a:pt x="578775" y="28087"/>
                  <a:pt x="580764" y="28322"/>
                  <a:pt x="582434" y="28784"/>
                </a:cubicBezTo>
                <a:cubicBezTo>
                  <a:pt x="584104" y="29237"/>
                  <a:pt x="585548" y="29824"/>
                  <a:pt x="586740" y="30538"/>
                </a:cubicBezTo>
                <a:cubicBezTo>
                  <a:pt x="587957" y="31251"/>
                  <a:pt x="588939" y="31965"/>
                  <a:pt x="589745" y="32670"/>
                </a:cubicBezTo>
                <a:cubicBezTo>
                  <a:pt x="590550" y="33383"/>
                  <a:pt x="591172" y="33987"/>
                  <a:pt x="591675" y="34483"/>
                </a:cubicBezTo>
                <a:lnTo>
                  <a:pt x="587302" y="41760"/>
                </a:lnTo>
                <a:close/>
                <a:moveTo>
                  <a:pt x="540972" y="15052"/>
                </a:moveTo>
                <a:cubicBezTo>
                  <a:pt x="538873" y="15052"/>
                  <a:pt x="537236" y="14381"/>
                  <a:pt x="535978" y="13046"/>
                </a:cubicBezTo>
                <a:cubicBezTo>
                  <a:pt x="534710" y="11712"/>
                  <a:pt x="534106" y="9949"/>
                  <a:pt x="534106" y="7775"/>
                </a:cubicBezTo>
                <a:cubicBezTo>
                  <a:pt x="534106" y="5685"/>
                  <a:pt x="534710" y="3973"/>
                  <a:pt x="535978" y="2630"/>
                </a:cubicBezTo>
                <a:cubicBezTo>
                  <a:pt x="537236" y="1304"/>
                  <a:pt x="538873" y="624"/>
                  <a:pt x="540972" y="624"/>
                </a:cubicBezTo>
                <a:cubicBezTo>
                  <a:pt x="542961" y="624"/>
                  <a:pt x="544597" y="1304"/>
                  <a:pt x="545823" y="2630"/>
                </a:cubicBezTo>
                <a:cubicBezTo>
                  <a:pt x="547090" y="3973"/>
                  <a:pt x="547711" y="5685"/>
                  <a:pt x="547711" y="7775"/>
                </a:cubicBezTo>
                <a:cubicBezTo>
                  <a:pt x="547711" y="9949"/>
                  <a:pt x="547090" y="11712"/>
                  <a:pt x="545823" y="13046"/>
                </a:cubicBezTo>
                <a:cubicBezTo>
                  <a:pt x="544597" y="14381"/>
                  <a:pt x="542961" y="15052"/>
                  <a:pt x="540972" y="15052"/>
                </a:cubicBezTo>
                <a:close/>
                <a:moveTo>
                  <a:pt x="545957" y="89794"/>
                </a:moveTo>
                <a:lnTo>
                  <a:pt x="535860" y="89794"/>
                </a:lnTo>
                <a:lnTo>
                  <a:pt x="535860" y="29598"/>
                </a:lnTo>
                <a:lnTo>
                  <a:pt x="545957" y="29598"/>
                </a:lnTo>
                <a:lnTo>
                  <a:pt x="545957" y="89794"/>
                </a:lnTo>
                <a:close/>
                <a:moveTo>
                  <a:pt x="510613" y="89794"/>
                </a:moveTo>
                <a:lnTo>
                  <a:pt x="510613" y="51034"/>
                </a:lnTo>
                <a:cubicBezTo>
                  <a:pt x="510613" y="45939"/>
                  <a:pt x="509765" y="42280"/>
                  <a:pt x="508053" y="40064"/>
                </a:cubicBezTo>
                <a:cubicBezTo>
                  <a:pt x="506349" y="37848"/>
                  <a:pt x="503748" y="36749"/>
                  <a:pt x="500239" y="36749"/>
                </a:cubicBezTo>
                <a:cubicBezTo>
                  <a:pt x="497251" y="36749"/>
                  <a:pt x="494750" y="37496"/>
                  <a:pt x="492761" y="38998"/>
                </a:cubicBezTo>
                <a:cubicBezTo>
                  <a:pt x="490738" y="40509"/>
                  <a:pt x="489168" y="41969"/>
                  <a:pt x="488010" y="43396"/>
                </a:cubicBezTo>
                <a:lnTo>
                  <a:pt x="488010" y="89794"/>
                </a:lnTo>
                <a:lnTo>
                  <a:pt x="477913" y="89794"/>
                </a:lnTo>
                <a:lnTo>
                  <a:pt x="477913" y="29598"/>
                </a:lnTo>
                <a:lnTo>
                  <a:pt x="487137" y="29598"/>
                </a:lnTo>
                <a:lnTo>
                  <a:pt x="487137" y="36371"/>
                </a:lnTo>
                <a:lnTo>
                  <a:pt x="487406" y="36371"/>
                </a:lnTo>
                <a:cubicBezTo>
                  <a:pt x="487641" y="35868"/>
                  <a:pt x="488186" y="35137"/>
                  <a:pt x="489001" y="34172"/>
                </a:cubicBezTo>
                <a:cubicBezTo>
                  <a:pt x="489865" y="33215"/>
                  <a:pt x="490923" y="32292"/>
                  <a:pt x="492274" y="31419"/>
                </a:cubicBezTo>
                <a:cubicBezTo>
                  <a:pt x="493617" y="30538"/>
                  <a:pt x="495170" y="29766"/>
                  <a:pt x="497008" y="29094"/>
                </a:cubicBezTo>
                <a:cubicBezTo>
                  <a:pt x="498821" y="28431"/>
                  <a:pt x="500927" y="28087"/>
                  <a:pt x="503252" y="28087"/>
                </a:cubicBezTo>
                <a:cubicBezTo>
                  <a:pt x="505930" y="28087"/>
                  <a:pt x="508322" y="28498"/>
                  <a:pt x="510496" y="29279"/>
                </a:cubicBezTo>
                <a:cubicBezTo>
                  <a:pt x="512661" y="30076"/>
                  <a:pt x="514499" y="31352"/>
                  <a:pt x="515976" y="33106"/>
                </a:cubicBezTo>
                <a:cubicBezTo>
                  <a:pt x="517487" y="34860"/>
                  <a:pt x="518662" y="37143"/>
                  <a:pt x="519502" y="39938"/>
                </a:cubicBezTo>
                <a:cubicBezTo>
                  <a:pt x="520299" y="42742"/>
                  <a:pt x="520744" y="46191"/>
                  <a:pt x="520744" y="50287"/>
                </a:cubicBezTo>
                <a:lnTo>
                  <a:pt x="520744" y="89794"/>
                </a:lnTo>
                <a:lnTo>
                  <a:pt x="510613" y="89794"/>
                </a:lnTo>
                <a:close/>
                <a:moveTo>
                  <a:pt x="457434" y="15052"/>
                </a:moveTo>
                <a:cubicBezTo>
                  <a:pt x="455335" y="15052"/>
                  <a:pt x="453682" y="14381"/>
                  <a:pt x="452423" y="13046"/>
                </a:cubicBezTo>
                <a:cubicBezTo>
                  <a:pt x="451172" y="11712"/>
                  <a:pt x="450551" y="9949"/>
                  <a:pt x="450551" y="7775"/>
                </a:cubicBezTo>
                <a:cubicBezTo>
                  <a:pt x="450551" y="5685"/>
                  <a:pt x="451172" y="3973"/>
                  <a:pt x="452423" y="2630"/>
                </a:cubicBezTo>
                <a:cubicBezTo>
                  <a:pt x="453682" y="1304"/>
                  <a:pt x="455335" y="624"/>
                  <a:pt x="457434" y="624"/>
                </a:cubicBezTo>
                <a:cubicBezTo>
                  <a:pt x="459423" y="624"/>
                  <a:pt x="461026" y="1304"/>
                  <a:pt x="462268" y="2630"/>
                </a:cubicBezTo>
                <a:cubicBezTo>
                  <a:pt x="463535" y="3973"/>
                  <a:pt x="464157" y="5685"/>
                  <a:pt x="464157" y="7775"/>
                </a:cubicBezTo>
                <a:cubicBezTo>
                  <a:pt x="464157" y="9949"/>
                  <a:pt x="463535" y="11712"/>
                  <a:pt x="462268" y="13046"/>
                </a:cubicBezTo>
                <a:cubicBezTo>
                  <a:pt x="461026" y="14381"/>
                  <a:pt x="459423" y="15052"/>
                  <a:pt x="457434" y="15052"/>
                </a:cubicBezTo>
                <a:close/>
                <a:moveTo>
                  <a:pt x="462419" y="89794"/>
                </a:moveTo>
                <a:lnTo>
                  <a:pt x="452305" y="89794"/>
                </a:lnTo>
                <a:lnTo>
                  <a:pt x="452305" y="29598"/>
                </a:lnTo>
                <a:lnTo>
                  <a:pt x="462419" y="29598"/>
                </a:lnTo>
                <a:lnTo>
                  <a:pt x="462419" y="89794"/>
                </a:lnTo>
                <a:close/>
                <a:moveTo>
                  <a:pt x="434696" y="3268"/>
                </a:moveTo>
                <a:lnTo>
                  <a:pt x="434696" y="89794"/>
                </a:lnTo>
                <a:lnTo>
                  <a:pt x="424205" y="89794"/>
                </a:lnTo>
                <a:lnTo>
                  <a:pt x="424205" y="41013"/>
                </a:lnTo>
                <a:cubicBezTo>
                  <a:pt x="424205" y="38495"/>
                  <a:pt x="424222" y="36161"/>
                  <a:pt x="424255" y="33987"/>
                </a:cubicBezTo>
                <a:cubicBezTo>
                  <a:pt x="424305" y="31814"/>
                  <a:pt x="424373" y="29892"/>
                  <a:pt x="424457" y="28213"/>
                </a:cubicBezTo>
                <a:cubicBezTo>
                  <a:pt x="424532" y="26551"/>
                  <a:pt x="424616" y="25250"/>
                  <a:pt x="424700" y="24327"/>
                </a:cubicBezTo>
                <a:lnTo>
                  <a:pt x="424322" y="24327"/>
                </a:lnTo>
                <a:cubicBezTo>
                  <a:pt x="423911" y="26257"/>
                  <a:pt x="423063" y="29371"/>
                  <a:pt x="421762" y="33677"/>
                </a:cubicBezTo>
                <a:cubicBezTo>
                  <a:pt x="420470" y="37974"/>
                  <a:pt x="418993" y="42591"/>
                  <a:pt x="417339" y="47534"/>
                </a:cubicBezTo>
                <a:lnTo>
                  <a:pt x="403096" y="89794"/>
                </a:lnTo>
                <a:lnTo>
                  <a:pt x="394484" y="89794"/>
                </a:lnTo>
                <a:lnTo>
                  <a:pt x="380241" y="47534"/>
                </a:lnTo>
                <a:cubicBezTo>
                  <a:pt x="378587" y="42591"/>
                  <a:pt x="377110" y="37974"/>
                  <a:pt x="375818" y="33677"/>
                </a:cubicBezTo>
                <a:cubicBezTo>
                  <a:pt x="374517" y="29371"/>
                  <a:pt x="373669" y="26257"/>
                  <a:pt x="373258" y="24327"/>
                </a:cubicBezTo>
                <a:lnTo>
                  <a:pt x="372897" y="24327"/>
                </a:lnTo>
                <a:cubicBezTo>
                  <a:pt x="372964" y="25334"/>
                  <a:pt x="373048" y="26669"/>
                  <a:pt x="373124" y="28347"/>
                </a:cubicBezTo>
                <a:cubicBezTo>
                  <a:pt x="373207" y="30017"/>
                  <a:pt x="373275" y="31923"/>
                  <a:pt x="373325" y="34055"/>
                </a:cubicBezTo>
                <a:cubicBezTo>
                  <a:pt x="373359" y="36178"/>
                  <a:pt x="373375" y="38495"/>
                  <a:pt x="373375" y="41013"/>
                </a:cubicBezTo>
                <a:lnTo>
                  <a:pt x="373375" y="89794"/>
                </a:lnTo>
                <a:lnTo>
                  <a:pt x="362867" y="89794"/>
                </a:lnTo>
                <a:lnTo>
                  <a:pt x="362867" y="3268"/>
                </a:lnTo>
                <a:lnTo>
                  <a:pt x="374995" y="3268"/>
                </a:lnTo>
                <a:lnTo>
                  <a:pt x="395357" y="62953"/>
                </a:lnTo>
                <a:cubicBezTo>
                  <a:pt x="396272" y="65722"/>
                  <a:pt x="397095" y="68417"/>
                  <a:pt x="397783" y="71044"/>
                </a:cubicBezTo>
                <a:cubicBezTo>
                  <a:pt x="398505" y="73679"/>
                  <a:pt x="398933" y="75954"/>
                  <a:pt x="399092" y="77884"/>
                </a:cubicBezTo>
                <a:lnTo>
                  <a:pt x="399336" y="77884"/>
                </a:lnTo>
                <a:cubicBezTo>
                  <a:pt x="399436" y="75954"/>
                  <a:pt x="399831" y="73696"/>
                  <a:pt x="400536" y="71111"/>
                </a:cubicBezTo>
                <a:cubicBezTo>
                  <a:pt x="401241" y="68517"/>
                  <a:pt x="402047" y="65848"/>
                  <a:pt x="402961" y="63087"/>
                </a:cubicBezTo>
                <a:lnTo>
                  <a:pt x="423323" y="3268"/>
                </a:lnTo>
                <a:lnTo>
                  <a:pt x="434696" y="3268"/>
                </a:lnTo>
                <a:close/>
                <a:moveTo>
                  <a:pt x="315798" y="75744"/>
                </a:moveTo>
                <a:cubicBezTo>
                  <a:pt x="315798" y="78262"/>
                  <a:pt x="316159" y="80008"/>
                  <a:pt x="316847" y="81015"/>
                </a:cubicBezTo>
                <a:cubicBezTo>
                  <a:pt x="317569" y="82014"/>
                  <a:pt x="318786" y="82517"/>
                  <a:pt x="320540" y="82517"/>
                </a:cubicBezTo>
                <a:cubicBezTo>
                  <a:pt x="321471" y="82517"/>
                  <a:pt x="322227" y="82433"/>
                  <a:pt x="322848" y="82265"/>
                </a:cubicBezTo>
                <a:cubicBezTo>
                  <a:pt x="323469" y="82097"/>
                  <a:pt x="323948" y="81938"/>
                  <a:pt x="324292" y="81762"/>
                </a:cubicBezTo>
                <a:lnTo>
                  <a:pt x="325156" y="89290"/>
                </a:lnTo>
                <a:cubicBezTo>
                  <a:pt x="324653" y="89534"/>
                  <a:pt x="323746" y="89878"/>
                  <a:pt x="322403" y="90289"/>
                </a:cubicBezTo>
                <a:cubicBezTo>
                  <a:pt x="321077" y="90717"/>
                  <a:pt x="319289" y="90919"/>
                  <a:pt x="317048" y="90919"/>
                </a:cubicBezTo>
                <a:cubicBezTo>
                  <a:pt x="313649" y="90919"/>
                  <a:pt x="310879" y="89878"/>
                  <a:pt x="308798" y="87788"/>
                </a:cubicBezTo>
                <a:cubicBezTo>
                  <a:pt x="306716" y="85698"/>
                  <a:pt x="305684" y="81980"/>
                  <a:pt x="305684" y="76625"/>
                </a:cubicBezTo>
                <a:lnTo>
                  <a:pt x="305684" y="1136"/>
                </a:lnTo>
                <a:lnTo>
                  <a:pt x="315798" y="3"/>
                </a:lnTo>
                <a:lnTo>
                  <a:pt x="315798" y="75744"/>
                </a:lnTo>
                <a:close/>
                <a:moveTo>
                  <a:pt x="270592" y="82651"/>
                </a:moveTo>
                <a:cubicBezTo>
                  <a:pt x="271993" y="82651"/>
                  <a:pt x="273261" y="82433"/>
                  <a:pt x="274343" y="82014"/>
                </a:cubicBezTo>
                <a:cubicBezTo>
                  <a:pt x="275426" y="81602"/>
                  <a:pt x="276358" y="81099"/>
                  <a:pt x="277147" y="80520"/>
                </a:cubicBezTo>
                <a:cubicBezTo>
                  <a:pt x="277944" y="79924"/>
                  <a:pt x="278607" y="79286"/>
                  <a:pt x="279144" y="78564"/>
                </a:cubicBezTo>
                <a:cubicBezTo>
                  <a:pt x="279698" y="77859"/>
                  <a:pt x="280160" y="77255"/>
                  <a:pt x="280588" y="76751"/>
                </a:cubicBezTo>
                <a:lnTo>
                  <a:pt x="280588" y="63464"/>
                </a:lnTo>
                <a:lnTo>
                  <a:pt x="277340" y="63582"/>
                </a:lnTo>
                <a:cubicBezTo>
                  <a:pt x="272505" y="63758"/>
                  <a:pt x="268846" y="64589"/>
                  <a:pt x="266362" y="66092"/>
                </a:cubicBezTo>
                <a:cubicBezTo>
                  <a:pt x="263852" y="67594"/>
                  <a:pt x="262585" y="70028"/>
                  <a:pt x="262585" y="73360"/>
                </a:cubicBezTo>
                <a:cubicBezTo>
                  <a:pt x="262585" y="76449"/>
                  <a:pt x="263290" y="78774"/>
                  <a:pt x="264716" y="80327"/>
                </a:cubicBezTo>
                <a:cubicBezTo>
                  <a:pt x="266143" y="81871"/>
                  <a:pt x="268099" y="82651"/>
                  <a:pt x="270592" y="82651"/>
                </a:cubicBezTo>
                <a:close/>
                <a:moveTo>
                  <a:pt x="252487" y="74493"/>
                </a:moveTo>
                <a:cubicBezTo>
                  <a:pt x="252487" y="70985"/>
                  <a:pt x="253142" y="68056"/>
                  <a:pt x="254493" y="65722"/>
                </a:cubicBezTo>
                <a:cubicBezTo>
                  <a:pt x="255820" y="63381"/>
                  <a:pt x="257607" y="61467"/>
                  <a:pt x="259848" y="60006"/>
                </a:cubicBezTo>
                <a:cubicBezTo>
                  <a:pt x="262115" y="58546"/>
                  <a:pt x="264733" y="57497"/>
                  <a:pt x="267772" y="56867"/>
                </a:cubicBezTo>
                <a:cubicBezTo>
                  <a:pt x="270802" y="56246"/>
                  <a:pt x="274050" y="55936"/>
                  <a:pt x="277457" y="55936"/>
                </a:cubicBezTo>
                <a:lnTo>
                  <a:pt x="280588" y="55936"/>
                </a:lnTo>
                <a:lnTo>
                  <a:pt x="280588" y="50170"/>
                </a:lnTo>
                <a:cubicBezTo>
                  <a:pt x="280588" y="45067"/>
                  <a:pt x="279698" y="41550"/>
                  <a:pt x="277902" y="39628"/>
                </a:cubicBezTo>
                <a:cubicBezTo>
                  <a:pt x="276098" y="37706"/>
                  <a:pt x="273588" y="36749"/>
                  <a:pt x="270340" y="36749"/>
                </a:cubicBezTo>
                <a:cubicBezTo>
                  <a:pt x="267344" y="36749"/>
                  <a:pt x="264851" y="37395"/>
                  <a:pt x="262853" y="38688"/>
                </a:cubicBezTo>
                <a:cubicBezTo>
                  <a:pt x="260847" y="39989"/>
                  <a:pt x="259261" y="41130"/>
                  <a:pt x="258111" y="42137"/>
                </a:cubicBezTo>
                <a:lnTo>
                  <a:pt x="253847" y="35364"/>
                </a:lnTo>
                <a:cubicBezTo>
                  <a:pt x="254519" y="34701"/>
                  <a:pt x="255375" y="33945"/>
                  <a:pt x="256407" y="33106"/>
                </a:cubicBezTo>
                <a:cubicBezTo>
                  <a:pt x="257456" y="32275"/>
                  <a:pt x="258715" y="31478"/>
                  <a:pt x="260226" y="30722"/>
                </a:cubicBezTo>
                <a:cubicBezTo>
                  <a:pt x="261737" y="29975"/>
                  <a:pt x="263424" y="29346"/>
                  <a:pt x="265346" y="28851"/>
                </a:cubicBezTo>
                <a:cubicBezTo>
                  <a:pt x="267260" y="28347"/>
                  <a:pt x="269425" y="28087"/>
                  <a:pt x="271834" y="28087"/>
                </a:cubicBezTo>
                <a:cubicBezTo>
                  <a:pt x="277995" y="28087"/>
                  <a:pt x="282670" y="29799"/>
                  <a:pt x="285817" y="33232"/>
                </a:cubicBezTo>
                <a:cubicBezTo>
                  <a:pt x="288998" y="36665"/>
                  <a:pt x="290568" y="42179"/>
                  <a:pt x="290568" y="49792"/>
                </a:cubicBezTo>
                <a:lnTo>
                  <a:pt x="290568" y="77255"/>
                </a:lnTo>
                <a:cubicBezTo>
                  <a:pt x="290568" y="79840"/>
                  <a:pt x="290652" y="82374"/>
                  <a:pt x="290836" y="84834"/>
                </a:cubicBezTo>
                <a:cubicBezTo>
                  <a:pt x="290996" y="87310"/>
                  <a:pt x="291163" y="88963"/>
                  <a:pt x="291323" y="89794"/>
                </a:cubicBezTo>
                <a:lnTo>
                  <a:pt x="281721" y="89794"/>
                </a:lnTo>
                <a:lnTo>
                  <a:pt x="281327" y="83147"/>
                </a:lnTo>
                <a:lnTo>
                  <a:pt x="281083" y="83147"/>
                </a:lnTo>
                <a:cubicBezTo>
                  <a:pt x="280748" y="83902"/>
                  <a:pt x="280261" y="84750"/>
                  <a:pt x="279589" y="85715"/>
                </a:cubicBezTo>
                <a:cubicBezTo>
                  <a:pt x="278901" y="86680"/>
                  <a:pt x="278078" y="87562"/>
                  <a:pt x="277080" y="88350"/>
                </a:cubicBezTo>
                <a:cubicBezTo>
                  <a:pt x="276081" y="89148"/>
                  <a:pt x="274881" y="89836"/>
                  <a:pt x="273454" y="90415"/>
                </a:cubicBezTo>
                <a:cubicBezTo>
                  <a:pt x="272044" y="91011"/>
                  <a:pt x="270373" y="91296"/>
                  <a:pt x="268477" y="91296"/>
                </a:cubicBezTo>
                <a:cubicBezTo>
                  <a:pt x="266227" y="91296"/>
                  <a:pt x="264129" y="90877"/>
                  <a:pt x="262165" y="90046"/>
                </a:cubicBezTo>
                <a:cubicBezTo>
                  <a:pt x="260209" y="89207"/>
                  <a:pt x="258489" y="88032"/>
                  <a:pt x="257045" y="86538"/>
                </a:cubicBezTo>
                <a:cubicBezTo>
                  <a:pt x="255585" y="85027"/>
                  <a:pt x="254477" y="83247"/>
                  <a:pt x="253671" y="81199"/>
                </a:cubicBezTo>
                <a:cubicBezTo>
                  <a:pt x="252882" y="79160"/>
                  <a:pt x="252487" y="76919"/>
                  <a:pt x="252487" y="74493"/>
                </a:cubicBezTo>
                <a:close/>
                <a:moveTo>
                  <a:pt x="246604" y="38495"/>
                </a:moveTo>
                <a:cubicBezTo>
                  <a:pt x="246360" y="38335"/>
                  <a:pt x="245815" y="38125"/>
                  <a:pt x="244984" y="37874"/>
                </a:cubicBezTo>
                <a:cubicBezTo>
                  <a:pt x="244161" y="37622"/>
                  <a:pt x="243045" y="37496"/>
                  <a:pt x="241618" y="37496"/>
                </a:cubicBezTo>
                <a:cubicBezTo>
                  <a:pt x="238446" y="37496"/>
                  <a:pt x="235970" y="38352"/>
                  <a:pt x="234173" y="40064"/>
                </a:cubicBezTo>
                <a:cubicBezTo>
                  <a:pt x="232386" y="41785"/>
                  <a:pt x="231110" y="43640"/>
                  <a:pt x="230363" y="45646"/>
                </a:cubicBezTo>
                <a:lnTo>
                  <a:pt x="230363" y="89794"/>
                </a:lnTo>
                <a:lnTo>
                  <a:pt x="220249" y="89794"/>
                </a:lnTo>
                <a:lnTo>
                  <a:pt x="220249" y="29598"/>
                </a:lnTo>
                <a:lnTo>
                  <a:pt x="229498" y="29598"/>
                </a:lnTo>
                <a:lnTo>
                  <a:pt x="229498" y="37748"/>
                </a:lnTo>
                <a:lnTo>
                  <a:pt x="229733" y="37748"/>
                </a:lnTo>
                <a:cubicBezTo>
                  <a:pt x="230153" y="36573"/>
                  <a:pt x="230707" y="35423"/>
                  <a:pt x="231370" y="34298"/>
                </a:cubicBezTo>
                <a:cubicBezTo>
                  <a:pt x="232025" y="33173"/>
                  <a:pt x="232864" y="32166"/>
                  <a:pt x="233871" y="31293"/>
                </a:cubicBezTo>
                <a:cubicBezTo>
                  <a:pt x="234862" y="30412"/>
                  <a:pt x="236054" y="29724"/>
                  <a:pt x="237422" y="29220"/>
                </a:cubicBezTo>
                <a:cubicBezTo>
                  <a:pt x="238806" y="28716"/>
                  <a:pt x="240460" y="28473"/>
                  <a:pt x="242357" y="28473"/>
                </a:cubicBezTo>
                <a:cubicBezTo>
                  <a:pt x="243784" y="28473"/>
                  <a:pt x="244917" y="28599"/>
                  <a:pt x="245798" y="28851"/>
                </a:cubicBezTo>
                <a:cubicBezTo>
                  <a:pt x="246688" y="29094"/>
                  <a:pt x="247359" y="29304"/>
                  <a:pt x="247854" y="29472"/>
                </a:cubicBezTo>
                <a:lnTo>
                  <a:pt x="246604" y="38495"/>
                </a:lnTo>
                <a:close/>
                <a:moveTo>
                  <a:pt x="187776" y="36371"/>
                </a:moveTo>
                <a:cubicBezTo>
                  <a:pt x="184200" y="36371"/>
                  <a:pt x="181338" y="37874"/>
                  <a:pt x="179164" y="40887"/>
                </a:cubicBezTo>
                <a:cubicBezTo>
                  <a:pt x="177007" y="43891"/>
                  <a:pt x="175748" y="48239"/>
                  <a:pt x="175421" y="53930"/>
                </a:cubicBezTo>
                <a:lnTo>
                  <a:pt x="197268" y="53930"/>
                </a:lnTo>
                <a:cubicBezTo>
                  <a:pt x="197352" y="53510"/>
                  <a:pt x="197411" y="52906"/>
                  <a:pt x="197461" y="52100"/>
                </a:cubicBezTo>
                <a:cubicBezTo>
                  <a:pt x="197503" y="51311"/>
                  <a:pt x="197529" y="50455"/>
                  <a:pt x="197529" y="49532"/>
                </a:cubicBezTo>
                <a:cubicBezTo>
                  <a:pt x="197529" y="45352"/>
                  <a:pt x="196681" y="42120"/>
                  <a:pt x="195027" y="39821"/>
                </a:cubicBezTo>
                <a:cubicBezTo>
                  <a:pt x="193357" y="37513"/>
                  <a:pt x="190948" y="36371"/>
                  <a:pt x="187776" y="36371"/>
                </a:cubicBezTo>
                <a:close/>
                <a:moveTo>
                  <a:pt x="206761" y="49909"/>
                </a:moveTo>
                <a:cubicBezTo>
                  <a:pt x="206761" y="52503"/>
                  <a:pt x="206677" y="54736"/>
                  <a:pt x="206518" y="56624"/>
                </a:cubicBezTo>
                <a:cubicBezTo>
                  <a:pt x="206358" y="58504"/>
                  <a:pt x="206182" y="60158"/>
                  <a:pt x="206014" y="61568"/>
                </a:cubicBezTo>
                <a:lnTo>
                  <a:pt x="175421" y="61568"/>
                </a:lnTo>
                <a:cubicBezTo>
                  <a:pt x="175748" y="68685"/>
                  <a:pt x="177267" y="73906"/>
                  <a:pt x="179987" y="77255"/>
                </a:cubicBezTo>
                <a:cubicBezTo>
                  <a:pt x="182681" y="80603"/>
                  <a:pt x="186575" y="82265"/>
                  <a:pt x="191653" y="82265"/>
                </a:cubicBezTo>
                <a:cubicBezTo>
                  <a:pt x="193399" y="82265"/>
                  <a:pt x="194985" y="82056"/>
                  <a:pt x="196395" y="81644"/>
                </a:cubicBezTo>
                <a:cubicBezTo>
                  <a:pt x="197814" y="81225"/>
                  <a:pt x="199048" y="80721"/>
                  <a:pt x="200080" y="80133"/>
                </a:cubicBezTo>
                <a:cubicBezTo>
                  <a:pt x="201129" y="79554"/>
                  <a:pt x="201994" y="78967"/>
                  <a:pt x="202707" y="78379"/>
                </a:cubicBezTo>
                <a:cubicBezTo>
                  <a:pt x="203404" y="77800"/>
                  <a:pt x="203933" y="77330"/>
                  <a:pt x="204277" y="77003"/>
                </a:cubicBezTo>
                <a:lnTo>
                  <a:pt x="208012" y="84145"/>
                </a:lnTo>
                <a:cubicBezTo>
                  <a:pt x="207592" y="84573"/>
                  <a:pt x="206971" y="85169"/>
                  <a:pt x="206140" y="85967"/>
                </a:cubicBezTo>
                <a:cubicBezTo>
                  <a:pt x="205309" y="86764"/>
                  <a:pt x="204176" y="87562"/>
                  <a:pt x="202758" y="88350"/>
                </a:cubicBezTo>
                <a:cubicBezTo>
                  <a:pt x="201347" y="89148"/>
                  <a:pt x="199610" y="89836"/>
                  <a:pt x="197529" y="90415"/>
                </a:cubicBezTo>
                <a:cubicBezTo>
                  <a:pt x="195439" y="91011"/>
                  <a:pt x="192988" y="91296"/>
                  <a:pt x="190159" y="91296"/>
                </a:cubicBezTo>
                <a:cubicBezTo>
                  <a:pt x="186408" y="91296"/>
                  <a:pt x="183017" y="90675"/>
                  <a:pt x="179987" y="89416"/>
                </a:cubicBezTo>
                <a:cubicBezTo>
                  <a:pt x="176940" y="88157"/>
                  <a:pt x="174355" y="86219"/>
                  <a:pt x="172231" y="83583"/>
                </a:cubicBezTo>
                <a:cubicBezTo>
                  <a:pt x="170108" y="80956"/>
                  <a:pt x="168471" y="77607"/>
                  <a:pt x="167305" y="73553"/>
                </a:cubicBezTo>
                <a:cubicBezTo>
                  <a:pt x="166138" y="69499"/>
                  <a:pt x="165550" y="64631"/>
                  <a:pt x="165550" y="58941"/>
                </a:cubicBezTo>
                <a:cubicBezTo>
                  <a:pt x="165550" y="53594"/>
                  <a:pt x="166155" y="48969"/>
                  <a:pt x="167372" y="45083"/>
                </a:cubicBezTo>
                <a:cubicBezTo>
                  <a:pt x="168572" y="41197"/>
                  <a:pt x="170217" y="37999"/>
                  <a:pt x="172298" y="35490"/>
                </a:cubicBezTo>
                <a:cubicBezTo>
                  <a:pt x="174380" y="32980"/>
                  <a:pt x="176797" y="31125"/>
                  <a:pt x="179533" y="29917"/>
                </a:cubicBezTo>
                <a:cubicBezTo>
                  <a:pt x="182286" y="28691"/>
                  <a:pt x="185241" y="28087"/>
                  <a:pt x="188405" y="28087"/>
                </a:cubicBezTo>
                <a:cubicBezTo>
                  <a:pt x="194163" y="28087"/>
                  <a:pt x="198645" y="29917"/>
                  <a:pt x="201893" y="33551"/>
                </a:cubicBezTo>
                <a:cubicBezTo>
                  <a:pt x="205141" y="37185"/>
                  <a:pt x="206761" y="42632"/>
                  <a:pt x="206761" y="49909"/>
                </a:cubicBezTo>
                <a:close/>
                <a:moveTo>
                  <a:pt x="131457" y="82265"/>
                </a:moveTo>
                <a:cubicBezTo>
                  <a:pt x="133035" y="82265"/>
                  <a:pt x="134453" y="82056"/>
                  <a:pt x="135696" y="81644"/>
                </a:cubicBezTo>
                <a:cubicBezTo>
                  <a:pt x="136946" y="81225"/>
                  <a:pt x="138029" y="80696"/>
                  <a:pt x="138944" y="80075"/>
                </a:cubicBezTo>
                <a:cubicBezTo>
                  <a:pt x="139867" y="79445"/>
                  <a:pt x="140639" y="78799"/>
                  <a:pt x="141260" y="78127"/>
                </a:cubicBezTo>
                <a:cubicBezTo>
                  <a:pt x="141890" y="77456"/>
                  <a:pt x="142360" y="76877"/>
                  <a:pt x="142696" y="76373"/>
                </a:cubicBezTo>
                <a:lnTo>
                  <a:pt x="142696" y="39250"/>
                </a:lnTo>
                <a:cubicBezTo>
                  <a:pt x="141772" y="38662"/>
                  <a:pt x="140715" y="38167"/>
                  <a:pt x="139515" y="37748"/>
                </a:cubicBezTo>
                <a:cubicBezTo>
                  <a:pt x="138306" y="37328"/>
                  <a:pt x="136787" y="37118"/>
                  <a:pt x="134949" y="37118"/>
                </a:cubicBezTo>
                <a:cubicBezTo>
                  <a:pt x="132624" y="37118"/>
                  <a:pt x="130441" y="37513"/>
                  <a:pt x="128402" y="38310"/>
                </a:cubicBezTo>
                <a:cubicBezTo>
                  <a:pt x="126354" y="39107"/>
                  <a:pt x="124583" y="40425"/>
                  <a:pt x="123089" y="42263"/>
                </a:cubicBezTo>
                <a:cubicBezTo>
                  <a:pt x="121595" y="44101"/>
                  <a:pt x="120403" y="46493"/>
                  <a:pt x="119530" y="49406"/>
                </a:cubicBezTo>
                <a:cubicBezTo>
                  <a:pt x="118657" y="52335"/>
                  <a:pt x="118212" y="55936"/>
                  <a:pt x="118212" y="60191"/>
                </a:cubicBezTo>
                <a:cubicBezTo>
                  <a:pt x="118212" y="64379"/>
                  <a:pt x="118573" y="67863"/>
                  <a:pt x="119278" y="70666"/>
                </a:cubicBezTo>
                <a:cubicBezTo>
                  <a:pt x="119992" y="73469"/>
                  <a:pt x="120965" y="75727"/>
                  <a:pt x="122216" y="77439"/>
                </a:cubicBezTo>
                <a:cubicBezTo>
                  <a:pt x="123467" y="79160"/>
                  <a:pt x="124877" y="80394"/>
                  <a:pt x="126463" y="81141"/>
                </a:cubicBezTo>
                <a:cubicBezTo>
                  <a:pt x="128049" y="81896"/>
                  <a:pt x="129703" y="82265"/>
                  <a:pt x="131457" y="82265"/>
                </a:cubicBezTo>
                <a:close/>
                <a:moveTo>
                  <a:pt x="107729" y="60569"/>
                </a:moveTo>
                <a:cubicBezTo>
                  <a:pt x="107729" y="54467"/>
                  <a:pt x="108518" y="49364"/>
                  <a:pt x="110105" y="45276"/>
                </a:cubicBezTo>
                <a:cubicBezTo>
                  <a:pt x="111683" y="41172"/>
                  <a:pt x="113722" y="37874"/>
                  <a:pt x="116215" y="35364"/>
                </a:cubicBezTo>
                <a:cubicBezTo>
                  <a:pt x="118716" y="32854"/>
                  <a:pt x="121553" y="31083"/>
                  <a:pt x="124717" y="30034"/>
                </a:cubicBezTo>
                <a:cubicBezTo>
                  <a:pt x="127881" y="28993"/>
                  <a:pt x="131037" y="28473"/>
                  <a:pt x="134210" y="28473"/>
                </a:cubicBezTo>
                <a:cubicBezTo>
                  <a:pt x="136124" y="28473"/>
                  <a:pt x="137777" y="28616"/>
                  <a:pt x="139196" y="28910"/>
                </a:cubicBezTo>
                <a:cubicBezTo>
                  <a:pt x="140614" y="29203"/>
                  <a:pt x="141772" y="29556"/>
                  <a:pt x="142696" y="29975"/>
                </a:cubicBezTo>
                <a:lnTo>
                  <a:pt x="142696" y="1136"/>
                </a:lnTo>
                <a:lnTo>
                  <a:pt x="152818" y="3"/>
                </a:lnTo>
                <a:lnTo>
                  <a:pt x="152818" y="89794"/>
                </a:lnTo>
                <a:lnTo>
                  <a:pt x="143568" y="89794"/>
                </a:lnTo>
                <a:lnTo>
                  <a:pt x="143568" y="83398"/>
                </a:lnTo>
                <a:lnTo>
                  <a:pt x="143317" y="83398"/>
                </a:lnTo>
                <a:cubicBezTo>
                  <a:pt x="143065" y="83902"/>
                  <a:pt x="142612" y="84590"/>
                  <a:pt x="141940" y="85472"/>
                </a:cubicBezTo>
                <a:cubicBezTo>
                  <a:pt x="141277" y="86344"/>
                  <a:pt x="140362" y="87217"/>
                  <a:pt x="139196" y="88099"/>
                </a:cubicBezTo>
                <a:cubicBezTo>
                  <a:pt x="138029" y="88972"/>
                  <a:pt x="136577" y="89727"/>
                  <a:pt x="134831" y="90356"/>
                </a:cubicBezTo>
                <a:cubicBezTo>
                  <a:pt x="133085" y="90986"/>
                  <a:pt x="131037" y="91296"/>
                  <a:pt x="128712" y="91296"/>
                </a:cubicBezTo>
                <a:cubicBezTo>
                  <a:pt x="125876" y="91296"/>
                  <a:pt x="123198" y="90734"/>
                  <a:pt x="120655" y="89601"/>
                </a:cubicBezTo>
                <a:cubicBezTo>
                  <a:pt x="118112" y="88476"/>
                  <a:pt x="115888" y="86680"/>
                  <a:pt x="113974" y="84213"/>
                </a:cubicBezTo>
                <a:cubicBezTo>
                  <a:pt x="112052" y="81745"/>
                  <a:pt x="110541" y="78564"/>
                  <a:pt x="109408" y="74678"/>
                </a:cubicBezTo>
                <a:cubicBezTo>
                  <a:pt x="108292" y="70800"/>
                  <a:pt x="107729" y="66092"/>
                  <a:pt x="107729" y="60569"/>
                </a:cubicBezTo>
                <a:close/>
                <a:moveTo>
                  <a:pt x="78009" y="36371"/>
                </a:moveTo>
                <a:cubicBezTo>
                  <a:pt x="74425" y="36371"/>
                  <a:pt x="71554" y="37874"/>
                  <a:pt x="69381" y="40887"/>
                </a:cubicBezTo>
                <a:cubicBezTo>
                  <a:pt x="67223" y="43891"/>
                  <a:pt x="65973" y="48239"/>
                  <a:pt x="65637" y="53930"/>
                </a:cubicBezTo>
                <a:lnTo>
                  <a:pt x="87493" y="53930"/>
                </a:lnTo>
                <a:cubicBezTo>
                  <a:pt x="87577" y="53510"/>
                  <a:pt x="87644" y="52906"/>
                  <a:pt x="87686" y="52100"/>
                </a:cubicBezTo>
                <a:cubicBezTo>
                  <a:pt x="87720" y="51311"/>
                  <a:pt x="87753" y="50455"/>
                  <a:pt x="87753" y="49532"/>
                </a:cubicBezTo>
                <a:cubicBezTo>
                  <a:pt x="87753" y="45352"/>
                  <a:pt x="86914" y="42120"/>
                  <a:pt x="85252" y="39821"/>
                </a:cubicBezTo>
                <a:cubicBezTo>
                  <a:pt x="83582" y="37513"/>
                  <a:pt x="81173" y="36371"/>
                  <a:pt x="78009" y="36371"/>
                </a:cubicBezTo>
                <a:close/>
                <a:moveTo>
                  <a:pt x="96986" y="49909"/>
                </a:moveTo>
                <a:cubicBezTo>
                  <a:pt x="96986" y="52503"/>
                  <a:pt x="96902" y="54736"/>
                  <a:pt x="96743" y="56624"/>
                </a:cubicBezTo>
                <a:cubicBezTo>
                  <a:pt x="96575" y="58504"/>
                  <a:pt x="96407" y="60158"/>
                  <a:pt x="96239" y="61568"/>
                </a:cubicBezTo>
                <a:lnTo>
                  <a:pt x="65637" y="61568"/>
                </a:lnTo>
                <a:cubicBezTo>
                  <a:pt x="65973" y="68685"/>
                  <a:pt x="67501" y="73906"/>
                  <a:pt x="70203" y="77255"/>
                </a:cubicBezTo>
                <a:cubicBezTo>
                  <a:pt x="72906" y="80603"/>
                  <a:pt x="76800" y="82265"/>
                  <a:pt x="81878" y="82265"/>
                </a:cubicBezTo>
                <a:cubicBezTo>
                  <a:pt x="83632" y="82265"/>
                  <a:pt x="85210" y="82056"/>
                  <a:pt x="86620" y="81644"/>
                </a:cubicBezTo>
                <a:cubicBezTo>
                  <a:pt x="88039" y="81225"/>
                  <a:pt x="89264" y="80721"/>
                  <a:pt x="90313" y="80133"/>
                </a:cubicBezTo>
                <a:cubicBezTo>
                  <a:pt x="91354" y="79554"/>
                  <a:pt x="92227" y="78967"/>
                  <a:pt x="92932" y="78379"/>
                </a:cubicBezTo>
                <a:cubicBezTo>
                  <a:pt x="93637" y="77800"/>
                  <a:pt x="94157" y="77330"/>
                  <a:pt x="94493" y="77003"/>
                </a:cubicBezTo>
                <a:lnTo>
                  <a:pt x="98237" y="84145"/>
                </a:lnTo>
                <a:cubicBezTo>
                  <a:pt x="97825" y="84573"/>
                  <a:pt x="97196" y="85169"/>
                  <a:pt x="96365" y="85967"/>
                </a:cubicBezTo>
                <a:cubicBezTo>
                  <a:pt x="95534" y="86764"/>
                  <a:pt x="94409" y="87562"/>
                  <a:pt x="92991" y="88350"/>
                </a:cubicBezTo>
                <a:cubicBezTo>
                  <a:pt x="91572" y="89148"/>
                  <a:pt x="89826" y="89836"/>
                  <a:pt x="87753" y="90415"/>
                </a:cubicBezTo>
                <a:cubicBezTo>
                  <a:pt x="85672" y="91011"/>
                  <a:pt x="83204" y="91296"/>
                  <a:pt x="80376" y="91296"/>
                </a:cubicBezTo>
                <a:cubicBezTo>
                  <a:pt x="76632" y="91296"/>
                  <a:pt x="73241" y="90675"/>
                  <a:pt x="70203" y="89416"/>
                </a:cubicBezTo>
                <a:cubicBezTo>
                  <a:pt x="67165" y="88157"/>
                  <a:pt x="64580" y="86219"/>
                  <a:pt x="62456" y="83583"/>
                </a:cubicBezTo>
                <a:cubicBezTo>
                  <a:pt x="60333" y="80956"/>
                  <a:pt x="58688" y="77607"/>
                  <a:pt x="57521" y="73553"/>
                </a:cubicBezTo>
                <a:cubicBezTo>
                  <a:pt x="56354" y="69499"/>
                  <a:pt x="55775" y="64631"/>
                  <a:pt x="55775" y="58941"/>
                </a:cubicBezTo>
                <a:cubicBezTo>
                  <a:pt x="55775" y="53594"/>
                  <a:pt x="56379" y="48969"/>
                  <a:pt x="57588" y="45083"/>
                </a:cubicBezTo>
                <a:cubicBezTo>
                  <a:pt x="58797" y="41197"/>
                  <a:pt x="60433" y="37999"/>
                  <a:pt x="62523" y="35490"/>
                </a:cubicBezTo>
                <a:cubicBezTo>
                  <a:pt x="64596" y="32980"/>
                  <a:pt x="67022" y="31125"/>
                  <a:pt x="69767" y="29917"/>
                </a:cubicBezTo>
                <a:cubicBezTo>
                  <a:pt x="72511" y="28691"/>
                  <a:pt x="75466" y="28087"/>
                  <a:pt x="78630" y="28087"/>
                </a:cubicBezTo>
                <a:cubicBezTo>
                  <a:pt x="84379" y="28087"/>
                  <a:pt x="88870" y="29917"/>
                  <a:pt x="92118" y="33551"/>
                </a:cubicBezTo>
                <a:cubicBezTo>
                  <a:pt x="95366" y="37185"/>
                  <a:pt x="96986" y="42632"/>
                  <a:pt x="96986" y="49909"/>
                </a:cubicBezTo>
                <a:close/>
                <a:moveTo>
                  <a:pt x="5819" y="89794"/>
                </a:moveTo>
                <a:lnTo>
                  <a:pt x="5819" y="3268"/>
                </a:lnTo>
                <a:lnTo>
                  <a:pt x="48154" y="3268"/>
                </a:lnTo>
                <a:lnTo>
                  <a:pt x="47407" y="11913"/>
                </a:lnTo>
                <a:lnTo>
                  <a:pt x="16688" y="11913"/>
                </a:lnTo>
                <a:lnTo>
                  <a:pt x="16688" y="43891"/>
                </a:lnTo>
                <a:lnTo>
                  <a:pt x="45040" y="43891"/>
                </a:lnTo>
                <a:lnTo>
                  <a:pt x="45040" y="52545"/>
                </a:lnTo>
                <a:lnTo>
                  <a:pt x="16688" y="52545"/>
                </a:lnTo>
                <a:lnTo>
                  <a:pt x="16688" y="89794"/>
                </a:lnTo>
                <a:lnTo>
                  <a:pt x="5819" y="89794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7" name="Freihandform: Form 176">
            <a:extLst>
              <a:ext uri="{FF2B5EF4-FFF2-40B4-BE49-F238E27FC236}">
                <a16:creationId xmlns:a16="http://schemas.microsoft.com/office/drawing/2014/main" id="{F8AE6FBC-4D1C-B02B-D5B5-A50F940CF89F}"/>
              </a:ext>
            </a:extLst>
          </p:cNvPr>
          <p:cNvSpPr/>
          <p:nvPr userDrawn="1"/>
        </p:nvSpPr>
        <p:spPr>
          <a:xfrm>
            <a:off x="2203170" y="5974151"/>
            <a:ext cx="245099" cy="229563"/>
          </a:xfrm>
          <a:custGeom>
            <a:avLst/>
            <a:gdLst>
              <a:gd name="connsiteX0" fmla="*/ 148186 w 245099"/>
              <a:gd name="connsiteY0" fmla="*/ 87428 h 229563"/>
              <a:gd name="connsiteX1" fmla="*/ 148639 w 245099"/>
              <a:gd name="connsiteY1" fmla="*/ 80143 h 229563"/>
              <a:gd name="connsiteX2" fmla="*/ 148479 w 245099"/>
              <a:gd name="connsiteY2" fmla="*/ 75417 h 229563"/>
              <a:gd name="connsiteX3" fmla="*/ 187743 w 245099"/>
              <a:gd name="connsiteY3" fmla="*/ 42583 h 229563"/>
              <a:gd name="connsiteX4" fmla="*/ 178745 w 245099"/>
              <a:gd name="connsiteY4" fmla="*/ 23060 h 229563"/>
              <a:gd name="connsiteX5" fmla="*/ 180953 w 245099"/>
              <a:gd name="connsiteY5" fmla="*/ 22548 h 229563"/>
              <a:gd name="connsiteX6" fmla="*/ 192712 w 245099"/>
              <a:gd name="connsiteY6" fmla="*/ 46738 h 229563"/>
              <a:gd name="connsiteX7" fmla="*/ 148186 w 245099"/>
              <a:gd name="connsiteY7" fmla="*/ 87428 h 229563"/>
              <a:gd name="connsiteX8" fmla="*/ 127119 w 245099"/>
              <a:gd name="connsiteY8" fmla="*/ 14717 h 229563"/>
              <a:gd name="connsiteX9" fmla="*/ 124500 w 245099"/>
              <a:gd name="connsiteY9" fmla="*/ 8473 h 229563"/>
              <a:gd name="connsiteX10" fmla="*/ 128856 w 245099"/>
              <a:gd name="connsiteY10" fmla="*/ 5988 h 229563"/>
              <a:gd name="connsiteX11" fmla="*/ 128436 w 245099"/>
              <a:gd name="connsiteY11" fmla="*/ 11243 h 229563"/>
              <a:gd name="connsiteX12" fmla="*/ 131424 w 245099"/>
              <a:gd name="connsiteY12" fmla="*/ 6979 h 229563"/>
              <a:gd name="connsiteX13" fmla="*/ 127119 w 245099"/>
              <a:gd name="connsiteY13" fmla="*/ 14717 h 229563"/>
              <a:gd name="connsiteX14" fmla="*/ 122259 w 245099"/>
              <a:gd name="connsiteY14" fmla="*/ 25436 h 229563"/>
              <a:gd name="connsiteX15" fmla="*/ 117886 w 245099"/>
              <a:gd name="connsiteY15" fmla="*/ 16698 h 229563"/>
              <a:gd name="connsiteX16" fmla="*/ 108880 w 245099"/>
              <a:gd name="connsiteY16" fmla="*/ 11914 h 229563"/>
              <a:gd name="connsiteX17" fmla="*/ 101847 w 245099"/>
              <a:gd name="connsiteY17" fmla="*/ 13643 h 229563"/>
              <a:gd name="connsiteX18" fmla="*/ 99631 w 245099"/>
              <a:gd name="connsiteY18" fmla="*/ 7491 h 229563"/>
              <a:gd name="connsiteX19" fmla="*/ 107134 w 245099"/>
              <a:gd name="connsiteY19" fmla="*/ 4419 h 229563"/>
              <a:gd name="connsiteX20" fmla="*/ 124433 w 245099"/>
              <a:gd name="connsiteY20" fmla="*/ 17571 h 229563"/>
              <a:gd name="connsiteX21" fmla="*/ 122259 w 245099"/>
              <a:gd name="connsiteY21" fmla="*/ 25436 h 229563"/>
              <a:gd name="connsiteX22" fmla="*/ 150066 w 245099"/>
              <a:gd name="connsiteY22" fmla="*/ 165603 h 229563"/>
              <a:gd name="connsiteX23" fmla="*/ 152668 w 245099"/>
              <a:gd name="connsiteY23" fmla="*/ 166073 h 229563"/>
              <a:gd name="connsiteX24" fmla="*/ 168304 w 245099"/>
              <a:gd name="connsiteY24" fmla="*/ 191345 h 229563"/>
              <a:gd name="connsiteX25" fmla="*/ 168422 w 245099"/>
              <a:gd name="connsiteY25" fmla="*/ 191487 h 229563"/>
              <a:gd name="connsiteX26" fmla="*/ 168598 w 245099"/>
              <a:gd name="connsiteY26" fmla="*/ 191445 h 229563"/>
              <a:gd name="connsiteX27" fmla="*/ 185368 w 245099"/>
              <a:gd name="connsiteY27" fmla="*/ 189834 h 229563"/>
              <a:gd name="connsiteX28" fmla="*/ 185502 w 245099"/>
              <a:gd name="connsiteY28" fmla="*/ 189834 h 229563"/>
              <a:gd name="connsiteX29" fmla="*/ 187466 w 245099"/>
              <a:gd name="connsiteY29" fmla="*/ 190312 h 229563"/>
              <a:gd name="connsiteX30" fmla="*/ 188070 w 245099"/>
              <a:gd name="connsiteY30" fmla="*/ 192469 h 229563"/>
              <a:gd name="connsiteX31" fmla="*/ 186618 w 245099"/>
              <a:gd name="connsiteY31" fmla="*/ 197883 h 229563"/>
              <a:gd name="connsiteX32" fmla="*/ 175103 w 245099"/>
              <a:gd name="connsiteY32" fmla="*/ 194383 h 229563"/>
              <a:gd name="connsiteX33" fmla="*/ 170243 w 245099"/>
              <a:gd name="connsiteY33" fmla="*/ 195189 h 229563"/>
              <a:gd name="connsiteX34" fmla="*/ 169790 w 245099"/>
              <a:gd name="connsiteY34" fmla="*/ 195281 h 229563"/>
              <a:gd name="connsiteX35" fmla="*/ 169269 w 245099"/>
              <a:gd name="connsiteY35" fmla="*/ 195415 h 229563"/>
              <a:gd name="connsiteX36" fmla="*/ 172585 w 245099"/>
              <a:gd name="connsiteY36" fmla="*/ 198739 h 229563"/>
              <a:gd name="connsiteX37" fmla="*/ 182094 w 245099"/>
              <a:gd name="connsiteY37" fmla="*/ 211220 h 229563"/>
              <a:gd name="connsiteX38" fmla="*/ 178779 w 245099"/>
              <a:gd name="connsiteY38" fmla="*/ 216323 h 229563"/>
              <a:gd name="connsiteX39" fmla="*/ 167750 w 245099"/>
              <a:gd name="connsiteY39" fmla="*/ 199688 h 229563"/>
              <a:gd name="connsiteX40" fmla="*/ 167305 w 245099"/>
              <a:gd name="connsiteY40" fmla="*/ 199352 h 229563"/>
              <a:gd name="connsiteX41" fmla="*/ 167213 w 245099"/>
              <a:gd name="connsiteY41" fmla="*/ 201240 h 229563"/>
              <a:gd name="connsiteX42" fmla="*/ 167028 w 245099"/>
              <a:gd name="connsiteY42" fmla="*/ 206528 h 229563"/>
              <a:gd name="connsiteX43" fmla="*/ 162454 w 245099"/>
              <a:gd name="connsiteY43" fmla="*/ 218337 h 229563"/>
              <a:gd name="connsiteX44" fmla="*/ 160557 w 245099"/>
              <a:gd name="connsiteY44" fmla="*/ 217985 h 229563"/>
              <a:gd name="connsiteX45" fmla="*/ 163344 w 245099"/>
              <a:gd name="connsiteY45" fmla="*/ 206520 h 229563"/>
              <a:gd name="connsiteX46" fmla="*/ 163319 w 245099"/>
              <a:gd name="connsiteY46" fmla="*/ 203867 h 229563"/>
              <a:gd name="connsiteX47" fmla="*/ 163285 w 245099"/>
              <a:gd name="connsiteY47" fmla="*/ 201736 h 229563"/>
              <a:gd name="connsiteX48" fmla="*/ 163721 w 245099"/>
              <a:gd name="connsiteY48" fmla="*/ 196255 h 229563"/>
              <a:gd name="connsiteX49" fmla="*/ 163822 w 245099"/>
              <a:gd name="connsiteY49" fmla="*/ 195466 h 229563"/>
              <a:gd name="connsiteX50" fmla="*/ 163260 w 245099"/>
              <a:gd name="connsiteY50" fmla="*/ 195382 h 229563"/>
              <a:gd name="connsiteX51" fmla="*/ 156176 w 245099"/>
              <a:gd name="connsiteY51" fmla="*/ 194727 h 229563"/>
              <a:gd name="connsiteX52" fmla="*/ 145223 w 245099"/>
              <a:gd name="connsiteY52" fmla="*/ 197539 h 229563"/>
              <a:gd name="connsiteX53" fmla="*/ 141907 w 245099"/>
              <a:gd name="connsiteY53" fmla="*/ 192478 h 229563"/>
              <a:gd name="connsiteX54" fmla="*/ 144971 w 245099"/>
              <a:gd name="connsiteY54" fmla="*/ 190170 h 229563"/>
              <a:gd name="connsiteX55" fmla="*/ 147808 w 245099"/>
              <a:gd name="connsiteY55" fmla="*/ 190438 h 229563"/>
              <a:gd name="connsiteX56" fmla="*/ 159970 w 245099"/>
              <a:gd name="connsiteY56" fmla="*/ 191244 h 229563"/>
              <a:gd name="connsiteX57" fmla="*/ 160389 w 245099"/>
              <a:gd name="connsiteY57" fmla="*/ 191244 h 229563"/>
              <a:gd name="connsiteX58" fmla="*/ 160263 w 245099"/>
              <a:gd name="connsiteY58" fmla="*/ 190824 h 229563"/>
              <a:gd name="connsiteX59" fmla="*/ 146373 w 245099"/>
              <a:gd name="connsiteY59" fmla="*/ 169657 h 229563"/>
              <a:gd name="connsiteX60" fmla="*/ 150066 w 245099"/>
              <a:gd name="connsiteY60" fmla="*/ 165603 h 229563"/>
              <a:gd name="connsiteX61" fmla="*/ 85278 w 245099"/>
              <a:gd name="connsiteY61" fmla="*/ 190824 h 229563"/>
              <a:gd name="connsiteX62" fmla="*/ 85136 w 245099"/>
              <a:gd name="connsiteY62" fmla="*/ 191244 h 229563"/>
              <a:gd name="connsiteX63" fmla="*/ 85555 w 245099"/>
              <a:gd name="connsiteY63" fmla="*/ 191244 h 229563"/>
              <a:gd name="connsiteX64" fmla="*/ 97725 w 245099"/>
              <a:gd name="connsiteY64" fmla="*/ 190438 h 229563"/>
              <a:gd name="connsiteX65" fmla="*/ 100554 w 245099"/>
              <a:gd name="connsiteY65" fmla="*/ 190170 h 229563"/>
              <a:gd name="connsiteX66" fmla="*/ 103626 w 245099"/>
              <a:gd name="connsiteY66" fmla="*/ 192478 h 229563"/>
              <a:gd name="connsiteX67" fmla="*/ 100311 w 245099"/>
              <a:gd name="connsiteY67" fmla="*/ 197539 h 229563"/>
              <a:gd name="connsiteX68" fmla="*/ 89357 w 245099"/>
              <a:gd name="connsiteY68" fmla="*/ 194727 h 229563"/>
              <a:gd name="connsiteX69" fmla="*/ 82265 w 245099"/>
              <a:gd name="connsiteY69" fmla="*/ 195382 h 229563"/>
              <a:gd name="connsiteX70" fmla="*/ 82005 w 245099"/>
              <a:gd name="connsiteY70" fmla="*/ 195415 h 229563"/>
              <a:gd name="connsiteX71" fmla="*/ 81711 w 245099"/>
              <a:gd name="connsiteY71" fmla="*/ 195466 h 229563"/>
              <a:gd name="connsiteX72" fmla="*/ 81812 w 245099"/>
              <a:gd name="connsiteY72" fmla="*/ 196255 h 229563"/>
              <a:gd name="connsiteX73" fmla="*/ 82248 w 245099"/>
              <a:gd name="connsiteY73" fmla="*/ 201736 h 229563"/>
              <a:gd name="connsiteX74" fmla="*/ 82223 w 245099"/>
              <a:gd name="connsiteY74" fmla="*/ 203867 h 229563"/>
              <a:gd name="connsiteX75" fmla="*/ 82198 w 245099"/>
              <a:gd name="connsiteY75" fmla="*/ 206520 h 229563"/>
              <a:gd name="connsiteX76" fmla="*/ 84976 w 245099"/>
              <a:gd name="connsiteY76" fmla="*/ 217985 h 229563"/>
              <a:gd name="connsiteX77" fmla="*/ 83079 w 245099"/>
              <a:gd name="connsiteY77" fmla="*/ 218337 h 229563"/>
              <a:gd name="connsiteX78" fmla="*/ 78513 w 245099"/>
              <a:gd name="connsiteY78" fmla="*/ 206528 h 229563"/>
              <a:gd name="connsiteX79" fmla="*/ 78320 w 245099"/>
              <a:gd name="connsiteY79" fmla="*/ 201240 h 229563"/>
              <a:gd name="connsiteX80" fmla="*/ 78228 w 245099"/>
              <a:gd name="connsiteY80" fmla="*/ 199344 h 229563"/>
              <a:gd name="connsiteX81" fmla="*/ 77775 w 245099"/>
              <a:gd name="connsiteY81" fmla="*/ 199688 h 229563"/>
              <a:gd name="connsiteX82" fmla="*/ 66754 w 245099"/>
              <a:gd name="connsiteY82" fmla="*/ 216323 h 229563"/>
              <a:gd name="connsiteX83" fmla="*/ 63447 w 245099"/>
              <a:gd name="connsiteY83" fmla="*/ 211220 h 229563"/>
              <a:gd name="connsiteX84" fmla="*/ 72949 w 245099"/>
              <a:gd name="connsiteY84" fmla="*/ 198739 h 229563"/>
              <a:gd name="connsiteX85" fmla="*/ 75886 w 245099"/>
              <a:gd name="connsiteY85" fmla="*/ 195802 h 229563"/>
              <a:gd name="connsiteX86" fmla="*/ 76256 w 245099"/>
              <a:gd name="connsiteY86" fmla="*/ 195415 h 229563"/>
              <a:gd name="connsiteX87" fmla="*/ 75290 w 245099"/>
              <a:gd name="connsiteY87" fmla="*/ 195189 h 229563"/>
              <a:gd name="connsiteX88" fmla="*/ 70431 w 245099"/>
              <a:gd name="connsiteY88" fmla="*/ 194383 h 229563"/>
              <a:gd name="connsiteX89" fmla="*/ 58915 w 245099"/>
              <a:gd name="connsiteY89" fmla="*/ 197883 h 229563"/>
              <a:gd name="connsiteX90" fmla="*/ 57455 w 245099"/>
              <a:gd name="connsiteY90" fmla="*/ 192469 h 229563"/>
              <a:gd name="connsiteX91" fmla="*/ 58059 w 245099"/>
              <a:gd name="connsiteY91" fmla="*/ 190312 h 229563"/>
              <a:gd name="connsiteX92" fmla="*/ 60015 w 245099"/>
              <a:gd name="connsiteY92" fmla="*/ 189834 h 229563"/>
              <a:gd name="connsiteX93" fmla="*/ 60166 w 245099"/>
              <a:gd name="connsiteY93" fmla="*/ 189834 h 229563"/>
              <a:gd name="connsiteX94" fmla="*/ 76944 w 245099"/>
              <a:gd name="connsiteY94" fmla="*/ 191445 h 229563"/>
              <a:gd name="connsiteX95" fmla="*/ 77112 w 245099"/>
              <a:gd name="connsiteY95" fmla="*/ 191487 h 229563"/>
              <a:gd name="connsiteX96" fmla="*/ 77229 w 245099"/>
              <a:gd name="connsiteY96" fmla="*/ 191345 h 229563"/>
              <a:gd name="connsiteX97" fmla="*/ 92866 w 245099"/>
              <a:gd name="connsiteY97" fmla="*/ 166073 h 229563"/>
              <a:gd name="connsiteX98" fmla="*/ 95459 w 245099"/>
              <a:gd name="connsiteY98" fmla="*/ 165603 h 229563"/>
              <a:gd name="connsiteX99" fmla="*/ 99161 w 245099"/>
              <a:gd name="connsiteY99" fmla="*/ 169657 h 229563"/>
              <a:gd name="connsiteX100" fmla="*/ 85278 w 245099"/>
              <a:gd name="connsiteY100" fmla="*/ 190824 h 229563"/>
              <a:gd name="connsiteX101" fmla="*/ 52822 w 245099"/>
              <a:gd name="connsiteY101" fmla="*/ 46738 h 229563"/>
              <a:gd name="connsiteX102" fmla="*/ 64581 w 245099"/>
              <a:gd name="connsiteY102" fmla="*/ 22548 h 229563"/>
              <a:gd name="connsiteX103" fmla="*/ 66788 w 245099"/>
              <a:gd name="connsiteY103" fmla="*/ 23060 h 229563"/>
              <a:gd name="connsiteX104" fmla="*/ 57782 w 245099"/>
              <a:gd name="connsiteY104" fmla="*/ 42583 h 229563"/>
              <a:gd name="connsiteX105" fmla="*/ 97667 w 245099"/>
              <a:gd name="connsiteY105" fmla="*/ 75426 h 229563"/>
              <a:gd name="connsiteX106" fmla="*/ 97457 w 245099"/>
              <a:gd name="connsiteY106" fmla="*/ 80143 h 229563"/>
              <a:gd name="connsiteX107" fmla="*/ 97860 w 245099"/>
              <a:gd name="connsiteY107" fmla="*/ 87428 h 229563"/>
              <a:gd name="connsiteX108" fmla="*/ 52822 w 245099"/>
              <a:gd name="connsiteY108" fmla="*/ 46738 h 229563"/>
              <a:gd name="connsiteX109" fmla="*/ 213451 w 245099"/>
              <a:gd name="connsiteY109" fmla="*/ 83760 h 229563"/>
              <a:gd name="connsiteX110" fmla="*/ 245312 w 245099"/>
              <a:gd name="connsiteY110" fmla="*/ 100538 h 229563"/>
              <a:gd name="connsiteX111" fmla="*/ 224547 w 245099"/>
              <a:gd name="connsiteY111" fmla="*/ 76811 h 229563"/>
              <a:gd name="connsiteX112" fmla="*/ 204916 w 245099"/>
              <a:gd name="connsiteY112" fmla="*/ 45269 h 229563"/>
              <a:gd name="connsiteX113" fmla="*/ 190471 w 245099"/>
              <a:gd name="connsiteY113" fmla="*/ 19653 h 229563"/>
              <a:gd name="connsiteX114" fmla="*/ 196363 w 245099"/>
              <a:gd name="connsiteY114" fmla="*/ 16723 h 229563"/>
              <a:gd name="connsiteX115" fmla="*/ 163864 w 245099"/>
              <a:gd name="connsiteY115" fmla="*/ 10193 h 229563"/>
              <a:gd name="connsiteX116" fmla="*/ 156478 w 245099"/>
              <a:gd name="connsiteY116" fmla="*/ 16455 h 229563"/>
              <a:gd name="connsiteX117" fmla="*/ 168355 w 245099"/>
              <a:gd name="connsiteY117" fmla="*/ 24462 h 229563"/>
              <a:gd name="connsiteX118" fmla="*/ 174641 w 245099"/>
              <a:gd name="connsiteY118" fmla="*/ 23841 h 229563"/>
              <a:gd name="connsiteX119" fmla="*/ 181994 w 245099"/>
              <a:gd name="connsiteY119" fmla="*/ 42046 h 229563"/>
              <a:gd name="connsiteX120" fmla="*/ 148958 w 245099"/>
              <a:gd name="connsiteY120" fmla="*/ 66613 h 229563"/>
              <a:gd name="connsiteX121" fmla="*/ 146196 w 245099"/>
              <a:gd name="connsiteY121" fmla="*/ 66504 h 229563"/>
              <a:gd name="connsiteX122" fmla="*/ 139692 w 245099"/>
              <a:gd name="connsiteY122" fmla="*/ 50800 h 229563"/>
              <a:gd name="connsiteX123" fmla="*/ 146818 w 245099"/>
              <a:gd name="connsiteY123" fmla="*/ 20005 h 229563"/>
              <a:gd name="connsiteX124" fmla="*/ 142268 w 245099"/>
              <a:gd name="connsiteY124" fmla="*/ 7340 h 229563"/>
              <a:gd name="connsiteX125" fmla="*/ 147053 w 245099"/>
              <a:gd name="connsiteY125" fmla="*/ 1506 h 229563"/>
              <a:gd name="connsiteX126" fmla="*/ 142419 w 245099"/>
              <a:gd name="connsiteY126" fmla="*/ 2094 h 229563"/>
              <a:gd name="connsiteX127" fmla="*/ 121663 w 245099"/>
              <a:gd name="connsiteY127" fmla="*/ 4 h 229563"/>
              <a:gd name="connsiteX128" fmla="*/ 117089 w 245099"/>
              <a:gd name="connsiteY128" fmla="*/ 2195 h 229563"/>
              <a:gd name="connsiteX129" fmla="*/ 117248 w 245099"/>
              <a:gd name="connsiteY129" fmla="*/ 3177 h 229563"/>
              <a:gd name="connsiteX130" fmla="*/ 113144 w 245099"/>
              <a:gd name="connsiteY130" fmla="*/ 2018 h 229563"/>
              <a:gd name="connsiteX131" fmla="*/ 107134 w 245099"/>
              <a:gd name="connsiteY131" fmla="*/ 1481 h 229563"/>
              <a:gd name="connsiteX132" fmla="*/ 96727 w 245099"/>
              <a:gd name="connsiteY132" fmla="*/ 7491 h 229563"/>
              <a:gd name="connsiteX133" fmla="*/ 100646 w 245099"/>
              <a:gd name="connsiteY133" fmla="*/ 17378 h 229563"/>
              <a:gd name="connsiteX134" fmla="*/ 108880 w 245099"/>
              <a:gd name="connsiteY134" fmla="*/ 14835 h 229563"/>
              <a:gd name="connsiteX135" fmla="*/ 118499 w 245099"/>
              <a:gd name="connsiteY135" fmla="*/ 23354 h 229563"/>
              <a:gd name="connsiteX136" fmla="*/ 112464 w 245099"/>
              <a:gd name="connsiteY136" fmla="*/ 23816 h 229563"/>
              <a:gd name="connsiteX137" fmla="*/ 98850 w 245099"/>
              <a:gd name="connsiteY137" fmla="*/ 21121 h 229563"/>
              <a:gd name="connsiteX138" fmla="*/ 98548 w 245099"/>
              <a:gd name="connsiteY138" fmla="*/ 21331 h 229563"/>
              <a:gd name="connsiteX139" fmla="*/ 104843 w 245099"/>
              <a:gd name="connsiteY139" fmla="*/ 26703 h 229563"/>
              <a:gd name="connsiteX140" fmla="*/ 119976 w 245099"/>
              <a:gd name="connsiteY140" fmla="*/ 29800 h 229563"/>
              <a:gd name="connsiteX141" fmla="*/ 117022 w 245099"/>
              <a:gd name="connsiteY141" fmla="*/ 33157 h 229563"/>
              <a:gd name="connsiteX142" fmla="*/ 116048 w 245099"/>
              <a:gd name="connsiteY142" fmla="*/ 33199 h 229563"/>
              <a:gd name="connsiteX143" fmla="*/ 101393 w 245099"/>
              <a:gd name="connsiteY143" fmla="*/ 28784 h 229563"/>
              <a:gd name="connsiteX144" fmla="*/ 101041 w 245099"/>
              <a:gd name="connsiteY144" fmla="*/ 29078 h 229563"/>
              <a:gd name="connsiteX145" fmla="*/ 115200 w 245099"/>
              <a:gd name="connsiteY145" fmla="*/ 40820 h 229563"/>
              <a:gd name="connsiteX146" fmla="*/ 99337 w 245099"/>
              <a:gd name="connsiteY146" fmla="*/ 66504 h 229563"/>
              <a:gd name="connsiteX147" fmla="*/ 96567 w 245099"/>
              <a:gd name="connsiteY147" fmla="*/ 66613 h 229563"/>
              <a:gd name="connsiteX148" fmla="*/ 63531 w 245099"/>
              <a:gd name="connsiteY148" fmla="*/ 42046 h 229563"/>
              <a:gd name="connsiteX149" fmla="*/ 70901 w 245099"/>
              <a:gd name="connsiteY149" fmla="*/ 23841 h 229563"/>
              <a:gd name="connsiteX150" fmla="*/ 77170 w 245099"/>
              <a:gd name="connsiteY150" fmla="*/ 24462 h 229563"/>
              <a:gd name="connsiteX151" fmla="*/ 89064 w 245099"/>
              <a:gd name="connsiteY151" fmla="*/ 16455 h 229563"/>
              <a:gd name="connsiteX152" fmla="*/ 81669 w 245099"/>
              <a:gd name="connsiteY152" fmla="*/ 10193 h 229563"/>
              <a:gd name="connsiteX153" fmla="*/ 49162 w 245099"/>
              <a:gd name="connsiteY153" fmla="*/ 16723 h 229563"/>
              <a:gd name="connsiteX154" fmla="*/ 55046 w 245099"/>
              <a:gd name="connsiteY154" fmla="*/ 19653 h 229563"/>
              <a:gd name="connsiteX155" fmla="*/ 40609 w 245099"/>
              <a:gd name="connsiteY155" fmla="*/ 45269 h 229563"/>
              <a:gd name="connsiteX156" fmla="*/ 20994 w 245099"/>
              <a:gd name="connsiteY156" fmla="*/ 76811 h 229563"/>
              <a:gd name="connsiteX157" fmla="*/ 213 w 245099"/>
              <a:gd name="connsiteY157" fmla="*/ 100538 h 229563"/>
              <a:gd name="connsiteX158" fmla="*/ 32074 w 245099"/>
              <a:gd name="connsiteY158" fmla="*/ 83760 h 229563"/>
              <a:gd name="connsiteX159" fmla="*/ 42137 w 245099"/>
              <a:gd name="connsiteY159" fmla="*/ 67595 h 229563"/>
              <a:gd name="connsiteX160" fmla="*/ 44873 w 245099"/>
              <a:gd name="connsiteY160" fmla="*/ 73739 h 229563"/>
              <a:gd name="connsiteX161" fmla="*/ 24864 w 245099"/>
              <a:gd name="connsiteY161" fmla="*/ 105885 h 229563"/>
              <a:gd name="connsiteX162" fmla="*/ 4082 w 245099"/>
              <a:gd name="connsiteY162" fmla="*/ 129621 h 229563"/>
              <a:gd name="connsiteX163" fmla="*/ 35943 w 245099"/>
              <a:gd name="connsiteY163" fmla="*/ 112860 h 229563"/>
              <a:gd name="connsiteX164" fmla="*/ 53174 w 245099"/>
              <a:gd name="connsiteY164" fmla="*/ 85170 h 229563"/>
              <a:gd name="connsiteX165" fmla="*/ 57245 w 245099"/>
              <a:gd name="connsiteY165" fmla="*/ 89191 h 229563"/>
              <a:gd name="connsiteX166" fmla="*/ 32938 w 245099"/>
              <a:gd name="connsiteY166" fmla="*/ 128261 h 229563"/>
              <a:gd name="connsiteX167" fmla="*/ 12165 w 245099"/>
              <a:gd name="connsiteY167" fmla="*/ 151972 h 229563"/>
              <a:gd name="connsiteX168" fmla="*/ 44017 w 245099"/>
              <a:gd name="connsiteY168" fmla="*/ 135219 h 229563"/>
              <a:gd name="connsiteX169" fmla="*/ 67720 w 245099"/>
              <a:gd name="connsiteY169" fmla="*/ 97122 h 229563"/>
              <a:gd name="connsiteX170" fmla="*/ 72529 w 245099"/>
              <a:gd name="connsiteY170" fmla="*/ 99984 h 229563"/>
              <a:gd name="connsiteX171" fmla="*/ 43597 w 245099"/>
              <a:gd name="connsiteY171" fmla="*/ 146458 h 229563"/>
              <a:gd name="connsiteX172" fmla="*/ 22824 w 245099"/>
              <a:gd name="connsiteY172" fmla="*/ 170169 h 229563"/>
              <a:gd name="connsiteX173" fmla="*/ 54685 w 245099"/>
              <a:gd name="connsiteY173" fmla="*/ 153416 h 229563"/>
              <a:gd name="connsiteX174" fmla="*/ 84473 w 245099"/>
              <a:gd name="connsiteY174" fmla="*/ 105532 h 229563"/>
              <a:gd name="connsiteX175" fmla="*/ 89844 w 245099"/>
              <a:gd name="connsiteY175" fmla="*/ 107446 h 229563"/>
              <a:gd name="connsiteX176" fmla="*/ 56187 w 245099"/>
              <a:gd name="connsiteY176" fmla="*/ 161540 h 229563"/>
              <a:gd name="connsiteX177" fmla="*/ 35422 w 245099"/>
              <a:gd name="connsiteY177" fmla="*/ 185251 h 229563"/>
              <a:gd name="connsiteX178" fmla="*/ 67275 w 245099"/>
              <a:gd name="connsiteY178" fmla="*/ 168498 h 229563"/>
              <a:gd name="connsiteX179" fmla="*/ 103147 w 245099"/>
              <a:gd name="connsiteY179" fmla="*/ 110845 h 229563"/>
              <a:gd name="connsiteX180" fmla="*/ 104230 w 245099"/>
              <a:gd name="connsiteY180" fmla="*/ 111047 h 229563"/>
              <a:gd name="connsiteX181" fmla="*/ 105884 w 245099"/>
              <a:gd name="connsiteY181" fmla="*/ 119969 h 229563"/>
              <a:gd name="connsiteX182" fmla="*/ 79839 w 245099"/>
              <a:gd name="connsiteY182" fmla="*/ 166425 h 229563"/>
              <a:gd name="connsiteX183" fmla="*/ 83801 w 245099"/>
              <a:gd name="connsiteY183" fmla="*/ 166962 h 229563"/>
              <a:gd name="connsiteX184" fmla="*/ 89953 w 245099"/>
              <a:gd name="connsiteY184" fmla="*/ 166576 h 229563"/>
              <a:gd name="connsiteX185" fmla="*/ 76021 w 245099"/>
              <a:gd name="connsiteY185" fmla="*/ 188810 h 229563"/>
              <a:gd name="connsiteX186" fmla="*/ 60166 w 245099"/>
              <a:gd name="connsiteY186" fmla="*/ 187316 h 229563"/>
              <a:gd name="connsiteX187" fmla="*/ 55004 w 245099"/>
              <a:gd name="connsiteY187" fmla="*/ 192469 h 229563"/>
              <a:gd name="connsiteX188" fmla="*/ 59268 w 245099"/>
              <a:gd name="connsiteY188" fmla="*/ 201937 h 229563"/>
              <a:gd name="connsiteX189" fmla="*/ 70431 w 245099"/>
              <a:gd name="connsiteY189" fmla="*/ 196884 h 229563"/>
              <a:gd name="connsiteX190" fmla="*/ 71287 w 245099"/>
              <a:gd name="connsiteY190" fmla="*/ 196935 h 229563"/>
              <a:gd name="connsiteX191" fmla="*/ 60938 w 245099"/>
              <a:gd name="connsiteY191" fmla="*/ 211220 h 229563"/>
              <a:gd name="connsiteX192" fmla="*/ 69533 w 245099"/>
              <a:gd name="connsiteY192" fmla="*/ 219697 h 229563"/>
              <a:gd name="connsiteX193" fmla="*/ 69289 w 245099"/>
              <a:gd name="connsiteY193" fmla="*/ 216843 h 229563"/>
              <a:gd name="connsiteX194" fmla="*/ 76037 w 245099"/>
              <a:gd name="connsiteY194" fmla="*/ 204447 h 229563"/>
              <a:gd name="connsiteX195" fmla="*/ 75995 w 245099"/>
              <a:gd name="connsiteY195" fmla="*/ 206528 h 229563"/>
              <a:gd name="connsiteX196" fmla="*/ 83079 w 245099"/>
              <a:gd name="connsiteY196" fmla="*/ 220847 h 229563"/>
              <a:gd name="connsiteX197" fmla="*/ 88946 w 245099"/>
              <a:gd name="connsiteY197" fmla="*/ 218665 h 229563"/>
              <a:gd name="connsiteX198" fmla="*/ 84708 w 245099"/>
              <a:gd name="connsiteY198" fmla="*/ 206520 h 229563"/>
              <a:gd name="connsiteX199" fmla="*/ 84750 w 245099"/>
              <a:gd name="connsiteY199" fmla="*/ 201752 h 229563"/>
              <a:gd name="connsiteX200" fmla="*/ 84531 w 245099"/>
              <a:gd name="connsiteY200" fmla="*/ 197623 h 229563"/>
              <a:gd name="connsiteX201" fmla="*/ 89357 w 245099"/>
              <a:gd name="connsiteY201" fmla="*/ 197312 h 229563"/>
              <a:gd name="connsiteX202" fmla="*/ 100294 w 245099"/>
              <a:gd name="connsiteY202" fmla="*/ 201207 h 229563"/>
              <a:gd name="connsiteX203" fmla="*/ 106161 w 245099"/>
              <a:gd name="connsiteY203" fmla="*/ 192478 h 229563"/>
              <a:gd name="connsiteX204" fmla="*/ 100554 w 245099"/>
              <a:gd name="connsiteY204" fmla="*/ 187652 h 229563"/>
              <a:gd name="connsiteX205" fmla="*/ 88904 w 245099"/>
              <a:gd name="connsiteY205" fmla="*/ 188709 h 229563"/>
              <a:gd name="connsiteX206" fmla="*/ 100218 w 245099"/>
              <a:gd name="connsiteY206" fmla="*/ 172292 h 229563"/>
              <a:gd name="connsiteX207" fmla="*/ 104499 w 245099"/>
              <a:gd name="connsiteY207" fmla="*/ 178914 h 229563"/>
              <a:gd name="connsiteX208" fmla="*/ 112766 w 245099"/>
              <a:gd name="connsiteY208" fmla="*/ 156622 h 229563"/>
              <a:gd name="connsiteX209" fmla="*/ 114352 w 245099"/>
              <a:gd name="connsiteY209" fmla="*/ 176035 h 229563"/>
              <a:gd name="connsiteX210" fmla="*/ 96114 w 245099"/>
              <a:gd name="connsiteY210" fmla="*/ 221854 h 229563"/>
              <a:gd name="connsiteX211" fmla="*/ 104675 w 245099"/>
              <a:gd name="connsiteY211" fmla="*/ 227201 h 229563"/>
              <a:gd name="connsiteX212" fmla="*/ 114201 w 245099"/>
              <a:gd name="connsiteY212" fmla="*/ 217204 h 229563"/>
              <a:gd name="connsiteX213" fmla="*/ 122763 w 245099"/>
              <a:gd name="connsiteY213" fmla="*/ 229568 h 229563"/>
              <a:gd name="connsiteX214" fmla="*/ 131324 w 245099"/>
              <a:gd name="connsiteY214" fmla="*/ 217204 h 229563"/>
              <a:gd name="connsiteX215" fmla="*/ 140850 w 245099"/>
              <a:gd name="connsiteY215" fmla="*/ 227201 h 229563"/>
              <a:gd name="connsiteX216" fmla="*/ 149411 w 245099"/>
              <a:gd name="connsiteY216" fmla="*/ 221854 h 229563"/>
              <a:gd name="connsiteX217" fmla="*/ 131181 w 245099"/>
              <a:gd name="connsiteY217" fmla="*/ 176035 h 229563"/>
              <a:gd name="connsiteX218" fmla="*/ 132759 w 245099"/>
              <a:gd name="connsiteY218" fmla="*/ 156622 h 229563"/>
              <a:gd name="connsiteX219" fmla="*/ 141026 w 245099"/>
              <a:gd name="connsiteY219" fmla="*/ 178914 h 229563"/>
              <a:gd name="connsiteX220" fmla="*/ 145315 w 245099"/>
              <a:gd name="connsiteY220" fmla="*/ 172292 h 229563"/>
              <a:gd name="connsiteX221" fmla="*/ 156629 w 245099"/>
              <a:gd name="connsiteY221" fmla="*/ 188709 h 229563"/>
              <a:gd name="connsiteX222" fmla="*/ 144971 w 245099"/>
              <a:gd name="connsiteY222" fmla="*/ 187652 h 229563"/>
              <a:gd name="connsiteX223" fmla="*/ 139373 w 245099"/>
              <a:gd name="connsiteY223" fmla="*/ 192478 h 229563"/>
              <a:gd name="connsiteX224" fmla="*/ 145231 w 245099"/>
              <a:gd name="connsiteY224" fmla="*/ 201207 h 229563"/>
              <a:gd name="connsiteX225" fmla="*/ 156176 w 245099"/>
              <a:gd name="connsiteY225" fmla="*/ 197312 h 229563"/>
              <a:gd name="connsiteX226" fmla="*/ 161002 w 245099"/>
              <a:gd name="connsiteY226" fmla="*/ 197623 h 229563"/>
              <a:gd name="connsiteX227" fmla="*/ 160792 w 245099"/>
              <a:gd name="connsiteY227" fmla="*/ 201752 h 229563"/>
              <a:gd name="connsiteX228" fmla="*/ 160817 w 245099"/>
              <a:gd name="connsiteY228" fmla="*/ 206520 h 229563"/>
              <a:gd name="connsiteX229" fmla="*/ 156587 w 245099"/>
              <a:gd name="connsiteY229" fmla="*/ 218665 h 229563"/>
              <a:gd name="connsiteX230" fmla="*/ 162454 w 245099"/>
              <a:gd name="connsiteY230" fmla="*/ 220847 h 229563"/>
              <a:gd name="connsiteX231" fmla="*/ 169546 w 245099"/>
              <a:gd name="connsiteY231" fmla="*/ 206528 h 229563"/>
              <a:gd name="connsiteX232" fmla="*/ 169496 w 245099"/>
              <a:gd name="connsiteY232" fmla="*/ 204447 h 229563"/>
              <a:gd name="connsiteX233" fmla="*/ 176253 w 245099"/>
              <a:gd name="connsiteY233" fmla="*/ 216843 h 229563"/>
              <a:gd name="connsiteX234" fmla="*/ 175992 w 245099"/>
              <a:gd name="connsiteY234" fmla="*/ 219697 h 229563"/>
              <a:gd name="connsiteX235" fmla="*/ 184595 w 245099"/>
              <a:gd name="connsiteY235" fmla="*/ 211220 h 229563"/>
              <a:gd name="connsiteX236" fmla="*/ 174238 w 245099"/>
              <a:gd name="connsiteY236" fmla="*/ 196935 h 229563"/>
              <a:gd name="connsiteX237" fmla="*/ 175103 w 245099"/>
              <a:gd name="connsiteY237" fmla="*/ 196884 h 229563"/>
              <a:gd name="connsiteX238" fmla="*/ 186266 w 245099"/>
              <a:gd name="connsiteY238" fmla="*/ 201937 h 229563"/>
              <a:gd name="connsiteX239" fmla="*/ 190521 w 245099"/>
              <a:gd name="connsiteY239" fmla="*/ 192469 h 229563"/>
              <a:gd name="connsiteX240" fmla="*/ 185368 w 245099"/>
              <a:gd name="connsiteY240" fmla="*/ 187316 h 229563"/>
              <a:gd name="connsiteX241" fmla="*/ 169513 w 245099"/>
              <a:gd name="connsiteY241" fmla="*/ 188810 h 229563"/>
              <a:gd name="connsiteX242" fmla="*/ 155580 w 245099"/>
              <a:gd name="connsiteY242" fmla="*/ 166576 h 229563"/>
              <a:gd name="connsiteX243" fmla="*/ 161732 w 245099"/>
              <a:gd name="connsiteY243" fmla="*/ 166962 h 229563"/>
              <a:gd name="connsiteX244" fmla="*/ 165694 w 245099"/>
              <a:gd name="connsiteY244" fmla="*/ 166425 h 229563"/>
              <a:gd name="connsiteX245" fmla="*/ 139641 w 245099"/>
              <a:gd name="connsiteY245" fmla="*/ 119969 h 229563"/>
              <a:gd name="connsiteX246" fmla="*/ 141295 w 245099"/>
              <a:gd name="connsiteY246" fmla="*/ 111047 h 229563"/>
              <a:gd name="connsiteX247" fmla="*/ 142377 w 245099"/>
              <a:gd name="connsiteY247" fmla="*/ 110845 h 229563"/>
              <a:gd name="connsiteX248" fmla="*/ 178250 w 245099"/>
              <a:gd name="connsiteY248" fmla="*/ 168498 h 229563"/>
              <a:gd name="connsiteX249" fmla="*/ 210103 w 245099"/>
              <a:gd name="connsiteY249" fmla="*/ 185251 h 229563"/>
              <a:gd name="connsiteX250" fmla="*/ 189354 w 245099"/>
              <a:gd name="connsiteY250" fmla="*/ 161540 h 229563"/>
              <a:gd name="connsiteX251" fmla="*/ 155689 w 245099"/>
              <a:gd name="connsiteY251" fmla="*/ 107446 h 229563"/>
              <a:gd name="connsiteX252" fmla="*/ 161061 w 245099"/>
              <a:gd name="connsiteY252" fmla="*/ 105532 h 229563"/>
              <a:gd name="connsiteX253" fmla="*/ 190840 w 245099"/>
              <a:gd name="connsiteY253" fmla="*/ 153416 h 229563"/>
              <a:gd name="connsiteX254" fmla="*/ 222701 w 245099"/>
              <a:gd name="connsiteY254" fmla="*/ 170169 h 229563"/>
              <a:gd name="connsiteX255" fmla="*/ 201928 w 245099"/>
              <a:gd name="connsiteY255" fmla="*/ 146458 h 229563"/>
              <a:gd name="connsiteX256" fmla="*/ 173004 w 245099"/>
              <a:gd name="connsiteY256" fmla="*/ 99984 h 229563"/>
              <a:gd name="connsiteX257" fmla="*/ 177805 w 245099"/>
              <a:gd name="connsiteY257" fmla="*/ 97122 h 229563"/>
              <a:gd name="connsiteX258" fmla="*/ 201508 w 245099"/>
              <a:gd name="connsiteY258" fmla="*/ 135219 h 229563"/>
              <a:gd name="connsiteX259" fmla="*/ 233352 w 245099"/>
              <a:gd name="connsiteY259" fmla="*/ 151972 h 229563"/>
              <a:gd name="connsiteX260" fmla="*/ 212587 w 245099"/>
              <a:gd name="connsiteY260" fmla="*/ 128261 h 229563"/>
              <a:gd name="connsiteX261" fmla="*/ 188289 w 245099"/>
              <a:gd name="connsiteY261" fmla="*/ 89191 h 229563"/>
              <a:gd name="connsiteX262" fmla="*/ 192359 w 245099"/>
              <a:gd name="connsiteY262" fmla="*/ 85170 h 229563"/>
              <a:gd name="connsiteX263" fmla="*/ 209591 w 245099"/>
              <a:gd name="connsiteY263" fmla="*/ 112860 h 229563"/>
              <a:gd name="connsiteX264" fmla="*/ 241451 w 245099"/>
              <a:gd name="connsiteY264" fmla="*/ 129621 h 229563"/>
              <a:gd name="connsiteX265" fmla="*/ 220661 w 245099"/>
              <a:gd name="connsiteY265" fmla="*/ 105885 h 229563"/>
              <a:gd name="connsiteX266" fmla="*/ 200660 w 245099"/>
              <a:gd name="connsiteY266" fmla="*/ 73739 h 229563"/>
              <a:gd name="connsiteX267" fmla="*/ 203396 w 245099"/>
              <a:gd name="connsiteY267" fmla="*/ 67595 h 229563"/>
              <a:gd name="connsiteX268" fmla="*/ 213451 w 245099"/>
              <a:gd name="connsiteY268" fmla="*/ 83760 h 2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245099" h="229563">
                <a:moveTo>
                  <a:pt x="148186" y="87428"/>
                </a:moveTo>
                <a:cubicBezTo>
                  <a:pt x="148471" y="85070"/>
                  <a:pt x="148639" y="82627"/>
                  <a:pt x="148639" y="80143"/>
                </a:cubicBezTo>
                <a:cubicBezTo>
                  <a:pt x="148639" y="78783"/>
                  <a:pt x="148647" y="77205"/>
                  <a:pt x="148479" y="75417"/>
                </a:cubicBezTo>
                <a:cubicBezTo>
                  <a:pt x="169395" y="75124"/>
                  <a:pt x="187743" y="59991"/>
                  <a:pt x="187743" y="42583"/>
                </a:cubicBezTo>
                <a:cubicBezTo>
                  <a:pt x="187743" y="33728"/>
                  <a:pt x="181994" y="27047"/>
                  <a:pt x="178745" y="23060"/>
                </a:cubicBezTo>
                <a:cubicBezTo>
                  <a:pt x="179476" y="22901"/>
                  <a:pt x="180206" y="22733"/>
                  <a:pt x="180953" y="22548"/>
                </a:cubicBezTo>
                <a:cubicBezTo>
                  <a:pt x="184008" y="25226"/>
                  <a:pt x="192712" y="34727"/>
                  <a:pt x="192712" y="46738"/>
                </a:cubicBezTo>
                <a:cubicBezTo>
                  <a:pt x="192712" y="67612"/>
                  <a:pt x="171922" y="86992"/>
                  <a:pt x="148186" y="87428"/>
                </a:cubicBezTo>
                <a:close/>
                <a:moveTo>
                  <a:pt x="127119" y="14717"/>
                </a:moveTo>
                <a:cubicBezTo>
                  <a:pt x="126724" y="12392"/>
                  <a:pt x="125843" y="10286"/>
                  <a:pt x="124500" y="8473"/>
                </a:cubicBezTo>
                <a:cubicBezTo>
                  <a:pt x="124567" y="6349"/>
                  <a:pt x="125440" y="4318"/>
                  <a:pt x="128856" y="5988"/>
                </a:cubicBezTo>
                <a:cubicBezTo>
                  <a:pt x="127009" y="7885"/>
                  <a:pt x="128436" y="11243"/>
                  <a:pt x="128436" y="11243"/>
                </a:cubicBezTo>
                <a:cubicBezTo>
                  <a:pt x="128436" y="11243"/>
                  <a:pt x="132213" y="9480"/>
                  <a:pt x="131424" y="6979"/>
                </a:cubicBezTo>
                <a:cubicBezTo>
                  <a:pt x="137031" y="8322"/>
                  <a:pt x="133002" y="15884"/>
                  <a:pt x="127119" y="14717"/>
                </a:cubicBezTo>
                <a:close/>
                <a:moveTo>
                  <a:pt x="122259" y="25436"/>
                </a:moveTo>
                <a:cubicBezTo>
                  <a:pt x="121504" y="22322"/>
                  <a:pt x="119917" y="19115"/>
                  <a:pt x="117886" y="16698"/>
                </a:cubicBezTo>
                <a:cubicBezTo>
                  <a:pt x="116048" y="14508"/>
                  <a:pt x="112993" y="11914"/>
                  <a:pt x="108880" y="11914"/>
                </a:cubicBezTo>
                <a:cubicBezTo>
                  <a:pt x="107000" y="11914"/>
                  <a:pt x="103853" y="12795"/>
                  <a:pt x="101847" y="13643"/>
                </a:cubicBezTo>
                <a:cubicBezTo>
                  <a:pt x="101100" y="12283"/>
                  <a:pt x="99631" y="8976"/>
                  <a:pt x="99631" y="7491"/>
                </a:cubicBezTo>
                <a:cubicBezTo>
                  <a:pt x="99631" y="5963"/>
                  <a:pt x="102207" y="4419"/>
                  <a:pt x="107134" y="4419"/>
                </a:cubicBezTo>
                <a:cubicBezTo>
                  <a:pt x="117953" y="4419"/>
                  <a:pt x="124433" y="9329"/>
                  <a:pt x="124433" y="17571"/>
                </a:cubicBezTo>
                <a:cubicBezTo>
                  <a:pt x="124433" y="20467"/>
                  <a:pt x="123291" y="23102"/>
                  <a:pt x="122259" y="25436"/>
                </a:cubicBezTo>
                <a:close/>
                <a:moveTo>
                  <a:pt x="150066" y="165603"/>
                </a:moveTo>
                <a:cubicBezTo>
                  <a:pt x="151325" y="165603"/>
                  <a:pt x="151937" y="165804"/>
                  <a:pt x="152668" y="166073"/>
                </a:cubicBezTo>
                <a:cubicBezTo>
                  <a:pt x="155790" y="174592"/>
                  <a:pt x="167801" y="190656"/>
                  <a:pt x="168304" y="191345"/>
                </a:cubicBezTo>
                <a:lnTo>
                  <a:pt x="168422" y="191487"/>
                </a:lnTo>
                <a:lnTo>
                  <a:pt x="168598" y="191445"/>
                </a:lnTo>
                <a:cubicBezTo>
                  <a:pt x="171536" y="190975"/>
                  <a:pt x="179064" y="189834"/>
                  <a:pt x="185368" y="189834"/>
                </a:cubicBezTo>
                <a:lnTo>
                  <a:pt x="185502" y="189834"/>
                </a:lnTo>
                <a:cubicBezTo>
                  <a:pt x="186190" y="189834"/>
                  <a:pt x="186962" y="189834"/>
                  <a:pt x="187466" y="190312"/>
                </a:cubicBezTo>
                <a:cubicBezTo>
                  <a:pt x="187869" y="190732"/>
                  <a:pt x="188070" y="191445"/>
                  <a:pt x="188070" y="192469"/>
                </a:cubicBezTo>
                <a:cubicBezTo>
                  <a:pt x="188070" y="194039"/>
                  <a:pt x="187407" y="196733"/>
                  <a:pt x="186618" y="197883"/>
                </a:cubicBezTo>
                <a:cubicBezTo>
                  <a:pt x="184402" y="195466"/>
                  <a:pt x="180827" y="194383"/>
                  <a:pt x="175103" y="194383"/>
                </a:cubicBezTo>
                <a:cubicBezTo>
                  <a:pt x="173374" y="194383"/>
                  <a:pt x="171343" y="194895"/>
                  <a:pt x="170243" y="195189"/>
                </a:cubicBezTo>
                <a:lnTo>
                  <a:pt x="169790" y="195281"/>
                </a:lnTo>
                <a:lnTo>
                  <a:pt x="169269" y="195415"/>
                </a:lnTo>
                <a:lnTo>
                  <a:pt x="172585" y="198739"/>
                </a:lnTo>
                <a:cubicBezTo>
                  <a:pt x="177679" y="203859"/>
                  <a:pt x="182094" y="208274"/>
                  <a:pt x="182094" y="211220"/>
                </a:cubicBezTo>
                <a:cubicBezTo>
                  <a:pt x="182094" y="212983"/>
                  <a:pt x="180374" y="215291"/>
                  <a:pt x="178779" y="216323"/>
                </a:cubicBezTo>
                <a:cubicBezTo>
                  <a:pt x="178443" y="210926"/>
                  <a:pt x="173021" y="203725"/>
                  <a:pt x="167750" y="199688"/>
                </a:cubicBezTo>
                <a:lnTo>
                  <a:pt x="167305" y="199352"/>
                </a:lnTo>
                <a:lnTo>
                  <a:pt x="167213" y="201240"/>
                </a:lnTo>
                <a:cubicBezTo>
                  <a:pt x="167138" y="202533"/>
                  <a:pt x="167028" y="204463"/>
                  <a:pt x="167028" y="206528"/>
                </a:cubicBezTo>
                <a:cubicBezTo>
                  <a:pt x="167028" y="216776"/>
                  <a:pt x="165988" y="218337"/>
                  <a:pt x="162454" y="218337"/>
                </a:cubicBezTo>
                <a:cubicBezTo>
                  <a:pt x="161909" y="218337"/>
                  <a:pt x="161078" y="218178"/>
                  <a:pt x="160557" y="217985"/>
                </a:cubicBezTo>
                <a:cubicBezTo>
                  <a:pt x="162555" y="215517"/>
                  <a:pt x="163344" y="212252"/>
                  <a:pt x="163344" y="206520"/>
                </a:cubicBezTo>
                <a:lnTo>
                  <a:pt x="163319" y="203867"/>
                </a:lnTo>
                <a:lnTo>
                  <a:pt x="163285" y="201736"/>
                </a:lnTo>
                <a:cubicBezTo>
                  <a:pt x="163285" y="199394"/>
                  <a:pt x="163528" y="197648"/>
                  <a:pt x="163721" y="196255"/>
                </a:cubicBezTo>
                <a:lnTo>
                  <a:pt x="163822" y="195466"/>
                </a:lnTo>
                <a:lnTo>
                  <a:pt x="163260" y="195382"/>
                </a:lnTo>
                <a:cubicBezTo>
                  <a:pt x="161606" y="195155"/>
                  <a:pt x="158526" y="194727"/>
                  <a:pt x="156176" y="194727"/>
                </a:cubicBezTo>
                <a:cubicBezTo>
                  <a:pt x="151123" y="194727"/>
                  <a:pt x="147707" y="195197"/>
                  <a:pt x="145223" y="197539"/>
                </a:cubicBezTo>
                <a:cubicBezTo>
                  <a:pt x="143595" y="196213"/>
                  <a:pt x="141907" y="193930"/>
                  <a:pt x="141907" y="192478"/>
                </a:cubicBezTo>
                <a:cubicBezTo>
                  <a:pt x="141907" y="190329"/>
                  <a:pt x="143234" y="190170"/>
                  <a:pt x="144971" y="190170"/>
                </a:cubicBezTo>
                <a:cubicBezTo>
                  <a:pt x="145861" y="190170"/>
                  <a:pt x="146675" y="190296"/>
                  <a:pt x="147808" y="190438"/>
                </a:cubicBezTo>
                <a:cubicBezTo>
                  <a:pt x="149982" y="190757"/>
                  <a:pt x="153247" y="191244"/>
                  <a:pt x="159970" y="191244"/>
                </a:cubicBezTo>
                <a:lnTo>
                  <a:pt x="160389" y="191244"/>
                </a:lnTo>
                <a:lnTo>
                  <a:pt x="160263" y="190824"/>
                </a:lnTo>
                <a:cubicBezTo>
                  <a:pt x="158560" y="185931"/>
                  <a:pt x="153876" y="178814"/>
                  <a:pt x="146373" y="169657"/>
                </a:cubicBezTo>
                <a:cubicBezTo>
                  <a:pt x="147036" y="167206"/>
                  <a:pt x="147707" y="165603"/>
                  <a:pt x="150066" y="165603"/>
                </a:cubicBezTo>
                <a:close/>
                <a:moveTo>
                  <a:pt x="85278" y="190824"/>
                </a:moveTo>
                <a:lnTo>
                  <a:pt x="85136" y="191244"/>
                </a:lnTo>
                <a:lnTo>
                  <a:pt x="85555" y="191244"/>
                </a:lnTo>
                <a:cubicBezTo>
                  <a:pt x="92278" y="191244"/>
                  <a:pt x="95552" y="190757"/>
                  <a:pt x="97725" y="190438"/>
                </a:cubicBezTo>
                <a:cubicBezTo>
                  <a:pt x="98859" y="190296"/>
                  <a:pt x="99673" y="190170"/>
                  <a:pt x="100554" y="190170"/>
                </a:cubicBezTo>
                <a:cubicBezTo>
                  <a:pt x="102291" y="190170"/>
                  <a:pt x="103626" y="190329"/>
                  <a:pt x="103626" y="192478"/>
                </a:cubicBezTo>
                <a:cubicBezTo>
                  <a:pt x="103626" y="193930"/>
                  <a:pt x="101939" y="196213"/>
                  <a:pt x="100311" y="197539"/>
                </a:cubicBezTo>
                <a:cubicBezTo>
                  <a:pt x="97826" y="195197"/>
                  <a:pt x="94393" y="194727"/>
                  <a:pt x="89357" y="194727"/>
                </a:cubicBezTo>
                <a:cubicBezTo>
                  <a:pt x="86999" y="194727"/>
                  <a:pt x="83927" y="195155"/>
                  <a:pt x="82265" y="195382"/>
                </a:cubicBezTo>
                <a:lnTo>
                  <a:pt x="82005" y="195415"/>
                </a:lnTo>
                <a:lnTo>
                  <a:pt x="81711" y="195466"/>
                </a:lnTo>
                <a:lnTo>
                  <a:pt x="81812" y="196255"/>
                </a:lnTo>
                <a:cubicBezTo>
                  <a:pt x="82005" y="197648"/>
                  <a:pt x="82248" y="199394"/>
                  <a:pt x="82248" y="201736"/>
                </a:cubicBezTo>
                <a:lnTo>
                  <a:pt x="82223" y="203867"/>
                </a:lnTo>
                <a:lnTo>
                  <a:pt x="82198" y="206520"/>
                </a:lnTo>
                <a:cubicBezTo>
                  <a:pt x="82198" y="212252"/>
                  <a:pt x="82979" y="215517"/>
                  <a:pt x="84976" y="217985"/>
                </a:cubicBezTo>
                <a:cubicBezTo>
                  <a:pt x="84456" y="218178"/>
                  <a:pt x="83625" y="218337"/>
                  <a:pt x="83079" y="218337"/>
                </a:cubicBezTo>
                <a:cubicBezTo>
                  <a:pt x="79546" y="218337"/>
                  <a:pt x="78513" y="216776"/>
                  <a:pt x="78513" y="206528"/>
                </a:cubicBezTo>
                <a:cubicBezTo>
                  <a:pt x="78513" y="204463"/>
                  <a:pt x="78396" y="202533"/>
                  <a:pt x="78320" y="201240"/>
                </a:cubicBezTo>
                <a:lnTo>
                  <a:pt x="78228" y="199344"/>
                </a:lnTo>
                <a:lnTo>
                  <a:pt x="77775" y="199688"/>
                </a:lnTo>
                <a:cubicBezTo>
                  <a:pt x="72512" y="203725"/>
                  <a:pt x="67082" y="210926"/>
                  <a:pt x="66754" y="216323"/>
                </a:cubicBezTo>
                <a:cubicBezTo>
                  <a:pt x="65160" y="215291"/>
                  <a:pt x="63447" y="212983"/>
                  <a:pt x="63447" y="211220"/>
                </a:cubicBezTo>
                <a:cubicBezTo>
                  <a:pt x="63447" y="208274"/>
                  <a:pt x="67854" y="203859"/>
                  <a:pt x="72949" y="198739"/>
                </a:cubicBezTo>
                <a:lnTo>
                  <a:pt x="75886" y="195802"/>
                </a:lnTo>
                <a:lnTo>
                  <a:pt x="76256" y="195415"/>
                </a:lnTo>
                <a:lnTo>
                  <a:pt x="75290" y="195189"/>
                </a:lnTo>
                <a:cubicBezTo>
                  <a:pt x="74191" y="194895"/>
                  <a:pt x="72160" y="194383"/>
                  <a:pt x="70431" y="194383"/>
                </a:cubicBezTo>
                <a:cubicBezTo>
                  <a:pt x="64698" y="194383"/>
                  <a:pt x="61131" y="195466"/>
                  <a:pt x="58915" y="197883"/>
                </a:cubicBezTo>
                <a:cubicBezTo>
                  <a:pt x="58118" y="196733"/>
                  <a:pt x="57455" y="194039"/>
                  <a:pt x="57455" y="192469"/>
                </a:cubicBezTo>
                <a:cubicBezTo>
                  <a:pt x="57455" y="191445"/>
                  <a:pt x="57656" y="190732"/>
                  <a:pt x="58059" y="190312"/>
                </a:cubicBezTo>
                <a:cubicBezTo>
                  <a:pt x="58563" y="189834"/>
                  <a:pt x="59335" y="189834"/>
                  <a:pt x="60015" y="189834"/>
                </a:cubicBezTo>
                <a:lnTo>
                  <a:pt x="60166" y="189834"/>
                </a:lnTo>
                <a:cubicBezTo>
                  <a:pt x="66461" y="189834"/>
                  <a:pt x="74006" y="190975"/>
                  <a:pt x="76944" y="191445"/>
                </a:cubicBezTo>
                <a:lnTo>
                  <a:pt x="77112" y="191487"/>
                </a:lnTo>
                <a:lnTo>
                  <a:pt x="77229" y="191345"/>
                </a:lnTo>
                <a:cubicBezTo>
                  <a:pt x="77733" y="190656"/>
                  <a:pt x="89743" y="174592"/>
                  <a:pt x="92866" y="166073"/>
                </a:cubicBezTo>
                <a:cubicBezTo>
                  <a:pt x="93588" y="165804"/>
                  <a:pt x="94209" y="165603"/>
                  <a:pt x="95459" y="165603"/>
                </a:cubicBezTo>
                <a:cubicBezTo>
                  <a:pt x="97826" y="165603"/>
                  <a:pt x="98489" y="167206"/>
                  <a:pt x="99161" y="169657"/>
                </a:cubicBezTo>
                <a:cubicBezTo>
                  <a:pt x="91657" y="178814"/>
                  <a:pt x="86974" y="185931"/>
                  <a:pt x="85278" y="190824"/>
                </a:cubicBezTo>
                <a:close/>
                <a:moveTo>
                  <a:pt x="52822" y="46738"/>
                </a:moveTo>
                <a:cubicBezTo>
                  <a:pt x="52822" y="34727"/>
                  <a:pt x="61517" y="25226"/>
                  <a:pt x="64581" y="22548"/>
                </a:cubicBezTo>
                <a:cubicBezTo>
                  <a:pt x="65319" y="22733"/>
                  <a:pt x="66049" y="22901"/>
                  <a:pt x="66788" y="23060"/>
                </a:cubicBezTo>
                <a:cubicBezTo>
                  <a:pt x="63531" y="27047"/>
                  <a:pt x="57782" y="33728"/>
                  <a:pt x="57782" y="42583"/>
                </a:cubicBezTo>
                <a:cubicBezTo>
                  <a:pt x="57782" y="60158"/>
                  <a:pt x="76491" y="75426"/>
                  <a:pt x="97667" y="75426"/>
                </a:cubicBezTo>
                <a:cubicBezTo>
                  <a:pt x="97532" y="76928"/>
                  <a:pt x="97457" y="78514"/>
                  <a:pt x="97457" y="80143"/>
                </a:cubicBezTo>
                <a:cubicBezTo>
                  <a:pt x="97457" y="82736"/>
                  <a:pt x="97600" y="85153"/>
                  <a:pt x="97860" y="87428"/>
                </a:cubicBezTo>
                <a:cubicBezTo>
                  <a:pt x="73914" y="87285"/>
                  <a:pt x="52822" y="67763"/>
                  <a:pt x="52822" y="46738"/>
                </a:cubicBezTo>
                <a:close/>
                <a:moveTo>
                  <a:pt x="213451" y="83760"/>
                </a:moveTo>
                <a:cubicBezTo>
                  <a:pt x="224203" y="100824"/>
                  <a:pt x="232605" y="100538"/>
                  <a:pt x="245312" y="100538"/>
                </a:cubicBezTo>
                <a:cubicBezTo>
                  <a:pt x="234804" y="92447"/>
                  <a:pt x="227854" y="82090"/>
                  <a:pt x="224547" y="76811"/>
                </a:cubicBezTo>
                <a:lnTo>
                  <a:pt x="204916" y="45269"/>
                </a:lnTo>
                <a:cubicBezTo>
                  <a:pt x="202993" y="35533"/>
                  <a:pt x="197983" y="26426"/>
                  <a:pt x="190471" y="19653"/>
                </a:cubicBezTo>
                <a:cubicBezTo>
                  <a:pt x="192997" y="18696"/>
                  <a:pt x="195095" y="17689"/>
                  <a:pt x="196363" y="16723"/>
                </a:cubicBezTo>
                <a:cubicBezTo>
                  <a:pt x="183546" y="16723"/>
                  <a:pt x="170847" y="10193"/>
                  <a:pt x="163864" y="10193"/>
                </a:cubicBezTo>
                <a:cubicBezTo>
                  <a:pt x="159365" y="10193"/>
                  <a:pt x="156478" y="12888"/>
                  <a:pt x="156478" y="16455"/>
                </a:cubicBezTo>
                <a:cubicBezTo>
                  <a:pt x="156764" y="20425"/>
                  <a:pt x="160834" y="24462"/>
                  <a:pt x="168355" y="24462"/>
                </a:cubicBezTo>
                <a:cubicBezTo>
                  <a:pt x="170067" y="24462"/>
                  <a:pt x="172241" y="24235"/>
                  <a:pt x="174641" y="23841"/>
                </a:cubicBezTo>
                <a:cubicBezTo>
                  <a:pt x="178712" y="29540"/>
                  <a:pt x="181994" y="34693"/>
                  <a:pt x="181994" y="42046"/>
                </a:cubicBezTo>
                <a:cubicBezTo>
                  <a:pt x="181994" y="55844"/>
                  <a:pt x="165551" y="66613"/>
                  <a:pt x="148958" y="66613"/>
                </a:cubicBezTo>
                <a:cubicBezTo>
                  <a:pt x="148018" y="66613"/>
                  <a:pt x="147128" y="66571"/>
                  <a:pt x="146196" y="66504"/>
                </a:cubicBezTo>
                <a:cubicBezTo>
                  <a:pt x="144686" y="63088"/>
                  <a:pt x="139692" y="57338"/>
                  <a:pt x="139692" y="50800"/>
                </a:cubicBezTo>
                <a:cubicBezTo>
                  <a:pt x="139692" y="39830"/>
                  <a:pt x="146818" y="30874"/>
                  <a:pt x="146818" y="20005"/>
                </a:cubicBezTo>
                <a:cubicBezTo>
                  <a:pt x="146818" y="13257"/>
                  <a:pt x="143536" y="9086"/>
                  <a:pt x="142268" y="7340"/>
                </a:cubicBezTo>
                <a:cubicBezTo>
                  <a:pt x="144308" y="5443"/>
                  <a:pt x="146549" y="3101"/>
                  <a:pt x="147053" y="1506"/>
                </a:cubicBezTo>
                <a:cubicBezTo>
                  <a:pt x="145877" y="2018"/>
                  <a:pt x="144476" y="2094"/>
                  <a:pt x="142419" y="2094"/>
                </a:cubicBezTo>
                <a:cubicBezTo>
                  <a:pt x="134471" y="2094"/>
                  <a:pt x="127991" y="4"/>
                  <a:pt x="121663" y="4"/>
                </a:cubicBezTo>
                <a:cubicBezTo>
                  <a:pt x="118062" y="4"/>
                  <a:pt x="117089" y="1129"/>
                  <a:pt x="117089" y="2195"/>
                </a:cubicBezTo>
                <a:cubicBezTo>
                  <a:pt x="117089" y="2581"/>
                  <a:pt x="117147" y="2984"/>
                  <a:pt x="117248" y="3177"/>
                </a:cubicBezTo>
                <a:cubicBezTo>
                  <a:pt x="115905" y="2640"/>
                  <a:pt x="114646" y="2304"/>
                  <a:pt x="113144" y="2018"/>
                </a:cubicBezTo>
                <a:cubicBezTo>
                  <a:pt x="111281" y="1666"/>
                  <a:pt x="109275" y="1481"/>
                  <a:pt x="107134" y="1481"/>
                </a:cubicBezTo>
                <a:cubicBezTo>
                  <a:pt x="99446" y="1481"/>
                  <a:pt x="96727" y="4721"/>
                  <a:pt x="96727" y="7491"/>
                </a:cubicBezTo>
                <a:cubicBezTo>
                  <a:pt x="96727" y="9833"/>
                  <a:pt x="98556" y="14113"/>
                  <a:pt x="100646" y="17378"/>
                </a:cubicBezTo>
                <a:cubicBezTo>
                  <a:pt x="103643" y="15867"/>
                  <a:pt x="107235" y="14835"/>
                  <a:pt x="108880" y="14835"/>
                </a:cubicBezTo>
                <a:cubicBezTo>
                  <a:pt x="112951" y="14835"/>
                  <a:pt x="116585" y="18738"/>
                  <a:pt x="118499" y="23354"/>
                </a:cubicBezTo>
                <a:cubicBezTo>
                  <a:pt x="115763" y="23690"/>
                  <a:pt x="115234" y="23816"/>
                  <a:pt x="112464" y="23816"/>
                </a:cubicBezTo>
                <a:cubicBezTo>
                  <a:pt x="104986" y="23816"/>
                  <a:pt x="99891" y="21121"/>
                  <a:pt x="98850" y="21121"/>
                </a:cubicBezTo>
                <a:cubicBezTo>
                  <a:pt x="98749" y="21121"/>
                  <a:pt x="98548" y="21172"/>
                  <a:pt x="98548" y="21331"/>
                </a:cubicBezTo>
                <a:cubicBezTo>
                  <a:pt x="98548" y="22389"/>
                  <a:pt x="100663" y="25175"/>
                  <a:pt x="104843" y="26703"/>
                </a:cubicBezTo>
                <a:cubicBezTo>
                  <a:pt x="110349" y="28734"/>
                  <a:pt x="118599" y="29573"/>
                  <a:pt x="119976" y="29800"/>
                </a:cubicBezTo>
                <a:cubicBezTo>
                  <a:pt x="119976" y="30043"/>
                  <a:pt x="118583" y="32662"/>
                  <a:pt x="117022" y="33157"/>
                </a:cubicBezTo>
                <a:cubicBezTo>
                  <a:pt x="116686" y="33266"/>
                  <a:pt x="116434" y="33283"/>
                  <a:pt x="116048" y="33199"/>
                </a:cubicBezTo>
                <a:cubicBezTo>
                  <a:pt x="110299" y="32058"/>
                  <a:pt x="108687" y="31571"/>
                  <a:pt x="101393" y="28784"/>
                </a:cubicBezTo>
                <a:cubicBezTo>
                  <a:pt x="101167" y="28701"/>
                  <a:pt x="101041" y="28843"/>
                  <a:pt x="101041" y="29078"/>
                </a:cubicBezTo>
                <a:cubicBezTo>
                  <a:pt x="101041" y="31982"/>
                  <a:pt x="108511" y="38370"/>
                  <a:pt x="115200" y="40820"/>
                </a:cubicBezTo>
                <a:cubicBezTo>
                  <a:pt x="109610" y="47988"/>
                  <a:pt x="102627" y="55316"/>
                  <a:pt x="99337" y="66504"/>
                </a:cubicBezTo>
                <a:cubicBezTo>
                  <a:pt x="98405" y="66571"/>
                  <a:pt x="97507" y="66613"/>
                  <a:pt x="96567" y="66613"/>
                </a:cubicBezTo>
                <a:cubicBezTo>
                  <a:pt x="79974" y="66613"/>
                  <a:pt x="63531" y="55844"/>
                  <a:pt x="63531" y="42046"/>
                </a:cubicBezTo>
                <a:cubicBezTo>
                  <a:pt x="63531" y="34693"/>
                  <a:pt x="66830" y="29540"/>
                  <a:pt x="70901" y="23841"/>
                </a:cubicBezTo>
                <a:cubicBezTo>
                  <a:pt x="73293" y="24235"/>
                  <a:pt x="75467" y="24462"/>
                  <a:pt x="77170" y="24462"/>
                </a:cubicBezTo>
                <a:cubicBezTo>
                  <a:pt x="84691" y="24462"/>
                  <a:pt x="88761" y="20425"/>
                  <a:pt x="89064" y="16455"/>
                </a:cubicBezTo>
                <a:cubicBezTo>
                  <a:pt x="89064" y="12888"/>
                  <a:pt x="86176" y="10193"/>
                  <a:pt x="81669" y="10193"/>
                </a:cubicBezTo>
                <a:cubicBezTo>
                  <a:pt x="74686" y="10193"/>
                  <a:pt x="61987" y="16723"/>
                  <a:pt x="49162" y="16723"/>
                </a:cubicBezTo>
                <a:cubicBezTo>
                  <a:pt x="50430" y="17689"/>
                  <a:pt x="52528" y="18696"/>
                  <a:pt x="55046" y="19653"/>
                </a:cubicBezTo>
                <a:cubicBezTo>
                  <a:pt x="47542" y="26426"/>
                  <a:pt x="42532" y="35533"/>
                  <a:pt x="40609" y="45269"/>
                </a:cubicBezTo>
                <a:lnTo>
                  <a:pt x="20994" y="76811"/>
                </a:lnTo>
                <a:cubicBezTo>
                  <a:pt x="17688" y="82090"/>
                  <a:pt x="10713" y="92447"/>
                  <a:pt x="213" y="100538"/>
                </a:cubicBezTo>
                <a:cubicBezTo>
                  <a:pt x="12912" y="100538"/>
                  <a:pt x="21330" y="100824"/>
                  <a:pt x="32074" y="83760"/>
                </a:cubicBezTo>
                <a:lnTo>
                  <a:pt x="42137" y="67595"/>
                </a:lnTo>
                <a:cubicBezTo>
                  <a:pt x="42884" y="69693"/>
                  <a:pt x="43799" y="71741"/>
                  <a:pt x="44873" y="73739"/>
                </a:cubicBezTo>
                <a:lnTo>
                  <a:pt x="24864" y="105885"/>
                </a:lnTo>
                <a:cubicBezTo>
                  <a:pt x="21532" y="111223"/>
                  <a:pt x="14641" y="121488"/>
                  <a:pt x="4082" y="129621"/>
                </a:cubicBezTo>
                <a:cubicBezTo>
                  <a:pt x="16781" y="129621"/>
                  <a:pt x="25208" y="129915"/>
                  <a:pt x="35943" y="112860"/>
                </a:cubicBezTo>
                <a:lnTo>
                  <a:pt x="53174" y="85170"/>
                </a:lnTo>
                <a:cubicBezTo>
                  <a:pt x="54450" y="86555"/>
                  <a:pt x="55818" y="87898"/>
                  <a:pt x="57245" y="89191"/>
                </a:cubicBezTo>
                <a:lnTo>
                  <a:pt x="32938" y="128261"/>
                </a:lnTo>
                <a:cubicBezTo>
                  <a:pt x="29598" y="133599"/>
                  <a:pt x="22732" y="143839"/>
                  <a:pt x="12165" y="151972"/>
                </a:cubicBezTo>
                <a:cubicBezTo>
                  <a:pt x="24864" y="151972"/>
                  <a:pt x="33274" y="152283"/>
                  <a:pt x="44017" y="135219"/>
                </a:cubicBezTo>
                <a:lnTo>
                  <a:pt x="67720" y="97122"/>
                </a:lnTo>
                <a:cubicBezTo>
                  <a:pt x="69281" y="98113"/>
                  <a:pt x="70875" y="99069"/>
                  <a:pt x="72529" y="99984"/>
                </a:cubicBezTo>
                <a:lnTo>
                  <a:pt x="43597" y="146458"/>
                </a:lnTo>
                <a:cubicBezTo>
                  <a:pt x="40265" y="151804"/>
                  <a:pt x="33400" y="162019"/>
                  <a:pt x="22824" y="170169"/>
                </a:cubicBezTo>
                <a:cubicBezTo>
                  <a:pt x="35532" y="170169"/>
                  <a:pt x="43942" y="170462"/>
                  <a:pt x="54685" y="153416"/>
                </a:cubicBezTo>
                <a:lnTo>
                  <a:pt x="84473" y="105532"/>
                </a:lnTo>
                <a:cubicBezTo>
                  <a:pt x="86235" y="106212"/>
                  <a:pt x="88023" y="106867"/>
                  <a:pt x="89844" y="107446"/>
                </a:cubicBezTo>
                <a:lnTo>
                  <a:pt x="56187" y="161540"/>
                </a:lnTo>
                <a:cubicBezTo>
                  <a:pt x="52889" y="166811"/>
                  <a:pt x="45872" y="177202"/>
                  <a:pt x="35422" y="185251"/>
                </a:cubicBezTo>
                <a:cubicBezTo>
                  <a:pt x="48113" y="185251"/>
                  <a:pt x="56531" y="185537"/>
                  <a:pt x="67275" y="168498"/>
                </a:cubicBezTo>
                <a:lnTo>
                  <a:pt x="103147" y="110845"/>
                </a:lnTo>
                <a:cubicBezTo>
                  <a:pt x="103508" y="110912"/>
                  <a:pt x="103878" y="110971"/>
                  <a:pt x="104230" y="111047"/>
                </a:cubicBezTo>
                <a:cubicBezTo>
                  <a:pt x="105204" y="114161"/>
                  <a:pt x="105884" y="117056"/>
                  <a:pt x="105884" y="119969"/>
                </a:cubicBezTo>
                <a:cubicBezTo>
                  <a:pt x="105884" y="138073"/>
                  <a:pt x="94049" y="154087"/>
                  <a:pt x="79839" y="166425"/>
                </a:cubicBezTo>
                <a:cubicBezTo>
                  <a:pt x="80754" y="166836"/>
                  <a:pt x="82332" y="166962"/>
                  <a:pt x="83801" y="166962"/>
                </a:cubicBezTo>
                <a:cubicBezTo>
                  <a:pt x="86730" y="166962"/>
                  <a:pt x="88619" y="166811"/>
                  <a:pt x="89953" y="166576"/>
                </a:cubicBezTo>
                <a:cubicBezTo>
                  <a:pt x="86655" y="174088"/>
                  <a:pt x="79596" y="183791"/>
                  <a:pt x="76021" y="188810"/>
                </a:cubicBezTo>
                <a:cubicBezTo>
                  <a:pt x="71371" y="187971"/>
                  <a:pt x="64597" y="187316"/>
                  <a:pt x="60166" y="187316"/>
                </a:cubicBezTo>
                <a:cubicBezTo>
                  <a:pt x="55524" y="187316"/>
                  <a:pt x="55004" y="190035"/>
                  <a:pt x="55004" y="192469"/>
                </a:cubicBezTo>
                <a:cubicBezTo>
                  <a:pt x="55004" y="196700"/>
                  <a:pt x="56968" y="200057"/>
                  <a:pt x="59268" y="201937"/>
                </a:cubicBezTo>
                <a:cubicBezTo>
                  <a:pt x="60124" y="199772"/>
                  <a:pt x="61861" y="196884"/>
                  <a:pt x="70431" y="196884"/>
                </a:cubicBezTo>
                <a:cubicBezTo>
                  <a:pt x="70590" y="196884"/>
                  <a:pt x="70884" y="196901"/>
                  <a:pt x="71287" y="196935"/>
                </a:cubicBezTo>
                <a:cubicBezTo>
                  <a:pt x="68786" y="199730"/>
                  <a:pt x="60938" y="206092"/>
                  <a:pt x="60938" y="211220"/>
                </a:cubicBezTo>
                <a:cubicBezTo>
                  <a:pt x="60938" y="214611"/>
                  <a:pt x="64648" y="219697"/>
                  <a:pt x="69533" y="219697"/>
                </a:cubicBezTo>
                <a:cubicBezTo>
                  <a:pt x="69247" y="218606"/>
                  <a:pt x="69289" y="217599"/>
                  <a:pt x="69289" y="216843"/>
                </a:cubicBezTo>
                <a:cubicBezTo>
                  <a:pt x="69289" y="212689"/>
                  <a:pt x="72949" y="207829"/>
                  <a:pt x="76037" y="204447"/>
                </a:cubicBezTo>
                <a:cubicBezTo>
                  <a:pt x="75945" y="205454"/>
                  <a:pt x="75995" y="205345"/>
                  <a:pt x="75995" y="206528"/>
                </a:cubicBezTo>
                <a:cubicBezTo>
                  <a:pt x="75995" y="216340"/>
                  <a:pt x="76877" y="220847"/>
                  <a:pt x="83079" y="220847"/>
                </a:cubicBezTo>
                <a:cubicBezTo>
                  <a:pt x="86126" y="220847"/>
                  <a:pt x="88224" y="219168"/>
                  <a:pt x="88946" y="218665"/>
                </a:cubicBezTo>
                <a:cubicBezTo>
                  <a:pt x="84917" y="214947"/>
                  <a:pt x="84708" y="212017"/>
                  <a:pt x="84708" y="206520"/>
                </a:cubicBezTo>
                <a:cubicBezTo>
                  <a:pt x="84724" y="205084"/>
                  <a:pt x="84724" y="203683"/>
                  <a:pt x="84750" y="201752"/>
                </a:cubicBezTo>
                <a:cubicBezTo>
                  <a:pt x="84758" y="200493"/>
                  <a:pt x="84741" y="198823"/>
                  <a:pt x="84531" y="197623"/>
                </a:cubicBezTo>
                <a:cubicBezTo>
                  <a:pt x="86764" y="197312"/>
                  <a:pt x="87654" y="197312"/>
                  <a:pt x="89357" y="197312"/>
                </a:cubicBezTo>
                <a:cubicBezTo>
                  <a:pt x="89357" y="197312"/>
                  <a:pt x="98170" y="196616"/>
                  <a:pt x="100294" y="201207"/>
                </a:cubicBezTo>
                <a:cubicBezTo>
                  <a:pt x="102686" y="199016"/>
                  <a:pt x="106161" y="195902"/>
                  <a:pt x="106161" y="192478"/>
                </a:cubicBezTo>
                <a:cubicBezTo>
                  <a:pt x="106161" y="190212"/>
                  <a:pt x="105095" y="187652"/>
                  <a:pt x="100554" y="187652"/>
                </a:cubicBezTo>
                <a:cubicBezTo>
                  <a:pt x="98833" y="187652"/>
                  <a:pt x="93428" y="188709"/>
                  <a:pt x="88904" y="188709"/>
                </a:cubicBezTo>
                <a:cubicBezTo>
                  <a:pt x="90121" y="185998"/>
                  <a:pt x="95526" y="178050"/>
                  <a:pt x="100218" y="172292"/>
                </a:cubicBezTo>
                <a:cubicBezTo>
                  <a:pt x="100932" y="174516"/>
                  <a:pt x="102031" y="176942"/>
                  <a:pt x="104499" y="178914"/>
                </a:cubicBezTo>
                <a:cubicBezTo>
                  <a:pt x="104826" y="175213"/>
                  <a:pt x="107000" y="163479"/>
                  <a:pt x="112766" y="156622"/>
                </a:cubicBezTo>
                <a:cubicBezTo>
                  <a:pt x="113438" y="161255"/>
                  <a:pt x="114352" y="166006"/>
                  <a:pt x="114352" y="176035"/>
                </a:cubicBezTo>
                <a:cubicBezTo>
                  <a:pt x="114352" y="200418"/>
                  <a:pt x="108511" y="218421"/>
                  <a:pt x="96114" y="221854"/>
                </a:cubicBezTo>
                <a:cubicBezTo>
                  <a:pt x="97734" y="224666"/>
                  <a:pt x="101133" y="227201"/>
                  <a:pt x="104675" y="227201"/>
                </a:cubicBezTo>
                <a:cubicBezTo>
                  <a:pt x="109207" y="227201"/>
                  <a:pt x="111675" y="222064"/>
                  <a:pt x="114201" y="217204"/>
                </a:cubicBezTo>
                <a:cubicBezTo>
                  <a:pt x="115511" y="220788"/>
                  <a:pt x="119128" y="229568"/>
                  <a:pt x="122763" y="229568"/>
                </a:cubicBezTo>
                <a:cubicBezTo>
                  <a:pt x="126388" y="229568"/>
                  <a:pt x="130014" y="220788"/>
                  <a:pt x="131324" y="217204"/>
                </a:cubicBezTo>
                <a:cubicBezTo>
                  <a:pt x="133842" y="222064"/>
                  <a:pt x="136309" y="227201"/>
                  <a:pt x="140850" y="227201"/>
                </a:cubicBezTo>
                <a:cubicBezTo>
                  <a:pt x="144383" y="227201"/>
                  <a:pt x="147800" y="224666"/>
                  <a:pt x="149411" y="221854"/>
                </a:cubicBezTo>
                <a:cubicBezTo>
                  <a:pt x="137023" y="218421"/>
                  <a:pt x="131181" y="200418"/>
                  <a:pt x="131181" y="176035"/>
                </a:cubicBezTo>
                <a:cubicBezTo>
                  <a:pt x="131181" y="166006"/>
                  <a:pt x="132079" y="161255"/>
                  <a:pt x="132759" y="156622"/>
                </a:cubicBezTo>
                <a:cubicBezTo>
                  <a:pt x="138525" y="163479"/>
                  <a:pt x="140699" y="175213"/>
                  <a:pt x="141026" y="178914"/>
                </a:cubicBezTo>
                <a:cubicBezTo>
                  <a:pt x="143494" y="176942"/>
                  <a:pt x="144610" y="174516"/>
                  <a:pt x="145315" y="172292"/>
                </a:cubicBezTo>
                <a:cubicBezTo>
                  <a:pt x="149990" y="178050"/>
                  <a:pt x="155412" y="185998"/>
                  <a:pt x="156629" y="188709"/>
                </a:cubicBezTo>
                <a:cubicBezTo>
                  <a:pt x="152105" y="188709"/>
                  <a:pt x="146692" y="187652"/>
                  <a:pt x="144971" y="187652"/>
                </a:cubicBezTo>
                <a:cubicBezTo>
                  <a:pt x="140439" y="187652"/>
                  <a:pt x="139373" y="190212"/>
                  <a:pt x="139373" y="192478"/>
                </a:cubicBezTo>
                <a:cubicBezTo>
                  <a:pt x="139373" y="195902"/>
                  <a:pt x="142839" y="199016"/>
                  <a:pt x="145231" y="201207"/>
                </a:cubicBezTo>
                <a:cubicBezTo>
                  <a:pt x="147346" y="196616"/>
                  <a:pt x="156176" y="197312"/>
                  <a:pt x="156176" y="197312"/>
                </a:cubicBezTo>
                <a:cubicBezTo>
                  <a:pt x="157880" y="197312"/>
                  <a:pt x="158778" y="197312"/>
                  <a:pt x="161002" y="197623"/>
                </a:cubicBezTo>
                <a:cubicBezTo>
                  <a:pt x="160792" y="198823"/>
                  <a:pt x="160775" y="200493"/>
                  <a:pt x="160792" y="201752"/>
                </a:cubicBezTo>
                <a:cubicBezTo>
                  <a:pt x="160809" y="203683"/>
                  <a:pt x="160817" y="205084"/>
                  <a:pt x="160817" y="206520"/>
                </a:cubicBezTo>
                <a:cubicBezTo>
                  <a:pt x="160817" y="212017"/>
                  <a:pt x="160616" y="214947"/>
                  <a:pt x="156587" y="218665"/>
                </a:cubicBezTo>
                <a:cubicBezTo>
                  <a:pt x="157309" y="219168"/>
                  <a:pt x="159407" y="220847"/>
                  <a:pt x="162454" y="220847"/>
                </a:cubicBezTo>
                <a:cubicBezTo>
                  <a:pt x="168657" y="220847"/>
                  <a:pt x="169546" y="216340"/>
                  <a:pt x="169546" y="206528"/>
                </a:cubicBezTo>
                <a:cubicBezTo>
                  <a:pt x="169546" y="205345"/>
                  <a:pt x="169580" y="205454"/>
                  <a:pt x="169496" y="204447"/>
                </a:cubicBezTo>
                <a:cubicBezTo>
                  <a:pt x="172585" y="207829"/>
                  <a:pt x="176253" y="212689"/>
                  <a:pt x="176253" y="216843"/>
                </a:cubicBezTo>
                <a:cubicBezTo>
                  <a:pt x="176253" y="217599"/>
                  <a:pt x="176295" y="218606"/>
                  <a:pt x="175992" y="219697"/>
                </a:cubicBezTo>
                <a:cubicBezTo>
                  <a:pt x="180886" y="219697"/>
                  <a:pt x="184595" y="214611"/>
                  <a:pt x="184595" y="211220"/>
                </a:cubicBezTo>
                <a:cubicBezTo>
                  <a:pt x="184595" y="206092"/>
                  <a:pt x="176748" y="199730"/>
                  <a:pt x="174238" y="196935"/>
                </a:cubicBezTo>
                <a:cubicBezTo>
                  <a:pt x="174658" y="196901"/>
                  <a:pt x="174935" y="196884"/>
                  <a:pt x="175103" y="196884"/>
                </a:cubicBezTo>
                <a:cubicBezTo>
                  <a:pt x="183672" y="196884"/>
                  <a:pt x="185401" y="199772"/>
                  <a:pt x="186266" y="201937"/>
                </a:cubicBezTo>
                <a:cubicBezTo>
                  <a:pt x="188549" y="200057"/>
                  <a:pt x="190521" y="196700"/>
                  <a:pt x="190521" y="192469"/>
                </a:cubicBezTo>
                <a:cubicBezTo>
                  <a:pt x="190521" y="190035"/>
                  <a:pt x="190001" y="187316"/>
                  <a:pt x="185368" y="187316"/>
                </a:cubicBezTo>
                <a:cubicBezTo>
                  <a:pt x="180936" y="187316"/>
                  <a:pt x="174171" y="187971"/>
                  <a:pt x="169513" y="188810"/>
                </a:cubicBezTo>
                <a:cubicBezTo>
                  <a:pt x="165937" y="183791"/>
                  <a:pt x="158879" y="174088"/>
                  <a:pt x="155580" y="166576"/>
                </a:cubicBezTo>
                <a:cubicBezTo>
                  <a:pt x="156906" y="166811"/>
                  <a:pt x="158811" y="166962"/>
                  <a:pt x="161732" y="166962"/>
                </a:cubicBezTo>
                <a:cubicBezTo>
                  <a:pt x="163201" y="166962"/>
                  <a:pt x="164787" y="166836"/>
                  <a:pt x="165694" y="166425"/>
                </a:cubicBezTo>
                <a:cubicBezTo>
                  <a:pt x="151484" y="154087"/>
                  <a:pt x="139641" y="138073"/>
                  <a:pt x="139641" y="119969"/>
                </a:cubicBezTo>
                <a:cubicBezTo>
                  <a:pt x="139641" y="117056"/>
                  <a:pt x="140330" y="114161"/>
                  <a:pt x="141295" y="111047"/>
                </a:cubicBezTo>
                <a:cubicBezTo>
                  <a:pt x="141656" y="110971"/>
                  <a:pt x="142025" y="110912"/>
                  <a:pt x="142377" y="110845"/>
                </a:cubicBezTo>
                <a:lnTo>
                  <a:pt x="178250" y="168498"/>
                </a:lnTo>
                <a:cubicBezTo>
                  <a:pt x="188994" y="185537"/>
                  <a:pt x="197420" y="185251"/>
                  <a:pt x="210103" y="185251"/>
                </a:cubicBezTo>
                <a:cubicBezTo>
                  <a:pt x="199653" y="177202"/>
                  <a:pt x="192628" y="166811"/>
                  <a:pt x="189354" y="161540"/>
                </a:cubicBezTo>
                <a:lnTo>
                  <a:pt x="155689" y="107446"/>
                </a:lnTo>
                <a:cubicBezTo>
                  <a:pt x="157511" y="106867"/>
                  <a:pt x="159298" y="106212"/>
                  <a:pt x="161061" y="105532"/>
                </a:cubicBezTo>
                <a:lnTo>
                  <a:pt x="190840" y="153416"/>
                </a:lnTo>
                <a:cubicBezTo>
                  <a:pt x="201583" y="170462"/>
                  <a:pt x="210002" y="170169"/>
                  <a:pt x="222701" y="170169"/>
                </a:cubicBezTo>
                <a:cubicBezTo>
                  <a:pt x="212134" y="162019"/>
                  <a:pt x="205268" y="151804"/>
                  <a:pt x="201928" y="146458"/>
                </a:cubicBezTo>
                <a:lnTo>
                  <a:pt x="173004" y="99984"/>
                </a:lnTo>
                <a:cubicBezTo>
                  <a:pt x="174658" y="99069"/>
                  <a:pt x="176261" y="98113"/>
                  <a:pt x="177805" y="97122"/>
                </a:cubicBezTo>
                <a:lnTo>
                  <a:pt x="201508" y="135219"/>
                </a:lnTo>
                <a:cubicBezTo>
                  <a:pt x="212260" y="152283"/>
                  <a:pt x="220661" y="151972"/>
                  <a:pt x="233352" y="151972"/>
                </a:cubicBezTo>
                <a:cubicBezTo>
                  <a:pt x="222802" y="143839"/>
                  <a:pt x="215936" y="133599"/>
                  <a:pt x="212587" y="128261"/>
                </a:cubicBezTo>
                <a:lnTo>
                  <a:pt x="188289" y="89191"/>
                </a:lnTo>
                <a:cubicBezTo>
                  <a:pt x="189715" y="87898"/>
                  <a:pt x="191075" y="86555"/>
                  <a:pt x="192359" y="85170"/>
                </a:cubicBezTo>
                <a:lnTo>
                  <a:pt x="209591" y="112860"/>
                </a:lnTo>
                <a:cubicBezTo>
                  <a:pt x="220326" y="129915"/>
                  <a:pt x="228744" y="129621"/>
                  <a:pt x="241451" y="129621"/>
                </a:cubicBezTo>
                <a:cubicBezTo>
                  <a:pt x="230884" y="121488"/>
                  <a:pt x="224002" y="111223"/>
                  <a:pt x="220661" y="105885"/>
                </a:cubicBezTo>
                <a:lnTo>
                  <a:pt x="200660" y="73739"/>
                </a:lnTo>
                <a:cubicBezTo>
                  <a:pt x="201734" y="71741"/>
                  <a:pt x="202649" y="69693"/>
                  <a:pt x="203396" y="67595"/>
                </a:cubicBezTo>
                <a:lnTo>
                  <a:pt x="213451" y="8376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8" name="Freihandform: Form 177">
            <a:extLst>
              <a:ext uri="{FF2B5EF4-FFF2-40B4-BE49-F238E27FC236}">
                <a16:creationId xmlns:a16="http://schemas.microsoft.com/office/drawing/2014/main" id="{44653937-8ABC-2864-9FAD-E3A735C200C6}"/>
              </a:ext>
            </a:extLst>
          </p:cNvPr>
          <p:cNvSpPr/>
          <p:nvPr userDrawn="1"/>
        </p:nvSpPr>
        <p:spPr>
          <a:xfrm>
            <a:off x="2511991" y="6405748"/>
            <a:ext cx="36737" cy="210762"/>
          </a:xfrm>
          <a:custGeom>
            <a:avLst/>
            <a:gdLst>
              <a:gd name="connsiteX0" fmla="*/ 210 w 36737"/>
              <a:gd name="connsiteY0" fmla="*/ -2 h 210762"/>
              <a:gd name="connsiteX1" fmla="*/ 36947 w 36737"/>
              <a:gd name="connsiteY1" fmla="*/ -2 h 210762"/>
              <a:gd name="connsiteX2" fmla="*/ 36947 w 36737"/>
              <a:gd name="connsiteY2" fmla="*/ 210761 h 210762"/>
              <a:gd name="connsiteX3" fmla="*/ 210 w 36737"/>
              <a:gd name="connsiteY3" fmla="*/ 210761 h 210762"/>
              <a:gd name="connsiteX4" fmla="*/ 210 w 36737"/>
              <a:gd name="connsiteY4" fmla="*/ -2 h 210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0762">
                <a:moveTo>
                  <a:pt x="210" y="-2"/>
                </a:moveTo>
                <a:lnTo>
                  <a:pt x="36947" y="-2"/>
                </a:lnTo>
                <a:lnTo>
                  <a:pt x="36947" y="210761"/>
                </a:lnTo>
                <a:lnTo>
                  <a:pt x="210" y="210761"/>
                </a:lnTo>
                <a:lnTo>
                  <a:pt x="210" y="-2"/>
                </a:lnTo>
                <a:close/>
              </a:path>
            </a:pathLst>
          </a:custGeom>
          <a:solidFill>
            <a:srgbClr val="F4CF0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9" name="Freihandform: Form 178">
            <a:extLst>
              <a:ext uri="{FF2B5EF4-FFF2-40B4-BE49-F238E27FC236}">
                <a16:creationId xmlns:a16="http://schemas.microsoft.com/office/drawing/2014/main" id="{DEB6FC7A-9E0A-00E8-F9FB-C24A19CA323C}"/>
              </a:ext>
            </a:extLst>
          </p:cNvPr>
          <p:cNvSpPr/>
          <p:nvPr userDrawn="1"/>
        </p:nvSpPr>
        <p:spPr>
          <a:xfrm>
            <a:off x="2511991" y="6193945"/>
            <a:ext cx="36737" cy="211803"/>
          </a:xfrm>
          <a:custGeom>
            <a:avLst/>
            <a:gdLst>
              <a:gd name="connsiteX0" fmla="*/ 210 w 36737"/>
              <a:gd name="connsiteY0" fmla="*/ 1 h 211803"/>
              <a:gd name="connsiteX1" fmla="*/ 36947 w 36737"/>
              <a:gd name="connsiteY1" fmla="*/ 1 h 211803"/>
              <a:gd name="connsiteX2" fmla="*/ 36947 w 36737"/>
              <a:gd name="connsiteY2" fmla="*/ 211804 h 211803"/>
              <a:gd name="connsiteX3" fmla="*/ 210 w 36737"/>
              <a:gd name="connsiteY3" fmla="*/ 211804 h 211803"/>
              <a:gd name="connsiteX4" fmla="*/ 210 w 36737"/>
              <a:gd name="connsiteY4" fmla="*/ 1 h 211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1803">
                <a:moveTo>
                  <a:pt x="210" y="1"/>
                </a:moveTo>
                <a:lnTo>
                  <a:pt x="36947" y="1"/>
                </a:lnTo>
                <a:lnTo>
                  <a:pt x="36947" y="211804"/>
                </a:lnTo>
                <a:lnTo>
                  <a:pt x="210" y="211804"/>
                </a:lnTo>
                <a:lnTo>
                  <a:pt x="210" y="1"/>
                </a:lnTo>
                <a:close/>
              </a:path>
            </a:pathLst>
          </a:custGeom>
          <a:solidFill>
            <a:srgbClr val="ED1C24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0" name="Freihandform: Form 179">
            <a:extLst>
              <a:ext uri="{FF2B5EF4-FFF2-40B4-BE49-F238E27FC236}">
                <a16:creationId xmlns:a16="http://schemas.microsoft.com/office/drawing/2014/main" id="{EA972C32-1A28-BD8C-58AD-C38DE7BA5DA6}"/>
              </a:ext>
            </a:extLst>
          </p:cNvPr>
          <p:cNvSpPr/>
          <p:nvPr userDrawn="1"/>
        </p:nvSpPr>
        <p:spPr>
          <a:xfrm>
            <a:off x="2511991" y="5984240"/>
            <a:ext cx="36737" cy="210754"/>
          </a:xfrm>
          <a:custGeom>
            <a:avLst/>
            <a:gdLst>
              <a:gd name="connsiteX0" fmla="*/ 36947 w 36737"/>
              <a:gd name="connsiteY0" fmla="*/ 4 h 210754"/>
              <a:gd name="connsiteX1" fmla="*/ 36947 w 36737"/>
              <a:gd name="connsiteY1" fmla="*/ 210758 h 210754"/>
              <a:gd name="connsiteX2" fmla="*/ 210 w 36737"/>
              <a:gd name="connsiteY2" fmla="*/ 210758 h 210754"/>
              <a:gd name="connsiteX3" fmla="*/ 210 w 36737"/>
              <a:gd name="connsiteY3" fmla="*/ 4 h 210754"/>
              <a:gd name="connsiteX4" fmla="*/ 36947 w 36737"/>
              <a:gd name="connsiteY4" fmla="*/ 4 h 210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0754">
                <a:moveTo>
                  <a:pt x="36947" y="4"/>
                </a:moveTo>
                <a:lnTo>
                  <a:pt x="36947" y="210758"/>
                </a:lnTo>
                <a:lnTo>
                  <a:pt x="210" y="210758"/>
                </a:lnTo>
                <a:lnTo>
                  <a:pt x="210" y="4"/>
                </a:lnTo>
                <a:lnTo>
                  <a:pt x="36947" y="4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1" name="Freihandform: Form 180">
            <a:extLst>
              <a:ext uri="{FF2B5EF4-FFF2-40B4-BE49-F238E27FC236}">
                <a16:creationId xmlns:a16="http://schemas.microsoft.com/office/drawing/2014/main" id="{A994B1C0-33E2-1184-3B8C-A0359B7DFF27}"/>
              </a:ext>
            </a:extLst>
          </p:cNvPr>
          <p:cNvSpPr/>
          <p:nvPr userDrawn="1"/>
        </p:nvSpPr>
        <p:spPr>
          <a:xfrm>
            <a:off x="2624227" y="5717360"/>
            <a:ext cx="31574" cy="54775"/>
          </a:xfrm>
          <a:custGeom>
            <a:avLst/>
            <a:gdLst>
              <a:gd name="connsiteX0" fmla="*/ 6838 w 31574"/>
              <a:gd name="connsiteY0" fmla="*/ 38030 h 54775"/>
              <a:gd name="connsiteX1" fmla="*/ 6838 w 31574"/>
              <a:gd name="connsiteY1" fmla="*/ 39558 h 54775"/>
              <a:gd name="connsiteX2" fmla="*/ 15609 w 31574"/>
              <a:gd name="connsiteY2" fmla="*/ 48950 h 54775"/>
              <a:gd name="connsiteX3" fmla="*/ 24967 w 31574"/>
              <a:gd name="connsiteY3" fmla="*/ 40439 h 54775"/>
              <a:gd name="connsiteX4" fmla="*/ 1466 w 31574"/>
              <a:gd name="connsiteY4" fmla="*/ 14286 h 54775"/>
              <a:gd name="connsiteX5" fmla="*/ 16842 w 31574"/>
              <a:gd name="connsiteY5" fmla="*/ 9 h 54775"/>
              <a:gd name="connsiteX6" fmla="*/ 31354 w 31574"/>
              <a:gd name="connsiteY6" fmla="*/ 15369 h 54775"/>
              <a:gd name="connsiteX7" fmla="*/ 24380 w 31574"/>
              <a:gd name="connsiteY7" fmla="*/ 15369 h 54775"/>
              <a:gd name="connsiteX8" fmla="*/ 16339 w 31574"/>
              <a:gd name="connsiteY8" fmla="*/ 5842 h 54775"/>
              <a:gd name="connsiteX9" fmla="*/ 8281 w 31574"/>
              <a:gd name="connsiteY9" fmla="*/ 13564 h 54775"/>
              <a:gd name="connsiteX10" fmla="*/ 31782 w 31574"/>
              <a:gd name="connsiteY10" fmla="*/ 40145 h 54775"/>
              <a:gd name="connsiteX11" fmla="*/ 15533 w 31574"/>
              <a:gd name="connsiteY11" fmla="*/ 54783 h 54775"/>
              <a:gd name="connsiteX12" fmla="*/ 232 w 31574"/>
              <a:gd name="connsiteY12" fmla="*/ 38030 h 54775"/>
              <a:gd name="connsiteX13" fmla="*/ 6838 w 31574"/>
              <a:gd name="connsiteY13" fmla="*/ 38030 h 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574" h="54775">
                <a:moveTo>
                  <a:pt x="6838" y="38030"/>
                </a:moveTo>
                <a:lnTo>
                  <a:pt x="6838" y="39558"/>
                </a:lnTo>
                <a:cubicBezTo>
                  <a:pt x="6838" y="46692"/>
                  <a:pt x="11328" y="48950"/>
                  <a:pt x="15609" y="48950"/>
                </a:cubicBezTo>
                <a:cubicBezTo>
                  <a:pt x="20905" y="48950"/>
                  <a:pt x="24967" y="46692"/>
                  <a:pt x="24967" y="40439"/>
                </a:cubicBezTo>
                <a:cubicBezTo>
                  <a:pt x="24967" y="28781"/>
                  <a:pt x="1466" y="30090"/>
                  <a:pt x="1466" y="14286"/>
                </a:cubicBezTo>
                <a:cubicBezTo>
                  <a:pt x="1466" y="4961"/>
                  <a:pt x="8072" y="9"/>
                  <a:pt x="16842" y="9"/>
                </a:cubicBezTo>
                <a:cubicBezTo>
                  <a:pt x="26419" y="9"/>
                  <a:pt x="31782" y="4676"/>
                  <a:pt x="31354" y="15369"/>
                </a:cubicBezTo>
                <a:lnTo>
                  <a:pt x="24380" y="15369"/>
                </a:lnTo>
                <a:cubicBezTo>
                  <a:pt x="24455" y="9628"/>
                  <a:pt x="22642" y="5842"/>
                  <a:pt x="16339" y="5842"/>
                </a:cubicBezTo>
                <a:cubicBezTo>
                  <a:pt x="12344" y="5842"/>
                  <a:pt x="8281" y="7882"/>
                  <a:pt x="8281" y="13564"/>
                </a:cubicBezTo>
                <a:cubicBezTo>
                  <a:pt x="8281" y="25138"/>
                  <a:pt x="31782" y="23460"/>
                  <a:pt x="31782" y="40145"/>
                </a:cubicBezTo>
                <a:cubicBezTo>
                  <a:pt x="31782" y="51216"/>
                  <a:pt x="24170" y="54783"/>
                  <a:pt x="15533" y="54783"/>
                </a:cubicBezTo>
                <a:cubicBezTo>
                  <a:pt x="90" y="54934"/>
                  <a:pt x="90" y="43058"/>
                  <a:pt x="232" y="38030"/>
                </a:cubicBezTo>
                <a:lnTo>
                  <a:pt x="6838" y="3803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2" name="Freihandform: Form 181">
            <a:extLst>
              <a:ext uri="{FF2B5EF4-FFF2-40B4-BE49-F238E27FC236}">
                <a16:creationId xmlns:a16="http://schemas.microsoft.com/office/drawing/2014/main" id="{C5EC5090-7F94-B84A-4B8C-6DF7909C905F}"/>
              </a:ext>
            </a:extLst>
          </p:cNvPr>
          <p:cNvSpPr/>
          <p:nvPr userDrawn="1"/>
        </p:nvSpPr>
        <p:spPr>
          <a:xfrm>
            <a:off x="2666905" y="5718451"/>
            <a:ext cx="30098" cy="52583"/>
          </a:xfrm>
          <a:custGeom>
            <a:avLst/>
            <a:gdLst>
              <a:gd name="connsiteX0" fmla="*/ 6872 w 30098"/>
              <a:gd name="connsiteY0" fmla="*/ 23611 h 52583"/>
              <a:gd name="connsiteX1" fmla="*/ 14199 w 30098"/>
              <a:gd name="connsiteY1" fmla="*/ 23611 h 52583"/>
              <a:gd name="connsiteX2" fmla="*/ 23474 w 30098"/>
              <a:gd name="connsiteY2" fmla="*/ 14647 h 52583"/>
              <a:gd name="connsiteX3" fmla="*/ 16088 w 30098"/>
              <a:gd name="connsiteY3" fmla="*/ 5842 h 52583"/>
              <a:gd name="connsiteX4" fmla="*/ 6872 w 30098"/>
              <a:gd name="connsiteY4" fmla="*/ 5842 h 52583"/>
              <a:gd name="connsiteX5" fmla="*/ 6872 w 30098"/>
              <a:gd name="connsiteY5" fmla="*/ 23611 h 52583"/>
              <a:gd name="connsiteX6" fmla="*/ 208 w 30098"/>
              <a:gd name="connsiteY6" fmla="*/ 52593 h 52583"/>
              <a:gd name="connsiteX7" fmla="*/ 208 w 30098"/>
              <a:gd name="connsiteY7" fmla="*/ 9 h 52583"/>
              <a:gd name="connsiteX8" fmla="*/ 15735 w 30098"/>
              <a:gd name="connsiteY8" fmla="*/ 9 h 52583"/>
              <a:gd name="connsiteX9" fmla="*/ 30306 w 30098"/>
              <a:gd name="connsiteY9" fmla="*/ 15016 h 52583"/>
              <a:gd name="connsiteX10" fmla="*/ 15660 w 30098"/>
              <a:gd name="connsiteY10" fmla="*/ 29436 h 52583"/>
              <a:gd name="connsiteX11" fmla="*/ 6872 w 30098"/>
              <a:gd name="connsiteY11" fmla="*/ 29436 h 52583"/>
              <a:gd name="connsiteX12" fmla="*/ 6872 w 30098"/>
              <a:gd name="connsiteY12" fmla="*/ 52593 h 52583"/>
              <a:gd name="connsiteX13" fmla="*/ 208 w 30098"/>
              <a:gd name="connsiteY13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098" h="52583">
                <a:moveTo>
                  <a:pt x="6872" y="23611"/>
                </a:moveTo>
                <a:lnTo>
                  <a:pt x="14199" y="23611"/>
                </a:lnTo>
                <a:cubicBezTo>
                  <a:pt x="16961" y="23611"/>
                  <a:pt x="23474" y="22889"/>
                  <a:pt x="23474" y="14647"/>
                </a:cubicBezTo>
                <a:cubicBezTo>
                  <a:pt x="23474" y="6640"/>
                  <a:pt x="17531" y="5842"/>
                  <a:pt x="16088" y="5842"/>
                </a:cubicBezTo>
                <a:lnTo>
                  <a:pt x="6872" y="5842"/>
                </a:lnTo>
                <a:lnTo>
                  <a:pt x="6872" y="23611"/>
                </a:lnTo>
                <a:close/>
                <a:moveTo>
                  <a:pt x="208" y="52593"/>
                </a:moveTo>
                <a:lnTo>
                  <a:pt x="208" y="9"/>
                </a:lnTo>
                <a:lnTo>
                  <a:pt x="15735" y="9"/>
                </a:lnTo>
                <a:cubicBezTo>
                  <a:pt x="22760" y="9"/>
                  <a:pt x="30306" y="2636"/>
                  <a:pt x="30306" y="15016"/>
                </a:cubicBezTo>
                <a:cubicBezTo>
                  <a:pt x="30306" y="26968"/>
                  <a:pt x="21023" y="29436"/>
                  <a:pt x="15660" y="29436"/>
                </a:cubicBezTo>
                <a:lnTo>
                  <a:pt x="6872" y="29436"/>
                </a:lnTo>
                <a:lnTo>
                  <a:pt x="6872" y="52593"/>
                </a:lnTo>
                <a:lnTo>
                  <a:pt x="208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3" name="Freihandform: Form 182">
            <a:extLst>
              <a:ext uri="{FF2B5EF4-FFF2-40B4-BE49-F238E27FC236}">
                <a16:creationId xmlns:a16="http://schemas.microsoft.com/office/drawing/2014/main" id="{A3516A09-67FF-CCA6-92EE-A732DD9E0EA6}"/>
              </a:ext>
            </a:extLst>
          </p:cNvPr>
          <p:cNvSpPr/>
          <p:nvPr userDrawn="1"/>
        </p:nvSpPr>
        <p:spPr>
          <a:xfrm>
            <a:off x="2706152" y="5717360"/>
            <a:ext cx="32926" cy="54774"/>
          </a:xfrm>
          <a:custGeom>
            <a:avLst/>
            <a:gdLst>
              <a:gd name="connsiteX0" fmla="*/ 26310 w 32926"/>
              <a:gd name="connsiteY0" fmla="*/ 34757 h 54774"/>
              <a:gd name="connsiteX1" fmla="*/ 26310 w 32926"/>
              <a:gd name="connsiteY1" fmla="*/ 16988 h 54774"/>
              <a:gd name="connsiteX2" fmla="*/ 16666 w 32926"/>
              <a:gd name="connsiteY2" fmla="*/ 5624 h 54774"/>
              <a:gd name="connsiteX3" fmla="*/ 7014 w 32926"/>
              <a:gd name="connsiteY3" fmla="*/ 16988 h 54774"/>
              <a:gd name="connsiteX4" fmla="*/ 7014 w 32926"/>
              <a:gd name="connsiteY4" fmla="*/ 34757 h 54774"/>
              <a:gd name="connsiteX5" fmla="*/ 16666 w 32926"/>
              <a:gd name="connsiteY5" fmla="*/ 49177 h 54774"/>
              <a:gd name="connsiteX6" fmla="*/ 26310 w 32926"/>
              <a:gd name="connsiteY6" fmla="*/ 34757 h 54774"/>
              <a:gd name="connsiteX7" fmla="*/ 207 w 32926"/>
              <a:gd name="connsiteY7" fmla="*/ 34463 h 54774"/>
              <a:gd name="connsiteX8" fmla="*/ 207 w 32926"/>
              <a:gd name="connsiteY8" fmla="*/ 17207 h 54774"/>
              <a:gd name="connsiteX9" fmla="*/ 16666 w 32926"/>
              <a:gd name="connsiteY9" fmla="*/ 9 h 54774"/>
              <a:gd name="connsiteX10" fmla="*/ 33134 w 32926"/>
              <a:gd name="connsiteY10" fmla="*/ 17207 h 54774"/>
              <a:gd name="connsiteX11" fmla="*/ 33134 w 32926"/>
              <a:gd name="connsiteY11" fmla="*/ 34463 h 54774"/>
              <a:gd name="connsiteX12" fmla="*/ 16666 w 32926"/>
              <a:gd name="connsiteY12" fmla="*/ 54783 h 54774"/>
              <a:gd name="connsiteX13" fmla="*/ 207 w 32926"/>
              <a:gd name="connsiteY13" fmla="*/ 34463 h 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926" h="54774">
                <a:moveTo>
                  <a:pt x="26310" y="34757"/>
                </a:moveTo>
                <a:lnTo>
                  <a:pt x="26310" y="16988"/>
                </a:lnTo>
                <a:cubicBezTo>
                  <a:pt x="26310" y="5985"/>
                  <a:pt x="18765" y="5624"/>
                  <a:pt x="16666" y="5624"/>
                </a:cubicBezTo>
                <a:cubicBezTo>
                  <a:pt x="14560" y="5624"/>
                  <a:pt x="7014" y="5985"/>
                  <a:pt x="7014" y="16988"/>
                </a:cubicBezTo>
                <a:lnTo>
                  <a:pt x="7014" y="34757"/>
                </a:lnTo>
                <a:cubicBezTo>
                  <a:pt x="7014" y="46264"/>
                  <a:pt x="10363" y="49177"/>
                  <a:pt x="16666" y="49177"/>
                </a:cubicBezTo>
                <a:cubicBezTo>
                  <a:pt x="22978" y="49177"/>
                  <a:pt x="26310" y="46264"/>
                  <a:pt x="26310" y="34757"/>
                </a:cubicBezTo>
                <a:close/>
                <a:moveTo>
                  <a:pt x="207" y="34463"/>
                </a:moveTo>
                <a:lnTo>
                  <a:pt x="207" y="17207"/>
                </a:lnTo>
                <a:cubicBezTo>
                  <a:pt x="207" y="6715"/>
                  <a:pt x="5570" y="9"/>
                  <a:pt x="16666" y="9"/>
                </a:cubicBezTo>
                <a:cubicBezTo>
                  <a:pt x="27754" y="9"/>
                  <a:pt x="33134" y="6715"/>
                  <a:pt x="33134" y="17207"/>
                </a:cubicBezTo>
                <a:lnTo>
                  <a:pt x="33134" y="34463"/>
                </a:lnTo>
                <a:cubicBezTo>
                  <a:pt x="33134" y="49034"/>
                  <a:pt x="27754" y="54783"/>
                  <a:pt x="16666" y="54783"/>
                </a:cubicBezTo>
                <a:cubicBezTo>
                  <a:pt x="5570" y="54783"/>
                  <a:pt x="207" y="49034"/>
                  <a:pt x="207" y="34463"/>
                </a:cubicBez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4" name="Freihandform: Form 183">
            <a:extLst>
              <a:ext uri="{FF2B5EF4-FFF2-40B4-BE49-F238E27FC236}">
                <a16:creationId xmlns:a16="http://schemas.microsoft.com/office/drawing/2014/main" id="{04C34618-CB39-35F0-CC7E-A9E28E04A1EB}"/>
              </a:ext>
            </a:extLst>
          </p:cNvPr>
          <p:cNvSpPr/>
          <p:nvPr userDrawn="1"/>
        </p:nvSpPr>
        <p:spPr>
          <a:xfrm>
            <a:off x="2751047" y="5718451"/>
            <a:ext cx="35906" cy="52583"/>
          </a:xfrm>
          <a:custGeom>
            <a:avLst/>
            <a:gdLst>
              <a:gd name="connsiteX0" fmla="*/ 36113 w 35906"/>
              <a:gd name="connsiteY0" fmla="*/ 9 h 52583"/>
              <a:gd name="connsiteX1" fmla="*/ 36113 w 35906"/>
              <a:gd name="connsiteY1" fmla="*/ 52593 h 52583"/>
              <a:gd name="connsiteX2" fmla="*/ 26973 w 35906"/>
              <a:gd name="connsiteY2" fmla="*/ 52593 h 52583"/>
              <a:gd name="connsiteX3" fmla="*/ 6292 w 35906"/>
              <a:gd name="connsiteY3" fmla="*/ 7009 h 52583"/>
              <a:gd name="connsiteX4" fmla="*/ 6149 w 35906"/>
              <a:gd name="connsiteY4" fmla="*/ 7009 h 52583"/>
              <a:gd name="connsiteX5" fmla="*/ 6149 w 35906"/>
              <a:gd name="connsiteY5" fmla="*/ 52593 h 52583"/>
              <a:gd name="connsiteX6" fmla="*/ 207 w 35906"/>
              <a:gd name="connsiteY6" fmla="*/ 52593 h 52583"/>
              <a:gd name="connsiteX7" fmla="*/ 207 w 35906"/>
              <a:gd name="connsiteY7" fmla="*/ 9 h 52583"/>
              <a:gd name="connsiteX8" fmla="*/ 9624 w 35906"/>
              <a:gd name="connsiteY8" fmla="*/ 9 h 52583"/>
              <a:gd name="connsiteX9" fmla="*/ 30011 w 35906"/>
              <a:gd name="connsiteY9" fmla="*/ 45030 h 52583"/>
              <a:gd name="connsiteX10" fmla="*/ 30162 w 35906"/>
              <a:gd name="connsiteY10" fmla="*/ 45030 h 52583"/>
              <a:gd name="connsiteX11" fmla="*/ 30162 w 35906"/>
              <a:gd name="connsiteY11" fmla="*/ 9 h 52583"/>
              <a:gd name="connsiteX12" fmla="*/ 36113 w 35906"/>
              <a:gd name="connsiteY12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906" h="52583">
                <a:moveTo>
                  <a:pt x="36113" y="9"/>
                </a:moveTo>
                <a:lnTo>
                  <a:pt x="36113" y="52593"/>
                </a:lnTo>
                <a:lnTo>
                  <a:pt x="26973" y="52593"/>
                </a:lnTo>
                <a:lnTo>
                  <a:pt x="6292" y="7009"/>
                </a:lnTo>
                <a:lnTo>
                  <a:pt x="6149" y="7009"/>
                </a:lnTo>
                <a:lnTo>
                  <a:pt x="6149" y="52593"/>
                </a:lnTo>
                <a:lnTo>
                  <a:pt x="207" y="52593"/>
                </a:lnTo>
                <a:lnTo>
                  <a:pt x="207" y="9"/>
                </a:lnTo>
                <a:lnTo>
                  <a:pt x="9624" y="9"/>
                </a:lnTo>
                <a:lnTo>
                  <a:pt x="30011" y="45030"/>
                </a:lnTo>
                <a:lnTo>
                  <a:pt x="30162" y="45030"/>
                </a:lnTo>
                <a:lnTo>
                  <a:pt x="30162" y="9"/>
                </a:lnTo>
                <a:lnTo>
                  <a:pt x="36113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5" name="Freihandform: Form 184">
            <a:extLst>
              <a:ext uri="{FF2B5EF4-FFF2-40B4-BE49-F238E27FC236}">
                <a16:creationId xmlns:a16="http://schemas.microsoft.com/office/drawing/2014/main" id="{38849511-E431-0BBE-BE7D-A9843DF8383A}"/>
              </a:ext>
            </a:extLst>
          </p:cNvPr>
          <p:cNvSpPr/>
          <p:nvPr userDrawn="1"/>
        </p:nvSpPr>
        <p:spPr>
          <a:xfrm>
            <a:off x="2797587" y="5717360"/>
            <a:ext cx="31576" cy="54775"/>
          </a:xfrm>
          <a:custGeom>
            <a:avLst/>
            <a:gdLst>
              <a:gd name="connsiteX0" fmla="*/ 6829 w 31576"/>
              <a:gd name="connsiteY0" fmla="*/ 38030 h 54775"/>
              <a:gd name="connsiteX1" fmla="*/ 6829 w 31576"/>
              <a:gd name="connsiteY1" fmla="*/ 39558 h 54775"/>
              <a:gd name="connsiteX2" fmla="*/ 15608 w 31576"/>
              <a:gd name="connsiteY2" fmla="*/ 48950 h 54775"/>
              <a:gd name="connsiteX3" fmla="*/ 24967 w 31576"/>
              <a:gd name="connsiteY3" fmla="*/ 40439 h 54775"/>
              <a:gd name="connsiteX4" fmla="*/ 1466 w 31576"/>
              <a:gd name="connsiteY4" fmla="*/ 14286 h 54775"/>
              <a:gd name="connsiteX5" fmla="*/ 16842 w 31576"/>
              <a:gd name="connsiteY5" fmla="*/ 9 h 54775"/>
              <a:gd name="connsiteX6" fmla="*/ 31337 w 31576"/>
              <a:gd name="connsiteY6" fmla="*/ 15369 h 54775"/>
              <a:gd name="connsiteX7" fmla="*/ 24379 w 31576"/>
              <a:gd name="connsiteY7" fmla="*/ 15369 h 54775"/>
              <a:gd name="connsiteX8" fmla="*/ 16330 w 31576"/>
              <a:gd name="connsiteY8" fmla="*/ 5842 h 54775"/>
              <a:gd name="connsiteX9" fmla="*/ 8289 w 31576"/>
              <a:gd name="connsiteY9" fmla="*/ 13564 h 54775"/>
              <a:gd name="connsiteX10" fmla="*/ 31782 w 31576"/>
              <a:gd name="connsiteY10" fmla="*/ 40145 h 54775"/>
              <a:gd name="connsiteX11" fmla="*/ 15541 w 31576"/>
              <a:gd name="connsiteY11" fmla="*/ 54783 h 54775"/>
              <a:gd name="connsiteX12" fmla="*/ 232 w 31576"/>
              <a:gd name="connsiteY12" fmla="*/ 38030 h 54775"/>
              <a:gd name="connsiteX13" fmla="*/ 6829 w 31576"/>
              <a:gd name="connsiteY13" fmla="*/ 38030 h 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576" h="54775">
                <a:moveTo>
                  <a:pt x="6829" y="38030"/>
                </a:moveTo>
                <a:lnTo>
                  <a:pt x="6829" y="39558"/>
                </a:lnTo>
                <a:cubicBezTo>
                  <a:pt x="6829" y="46692"/>
                  <a:pt x="11336" y="48950"/>
                  <a:pt x="15608" y="48950"/>
                </a:cubicBezTo>
                <a:cubicBezTo>
                  <a:pt x="20904" y="48950"/>
                  <a:pt x="24967" y="46692"/>
                  <a:pt x="24967" y="40439"/>
                </a:cubicBezTo>
                <a:cubicBezTo>
                  <a:pt x="24967" y="28781"/>
                  <a:pt x="1466" y="30090"/>
                  <a:pt x="1466" y="14286"/>
                </a:cubicBezTo>
                <a:cubicBezTo>
                  <a:pt x="1466" y="4961"/>
                  <a:pt x="8063" y="9"/>
                  <a:pt x="16842" y="9"/>
                </a:cubicBezTo>
                <a:cubicBezTo>
                  <a:pt x="26419" y="9"/>
                  <a:pt x="31782" y="4676"/>
                  <a:pt x="31337" y="15369"/>
                </a:cubicBezTo>
                <a:lnTo>
                  <a:pt x="24379" y="15369"/>
                </a:lnTo>
                <a:cubicBezTo>
                  <a:pt x="24463" y="9628"/>
                  <a:pt x="22642" y="5842"/>
                  <a:pt x="16330" y="5842"/>
                </a:cubicBezTo>
                <a:cubicBezTo>
                  <a:pt x="12343" y="5842"/>
                  <a:pt x="8289" y="7882"/>
                  <a:pt x="8289" y="13564"/>
                </a:cubicBezTo>
                <a:cubicBezTo>
                  <a:pt x="8289" y="25138"/>
                  <a:pt x="31782" y="23460"/>
                  <a:pt x="31782" y="40145"/>
                </a:cubicBezTo>
                <a:cubicBezTo>
                  <a:pt x="31782" y="51216"/>
                  <a:pt x="24161" y="54783"/>
                  <a:pt x="15541" y="54783"/>
                </a:cubicBezTo>
                <a:cubicBezTo>
                  <a:pt x="81" y="54934"/>
                  <a:pt x="81" y="43058"/>
                  <a:pt x="232" y="38030"/>
                </a:cubicBezTo>
                <a:lnTo>
                  <a:pt x="6829" y="3803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6" name="Freihandform: Form 185">
            <a:extLst>
              <a:ext uri="{FF2B5EF4-FFF2-40B4-BE49-F238E27FC236}">
                <a16:creationId xmlns:a16="http://schemas.microsoft.com/office/drawing/2014/main" id="{6EDBC0DA-5E02-622B-C86C-B854B6F07243}"/>
              </a:ext>
            </a:extLst>
          </p:cNvPr>
          <p:cNvSpPr/>
          <p:nvPr userDrawn="1"/>
        </p:nvSpPr>
        <p:spPr>
          <a:xfrm>
            <a:off x="2839168" y="5717360"/>
            <a:ext cx="32951" cy="54774"/>
          </a:xfrm>
          <a:custGeom>
            <a:avLst/>
            <a:gdLst>
              <a:gd name="connsiteX0" fmla="*/ 26342 w 32951"/>
              <a:gd name="connsiteY0" fmla="*/ 34757 h 54774"/>
              <a:gd name="connsiteX1" fmla="*/ 26342 w 32951"/>
              <a:gd name="connsiteY1" fmla="*/ 16988 h 54774"/>
              <a:gd name="connsiteX2" fmla="*/ 16681 w 32951"/>
              <a:gd name="connsiteY2" fmla="*/ 5624 h 54774"/>
              <a:gd name="connsiteX3" fmla="*/ 7029 w 32951"/>
              <a:gd name="connsiteY3" fmla="*/ 16988 h 54774"/>
              <a:gd name="connsiteX4" fmla="*/ 7029 w 32951"/>
              <a:gd name="connsiteY4" fmla="*/ 34757 h 54774"/>
              <a:gd name="connsiteX5" fmla="*/ 16681 w 32951"/>
              <a:gd name="connsiteY5" fmla="*/ 49177 h 54774"/>
              <a:gd name="connsiteX6" fmla="*/ 26342 w 32951"/>
              <a:gd name="connsiteY6" fmla="*/ 34757 h 54774"/>
              <a:gd name="connsiteX7" fmla="*/ 205 w 32951"/>
              <a:gd name="connsiteY7" fmla="*/ 34463 h 54774"/>
              <a:gd name="connsiteX8" fmla="*/ 205 w 32951"/>
              <a:gd name="connsiteY8" fmla="*/ 17207 h 54774"/>
              <a:gd name="connsiteX9" fmla="*/ 16681 w 32951"/>
              <a:gd name="connsiteY9" fmla="*/ 9 h 54774"/>
              <a:gd name="connsiteX10" fmla="*/ 33157 w 32951"/>
              <a:gd name="connsiteY10" fmla="*/ 17207 h 54774"/>
              <a:gd name="connsiteX11" fmla="*/ 33157 w 32951"/>
              <a:gd name="connsiteY11" fmla="*/ 34463 h 54774"/>
              <a:gd name="connsiteX12" fmla="*/ 16681 w 32951"/>
              <a:gd name="connsiteY12" fmla="*/ 54783 h 54774"/>
              <a:gd name="connsiteX13" fmla="*/ 205 w 32951"/>
              <a:gd name="connsiteY13" fmla="*/ 34463 h 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951" h="54774">
                <a:moveTo>
                  <a:pt x="26342" y="34757"/>
                </a:moveTo>
                <a:lnTo>
                  <a:pt x="26342" y="16988"/>
                </a:lnTo>
                <a:cubicBezTo>
                  <a:pt x="26342" y="5985"/>
                  <a:pt x="18788" y="5624"/>
                  <a:pt x="16681" y="5624"/>
                </a:cubicBezTo>
                <a:cubicBezTo>
                  <a:pt x="14575" y="5624"/>
                  <a:pt x="7029" y="5985"/>
                  <a:pt x="7029" y="16988"/>
                </a:cubicBezTo>
                <a:lnTo>
                  <a:pt x="7029" y="34757"/>
                </a:lnTo>
                <a:cubicBezTo>
                  <a:pt x="7029" y="46264"/>
                  <a:pt x="10370" y="49177"/>
                  <a:pt x="16681" y="49177"/>
                </a:cubicBezTo>
                <a:cubicBezTo>
                  <a:pt x="22993" y="49177"/>
                  <a:pt x="26342" y="46264"/>
                  <a:pt x="26342" y="34757"/>
                </a:cubicBezTo>
                <a:close/>
                <a:moveTo>
                  <a:pt x="205" y="34463"/>
                </a:moveTo>
                <a:lnTo>
                  <a:pt x="205" y="17207"/>
                </a:lnTo>
                <a:cubicBezTo>
                  <a:pt x="205" y="6715"/>
                  <a:pt x="5577" y="9"/>
                  <a:pt x="16681" y="9"/>
                </a:cubicBezTo>
                <a:cubicBezTo>
                  <a:pt x="27769" y="9"/>
                  <a:pt x="33157" y="6715"/>
                  <a:pt x="33157" y="17207"/>
                </a:cubicBezTo>
                <a:lnTo>
                  <a:pt x="33157" y="34463"/>
                </a:lnTo>
                <a:cubicBezTo>
                  <a:pt x="33157" y="49034"/>
                  <a:pt x="27769" y="54783"/>
                  <a:pt x="16681" y="54783"/>
                </a:cubicBezTo>
                <a:cubicBezTo>
                  <a:pt x="5577" y="54783"/>
                  <a:pt x="205" y="49034"/>
                  <a:pt x="205" y="34463"/>
                </a:cubicBez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7" name="Freihandform: Form 186">
            <a:extLst>
              <a:ext uri="{FF2B5EF4-FFF2-40B4-BE49-F238E27FC236}">
                <a16:creationId xmlns:a16="http://schemas.microsoft.com/office/drawing/2014/main" id="{6DF125F8-46E0-BD13-D7C9-A93BB1BB69DD}"/>
              </a:ext>
            </a:extLst>
          </p:cNvPr>
          <p:cNvSpPr/>
          <p:nvPr userDrawn="1"/>
        </p:nvSpPr>
        <p:spPr>
          <a:xfrm>
            <a:off x="2883576" y="5718451"/>
            <a:ext cx="31399" cy="52583"/>
          </a:xfrm>
          <a:custGeom>
            <a:avLst/>
            <a:gdLst>
              <a:gd name="connsiteX0" fmla="*/ 6877 w 31399"/>
              <a:gd name="connsiteY0" fmla="*/ 22595 h 52583"/>
              <a:gd name="connsiteX1" fmla="*/ 16882 w 31399"/>
              <a:gd name="connsiteY1" fmla="*/ 22595 h 52583"/>
              <a:gd name="connsiteX2" fmla="*/ 23974 w 31399"/>
              <a:gd name="connsiteY2" fmla="*/ 13849 h 52583"/>
              <a:gd name="connsiteX3" fmla="*/ 16958 w 31399"/>
              <a:gd name="connsiteY3" fmla="*/ 5842 h 52583"/>
              <a:gd name="connsiteX4" fmla="*/ 6877 w 31399"/>
              <a:gd name="connsiteY4" fmla="*/ 5842 h 52583"/>
              <a:gd name="connsiteX5" fmla="*/ 6877 w 31399"/>
              <a:gd name="connsiteY5" fmla="*/ 22595 h 52583"/>
              <a:gd name="connsiteX6" fmla="*/ 6877 w 31399"/>
              <a:gd name="connsiteY6" fmla="*/ 28420 h 52583"/>
              <a:gd name="connsiteX7" fmla="*/ 6877 w 31399"/>
              <a:gd name="connsiteY7" fmla="*/ 52593 h 52583"/>
              <a:gd name="connsiteX8" fmla="*/ 205 w 31399"/>
              <a:gd name="connsiteY8" fmla="*/ 52593 h 52583"/>
              <a:gd name="connsiteX9" fmla="*/ 205 w 31399"/>
              <a:gd name="connsiteY9" fmla="*/ 9 h 52583"/>
              <a:gd name="connsiteX10" fmla="*/ 18259 w 31399"/>
              <a:gd name="connsiteY10" fmla="*/ 9 h 52583"/>
              <a:gd name="connsiteX11" fmla="*/ 30798 w 31399"/>
              <a:gd name="connsiteY11" fmla="*/ 13119 h 52583"/>
              <a:gd name="connsiteX12" fmla="*/ 21238 w 31399"/>
              <a:gd name="connsiteY12" fmla="*/ 25130 h 52583"/>
              <a:gd name="connsiteX13" fmla="*/ 21238 w 31399"/>
              <a:gd name="connsiteY13" fmla="*/ 25289 h 52583"/>
              <a:gd name="connsiteX14" fmla="*/ 29799 w 31399"/>
              <a:gd name="connsiteY14" fmla="*/ 38836 h 52583"/>
              <a:gd name="connsiteX15" fmla="*/ 31604 w 31399"/>
              <a:gd name="connsiteY15" fmla="*/ 52593 h 52583"/>
              <a:gd name="connsiteX16" fmla="*/ 24646 w 31399"/>
              <a:gd name="connsiteY16" fmla="*/ 52593 h 52583"/>
              <a:gd name="connsiteX17" fmla="*/ 22615 w 31399"/>
              <a:gd name="connsiteY17" fmla="*/ 35118 h 52583"/>
              <a:gd name="connsiteX18" fmla="*/ 14700 w 31399"/>
              <a:gd name="connsiteY18" fmla="*/ 28420 h 52583"/>
              <a:gd name="connsiteX19" fmla="*/ 6877 w 31399"/>
              <a:gd name="connsiteY19" fmla="*/ 28420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399" h="52583">
                <a:moveTo>
                  <a:pt x="6877" y="22595"/>
                </a:moveTo>
                <a:lnTo>
                  <a:pt x="16882" y="22595"/>
                </a:lnTo>
                <a:cubicBezTo>
                  <a:pt x="21666" y="22595"/>
                  <a:pt x="23974" y="18432"/>
                  <a:pt x="23974" y="13849"/>
                </a:cubicBezTo>
                <a:cubicBezTo>
                  <a:pt x="23974" y="10064"/>
                  <a:pt x="22094" y="5842"/>
                  <a:pt x="16958" y="5842"/>
                </a:cubicBezTo>
                <a:lnTo>
                  <a:pt x="6877" y="5842"/>
                </a:lnTo>
                <a:lnTo>
                  <a:pt x="6877" y="22595"/>
                </a:lnTo>
                <a:close/>
                <a:moveTo>
                  <a:pt x="6877" y="28420"/>
                </a:moveTo>
                <a:lnTo>
                  <a:pt x="6877" y="52593"/>
                </a:lnTo>
                <a:lnTo>
                  <a:pt x="205" y="52593"/>
                </a:lnTo>
                <a:lnTo>
                  <a:pt x="205" y="9"/>
                </a:lnTo>
                <a:lnTo>
                  <a:pt x="18259" y="9"/>
                </a:lnTo>
                <a:cubicBezTo>
                  <a:pt x="27550" y="9"/>
                  <a:pt x="30798" y="6572"/>
                  <a:pt x="30798" y="13119"/>
                </a:cubicBezTo>
                <a:cubicBezTo>
                  <a:pt x="30798" y="19313"/>
                  <a:pt x="27407" y="24047"/>
                  <a:pt x="21238" y="25130"/>
                </a:cubicBezTo>
                <a:lnTo>
                  <a:pt x="21238" y="25289"/>
                </a:lnTo>
                <a:cubicBezTo>
                  <a:pt x="27256" y="26229"/>
                  <a:pt x="29438" y="28269"/>
                  <a:pt x="29799" y="38836"/>
                </a:cubicBezTo>
                <a:cubicBezTo>
                  <a:pt x="29866" y="41094"/>
                  <a:pt x="30588" y="49319"/>
                  <a:pt x="31604" y="52593"/>
                </a:cubicBezTo>
                <a:lnTo>
                  <a:pt x="24646" y="52593"/>
                </a:lnTo>
                <a:cubicBezTo>
                  <a:pt x="22766" y="48950"/>
                  <a:pt x="23194" y="42109"/>
                  <a:pt x="22615" y="35118"/>
                </a:cubicBezTo>
                <a:cubicBezTo>
                  <a:pt x="22094" y="28714"/>
                  <a:pt x="16958" y="28420"/>
                  <a:pt x="14700" y="28420"/>
                </a:cubicBezTo>
                <a:lnTo>
                  <a:pt x="6877" y="2842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8" name="Freihandform: Form 187">
            <a:extLst>
              <a:ext uri="{FF2B5EF4-FFF2-40B4-BE49-F238E27FC236}">
                <a16:creationId xmlns:a16="http://schemas.microsoft.com/office/drawing/2014/main" id="{DAA1FC52-8138-3C70-D6E2-78B4A96FAACF}"/>
              </a:ext>
            </a:extLst>
          </p:cNvPr>
          <p:cNvSpPr/>
          <p:nvPr userDrawn="1"/>
        </p:nvSpPr>
        <p:spPr>
          <a:xfrm>
            <a:off x="2924057" y="5718451"/>
            <a:ext cx="27403" cy="52583"/>
          </a:xfrm>
          <a:custGeom>
            <a:avLst/>
            <a:gdLst>
              <a:gd name="connsiteX0" fmla="*/ 204 w 27403"/>
              <a:gd name="connsiteY0" fmla="*/ 52593 h 52583"/>
              <a:gd name="connsiteX1" fmla="*/ 204 w 27403"/>
              <a:gd name="connsiteY1" fmla="*/ 9 h 52583"/>
              <a:gd name="connsiteX2" fmla="*/ 27172 w 27403"/>
              <a:gd name="connsiteY2" fmla="*/ 9 h 52583"/>
              <a:gd name="connsiteX3" fmla="*/ 27172 w 27403"/>
              <a:gd name="connsiteY3" fmla="*/ 5842 h 52583"/>
              <a:gd name="connsiteX4" fmla="*/ 6877 w 27403"/>
              <a:gd name="connsiteY4" fmla="*/ 5842 h 52583"/>
              <a:gd name="connsiteX5" fmla="*/ 6877 w 27403"/>
              <a:gd name="connsiteY5" fmla="*/ 22738 h 52583"/>
              <a:gd name="connsiteX6" fmla="*/ 25728 w 27403"/>
              <a:gd name="connsiteY6" fmla="*/ 22738 h 52583"/>
              <a:gd name="connsiteX7" fmla="*/ 25728 w 27403"/>
              <a:gd name="connsiteY7" fmla="*/ 28571 h 52583"/>
              <a:gd name="connsiteX8" fmla="*/ 6877 w 27403"/>
              <a:gd name="connsiteY8" fmla="*/ 28571 h 52583"/>
              <a:gd name="connsiteX9" fmla="*/ 6877 w 27403"/>
              <a:gd name="connsiteY9" fmla="*/ 46776 h 52583"/>
              <a:gd name="connsiteX10" fmla="*/ 27608 w 27403"/>
              <a:gd name="connsiteY10" fmla="*/ 46776 h 52583"/>
              <a:gd name="connsiteX11" fmla="*/ 27608 w 27403"/>
              <a:gd name="connsiteY11" fmla="*/ 52593 h 52583"/>
              <a:gd name="connsiteX12" fmla="*/ 204 w 27403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403" h="52583">
                <a:moveTo>
                  <a:pt x="204" y="52593"/>
                </a:moveTo>
                <a:lnTo>
                  <a:pt x="204" y="9"/>
                </a:lnTo>
                <a:lnTo>
                  <a:pt x="27172" y="9"/>
                </a:lnTo>
                <a:lnTo>
                  <a:pt x="27172" y="5842"/>
                </a:lnTo>
                <a:lnTo>
                  <a:pt x="6877" y="5842"/>
                </a:lnTo>
                <a:lnTo>
                  <a:pt x="6877" y="22738"/>
                </a:lnTo>
                <a:lnTo>
                  <a:pt x="25728" y="22738"/>
                </a:lnTo>
                <a:lnTo>
                  <a:pt x="25728" y="28571"/>
                </a:lnTo>
                <a:lnTo>
                  <a:pt x="6877" y="28571"/>
                </a:lnTo>
                <a:lnTo>
                  <a:pt x="6877" y="46776"/>
                </a:lnTo>
                <a:lnTo>
                  <a:pt x="27608" y="46776"/>
                </a:lnTo>
                <a:lnTo>
                  <a:pt x="27608" y="52593"/>
                </a:lnTo>
                <a:lnTo>
                  <a:pt x="204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9" name="Freihandform: Form 188">
            <a:extLst>
              <a:ext uri="{FF2B5EF4-FFF2-40B4-BE49-F238E27FC236}">
                <a16:creationId xmlns:a16="http://schemas.microsoft.com/office/drawing/2014/main" id="{F504CF65-483B-7806-BA65-FB120C99BA3D}"/>
              </a:ext>
            </a:extLst>
          </p:cNvPr>
          <p:cNvSpPr/>
          <p:nvPr userDrawn="1"/>
        </p:nvSpPr>
        <p:spPr>
          <a:xfrm>
            <a:off x="2960467" y="5718451"/>
            <a:ext cx="32507" cy="52583"/>
          </a:xfrm>
          <a:custGeom>
            <a:avLst/>
            <a:gdLst>
              <a:gd name="connsiteX0" fmla="*/ 6868 w 32507"/>
              <a:gd name="connsiteY0" fmla="*/ 46776 h 52583"/>
              <a:gd name="connsiteX1" fmla="*/ 13180 w 32507"/>
              <a:gd name="connsiteY1" fmla="*/ 46776 h 52583"/>
              <a:gd name="connsiteX2" fmla="*/ 25870 w 32507"/>
              <a:gd name="connsiteY2" fmla="*/ 31056 h 52583"/>
              <a:gd name="connsiteX3" fmla="*/ 25870 w 32507"/>
              <a:gd name="connsiteY3" fmla="*/ 20405 h 52583"/>
              <a:gd name="connsiteX4" fmla="*/ 15639 w 32507"/>
              <a:gd name="connsiteY4" fmla="*/ 5842 h 52583"/>
              <a:gd name="connsiteX5" fmla="*/ 6868 w 32507"/>
              <a:gd name="connsiteY5" fmla="*/ 5842 h 52583"/>
              <a:gd name="connsiteX6" fmla="*/ 6868 w 32507"/>
              <a:gd name="connsiteY6" fmla="*/ 46776 h 52583"/>
              <a:gd name="connsiteX7" fmla="*/ 204 w 32507"/>
              <a:gd name="connsiteY7" fmla="*/ 9 h 52583"/>
              <a:gd name="connsiteX8" fmla="*/ 16302 w 32507"/>
              <a:gd name="connsiteY8" fmla="*/ 9 h 52583"/>
              <a:gd name="connsiteX9" fmla="*/ 30361 w 32507"/>
              <a:gd name="connsiteY9" fmla="*/ 8025 h 52583"/>
              <a:gd name="connsiteX10" fmla="*/ 32711 w 32507"/>
              <a:gd name="connsiteY10" fmla="*/ 24626 h 52583"/>
              <a:gd name="connsiteX11" fmla="*/ 29513 w 32507"/>
              <a:gd name="connsiteY11" fmla="*/ 45828 h 52583"/>
              <a:gd name="connsiteX12" fmla="*/ 12231 w 32507"/>
              <a:gd name="connsiteY12" fmla="*/ 52593 h 52583"/>
              <a:gd name="connsiteX13" fmla="*/ 204 w 32507"/>
              <a:gd name="connsiteY13" fmla="*/ 52593 h 52583"/>
              <a:gd name="connsiteX14" fmla="*/ 204 w 32507"/>
              <a:gd name="connsiteY14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507" h="52583">
                <a:moveTo>
                  <a:pt x="6868" y="46776"/>
                </a:moveTo>
                <a:lnTo>
                  <a:pt x="13180" y="46776"/>
                </a:lnTo>
                <a:cubicBezTo>
                  <a:pt x="22462" y="46776"/>
                  <a:pt x="25870" y="43276"/>
                  <a:pt x="25870" y="31056"/>
                </a:cubicBezTo>
                <a:lnTo>
                  <a:pt x="25870" y="20405"/>
                </a:lnTo>
                <a:cubicBezTo>
                  <a:pt x="25870" y="9770"/>
                  <a:pt x="22622" y="5842"/>
                  <a:pt x="15639" y="5842"/>
                </a:cubicBezTo>
                <a:lnTo>
                  <a:pt x="6868" y="5842"/>
                </a:lnTo>
                <a:lnTo>
                  <a:pt x="6868" y="46776"/>
                </a:lnTo>
                <a:close/>
                <a:moveTo>
                  <a:pt x="204" y="9"/>
                </a:moveTo>
                <a:lnTo>
                  <a:pt x="16302" y="9"/>
                </a:lnTo>
                <a:cubicBezTo>
                  <a:pt x="23000" y="9"/>
                  <a:pt x="27775" y="2418"/>
                  <a:pt x="30361" y="8025"/>
                </a:cubicBezTo>
                <a:cubicBezTo>
                  <a:pt x="32492" y="12473"/>
                  <a:pt x="32711" y="22956"/>
                  <a:pt x="32711" y="24626"/>
                </a:cubicBezTo>
                <a:cubicBezTo>
                  <a:pt x="32711" y="35848"/>
                  <a:pt x="31678" y="42328"/>
                  <a:pt x="29513" y="45828"/>
                </a:cubicBezTo>
                <a:cubicBezTo>
                  <a:pt x="26676" y="50343"/>
                  <a:pt x="21397" y="52593"/>
                  <a:pt x="12231" y="52593"/>
                </a:cubicBezTo>
                <a:lnTo>
                  <a:pt x="204" y="52593"/>
                </a:lnTo>
                <a:lnTo>
                  <a:pt x="204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90" name="Freihandform: Form 189">
            <a:extLst>
              <a:ext uri="{FF2B5EF4-FFF2-40B4-BE49-F238E27FC236}">
                <a16:creationId xmlns:a16="http://schemas.microsoft.com/office/drawing/2014/main" id="{302157B7-658F-5EE5-D8B9-046415D79791}"/>
              </a:ext>
            </a:extLst>
          </p:cNvPr>
          <p:cNvSpPr/>
          <p:nvPr userDrawn="1"/>
        </p:nvSpPr>
        <p:spPr>
          <a:xfrm>
            <a:off x="3021393" y="5718451"/>
            <a:ext cx="32557" cy="52583"/>
          </a:xfrm>
          <a:custGeom>
            <a:avLst/>
            <a:gdLst>
              <a:gd name="connsiteX0" fmla="*/ 6875 w 32557"/>
              <a:gd name="connsiteY0" fmla="*/ 46776 h 52583"/>
              <a:gd name="connsiteX1" fmla="*/ 16284 w 32557"/>
              <a:gd name="connsiteY1" fmla="*/ 46776 h 52583"/>
              <a:gd name="connsiteX2" fmla="*/ 25978 w 32557"/>
              <a:gd name="connsiteY2" fmla="*/ 37821 h 52583"/>
              <a:gd name="connsiteX3" fmla="*/ 13976 w 32557"/>
              <a:gd name="connsiteY3" fmla="*/ 27984 h 52583"/>
              <a:gd name="connsiteX4" fmla="*/ 6875 w 32557"/>
              <a:gd name="connsiteY4" fmla="*/ 27984 h 52583"/>
              <a:gd name="connsiteX5" fmla="*/ 6875 w 32557"/>
              <a:gd name="connsiteY5" fmla="*/ 46776 h 52583"/>
              <a:gd name="connsiteX6" fmla="*/ 6875 w 32557"/>
              <a:gd name="connsiteY6" fmla="*/ 22159 h 52583"/>
              <a:gd name="connsiteX7" fmla="*/ 16595 w 32557"/>
              <a:gd name="connsiteY7" fmla="*/ 22159 h 52583"/>
              <a:gd name="connsiteX8" fmla="*/ 24367 w 32557"/>
              <a:gd name="connsiteY8" fmla="*/ 13774 h 52583"/>
              <a:gd name="connsiteX9" fmla="*/ 16284 w 32557"/>
              <a:gd name="connsiteY9" fmla="*/ 5842 h 52583"/>
              <a:gd name="connsiteX10" fmla="*/ 6875 w 32557"/>
              <a:gd name="connsiteY10" fmla="*/ 5842 h 52583"/>
              <a:gd name="connsiteX11" fmla="*/ 6875 w 32557"/>
              <a:gd name="connsiteY11" fmla="*/ 22159 h 52583"/>
              <a:gd name="connsiteX12" fmla="*/ 203 w 32557"/>
              <a:gd name="connsiteY12" fmla="*/ 52593 h 52583"/>
              <a:gd name="connsiteX13" fmla="*/ 203 w 32557"/>
              <a:gd name="connsiteY13" fmla="*/ 9 h 52583"/>
              <a:gd name="connsiteX14" fmla="*/ 17241 w 32557"/>
              <a:gd name="connsiteY14" fmla="*/ 9 h 52583"/>
              <a:gd name="connsiteX15" fmla="*/ 28924 w 32557"/>
              <a:gd name="connsiteY15" fmla="*/ 5397 h 52583"/>
              <a:gd name="connsiteX16" fmla="*/ 31039 w 32557"/>
              <a:gd name="connsiteY16" fmla="*/ 12397 h 52583"/>
              <a:gd name="connsiteX17" fmla="*/ 22042 w 32557"/>
              <a:gd name="connsiteY17" fmla="*/ 24853 h 52583"/>
              <a:gd name="connsiteX18" fmla="*/ 22042 w 32557"/>
              <a:gd name="connsiteY18" fmla="*/ 25222 h 52583"/>
              <a:gd name="connsiteX19" fmla="*/ 32760 w 32557"/>
              <a:gd name="connsiteY19" fmla="*/ 37821 h 52583"/>
              <a:gd name="connsiteX20" fmla="*/ 17023 w 32557"/>
              <a:gd name="connsiteY20" fmla="*/ 52593 h 52583"/>
              <a:gd name="connsiteX21" fmla="*/ 203 w 32557"/>
              <a:gd name="connsiteY21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557" h="52583">
                <a:moveTo>
                  <a:pt x="6875" y="46776"/>
                </a:moveTo>
                <a:lnTo>
                  <a:pt x="16284" y="46776"/>
                </a:lnTo>
                <a:cubicBezTo>
                  <a:pt x="23418" y="46776"/>
                  <a:pt x="25978" y="41681"/>
                  <a:pt x="25978" y="37821"/>
                </a:cubicBezTo>
                <a:cubicBezTo>
                  <a:pt x="25978" y="29436"/>
                  <a:pt x="20808" y="27984"/>
                  <a:pt x="13976" y="27984"/>
                </a:cubicBezTo>
                <a:lnTo>
                  <a:pt x="6875" y="27984"/>
                </a:lnTo>
                <a:lnTo>
                  <a:pt x="6875" y="46776"/>
                </a:lnTo>
                <a:close/>
                <a:moveTo>
                  <a:pt x="6875" y="22159"/>
                </a:moveTo>
                <a:lnTo>
                  <a:pt x="16595" y="22159"/>
                </a:lnTo>
                <a:cubicBezTo>
                  <a:pt x="21824" y="22075"/>
                  <a:pt x="24367" y="18877"/>
                  <a:pt x="24367" y="13774"/>
                </a:cubicBezTo>
                <a:cubicBezTo>
                  <a:pt x="24367" y="9409"/>
                  <a:pt x="21874" y="5842"/>
                  <a:pt x="16284" y="5842"/>
                </a:cubicBezTo>
                <a:lnTo>
                  <a:pt x="6875" y="5842"/>
                </a:lnTo>
                <a:lnTo>
                  <a:pt x="6875" y="22159"/>
                </a:lnTo>
                <a:close/>
                <a:moveTo>
                  <a:pt x="203" y="52593"/>
                </a:moveTo>
                <a:lnTo>
                  <a:pt x="203" y="9"/>
                </a:lnTo>
                <a:lnTo>
                  <a:pt x="17241" y="9"/>
                </a:lnTo>
                <a:cubicBezTo>
                  <a:pt x="24501" y="9"/>
                  <a:pt x="26960" y="2493"/>
                  <a:pt x="28924" y="5397"/>
                </a:cubicBezTo>
                <a:cubicBezTo>
                  <a:pt x="30746" y="8243"/>
                  <a:pt x="31039" y="11373"/>
                  <a:pt x="31039" y="12397"/>
                </a:cubicBezTo>
                <a:cubicBezTo>
                  <a:pt x="31039" y="18953"/>
                  <a:pt x="28782" y="23325"/>
                  <a:pt x="22042" y="24853"/>
                </a:cubicBezTo>
                <a:lnTo>
                  <a:pt x="22042" y="25222"/>
                </a:lnTo>
                <a:cubicBezTo>
                  <a:pt x="29487" y="26087"/>
                  <a:pt x="32760" y="30602"/>
                  <a:pt x="32760" y="37821"/>
                </a:cubicBezTo>
                <a:cubicBezTo>
                  <a:pt x="32760" y="51292"/>
                  <a:pt x="22990" y="52593"/>
                  <a:pt x="17023" y="52593"/>
                </a:cubicBezTo>
                <a:lnTo>
                  <a:pt x="203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91" name="Freihandform: Form 190">
            <a:extLst>
              <a:ext uri="{FF2B5EF4-FFF2-40B4-BE49-F238E27FC236}">
                <a16:creationId xmlns:a16="http://schemas.microsoft.com/office/drawing/2014/main" id="{34DE8326-899D-8C5E-890D-A405CBFCFD2E}"/>
              </a:ext>
            </a:extLst>
          </p:cNvPr>
          <p:cNvSpPr/>
          <p:nvPr userDrawn="1"/>
        </p:nvSpPr>
        <p:spPr>
          <a:xfrm>
            <a:off x="3059759" y="5718451"/>
            <a:ext cx="35025" cy="52583"/>
          </a:xfrm>
          <a:custGeom>
            <a:avLst/>
            <a:gdLst>
              <a:gd name="connsiteX0" fmla="*/ 28496 w 35025"/>
              <a:gd name="connsiteY0" fmla="*/ 9 h 52583"/>
              <a:gd name="connsiteX1" fmla="*/ 35227 w 35025"/>
              <a:gd name="connsiteY1" fmla="*/ 9 h 52583"/>
              <a:gd name="connsiteX2" fmla="*/ 20950 w 35025"/>
              <a:gd name="connsiteY2" fmla="*/ 32575 h 52583"/>
              <a:gd name="connsiteX3" fmla="*/ 20950 w 35025"/>
              <a:gd name="connsiteY3" fmla="*/ 52593 h 52583"/>
              <a:gd name="connsiteX4" fmla="*/ 14278 w 35025"/>
              <a:gd name="connsiteY4" fmla="*/ 52593 h 52583"/>
              <a:gd name="connsiteX5" fmla="*/ 14278 w 35025"/>
              <a:gd name="connsiteY5" fmla="*/ 32575 h 52583"/>
              <a:gd name="connsiteX6" fmla="*/ 202 w 35025"/>
              <a:gd name="connsiteY6" fmla="*/ 9 h 52583"/>
              <a:gd name="connsiteX7" fmla="*/ 7689 w 35025"/>
              <a:gd name="connsiteY7" fmla="*/ 9 h 52583"/>
              <a:gd name="connsiteX8" fmla="*/ 17887 w 35025"/>
              <a:gd name="connsiteY8" fmla="*/ 25440 h 52583"/>
              <a:gd name="connsiteX9" fmla="*/ 28496 w 35025"/>
              <a:gd name="connsiteY9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025" h="52583">
                <a:moveTo>
                  <a:pt x="28496" y="9"/>
                </a:moveTo>
                <a:lnTo>
                  <a:pt x="35227" y="9"/>
                </a:lnTo>
                <a:lnTo>
                  <a:pt x="20950" y="32575"/>
                </a:lnTo>
                <a:lnTo>
                  <a:pt x="20950" y="52593"/>
                </a:lnTo>
                <a:lnTo>
                  <a:pt x="14278" y="52593"/>
                </a:lnTo>
                <a:lnTo>
                  <a:pt x="14278" y="32575"/>
                </a:lnTo>
                <a:lnTo>
                  <a:pt x="202" y="9"/>
                </a:lnTo>
                <a:lnTo>
                  <a:pt x="7689" y="9"/>
                </a:lnTo>
                <a:lnTo>
                  <a:pt x="17887" y="25440"/>
                </a:lnTo>
                <a:lnTo>
                  <a:pt x="28496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92" name="Freihandform: Form 191">
            <a:extLst>
              <a:ext uri="{FF2B5EF4-FFF2-40B4-BE49-F238E27FC236}">
                <a16:creationId xmlns:a16="http://schemas.microsoft.com/office/drawing/2014/main" id="{F32B174E-E3E5-A828-17C0-0936C8E6B4AF}"/>
              </a:ext>
            </a:extLst>
          </p:cNvPr>
          <p:cNvSpPr/>
          <p:nvPr userDrawn="1"/>
        </p:nvSpPr>
        <p:spPr>
          <a:xfrm>
            <a:off x="3112578" y="5718451"/>
            <a:ext cx="34227" cy="52583"/>
          </a:xfrm>
          <a:custGeom>
            <a:avLst/>
            <a:gdLst>
              <a:gd name="connsiteX0" fmla="*/ 34429 w 34227"/>
              <a:gd name="connsiteY0" fmla="*/ 9 h 52583"/>
              <a:gd name="connsiteX1" fmla="*/ 34429 w 34227"/>
              <a:gd name="connsiteY1" fmla="*/ 5842 h 52583"/>
              <a:gd name="connsiteX2" fmla="*/ 20622 w 34227"/>
              <a:gd name="connsiteY2" fmla="*/ 5842 h 52583"/>
              <a:gd name="connsiteX3" fmla="*/ 20622 w 34227"/>
              <a:gd name="connsiteY3" fmla="*/ 52593 h 52583"/>
              <a:gd name="connsiteX4" fmla="*/ 13966 w 34227"/>
              <a:gd name="connsiteY4" fmla="*/ 52593 h 52583"/>
              <a:gd name="connsiteX5" fmla="*/ 13966 w 34227"/>
              <a:gd name="connsiteY5" fmla="*/ 5842 h 52583"/>
              <a:gd name="connsiteX6" fmla="*/ 201 w 34227"/>
              <a:gd name="connsiteY6" fmla="*/ 5842 h 52583"/>
              <a:gd name="connsiteX7" fmla="*/ 201 w 34227"/>
              <a:gd name="connsiteY7" fmla="*/ 9 h 52583"/>
              <a:gd name="connsiteX8" fmla="*/ 34429 w 34227"/>
              <a:gd name="connsiteY8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227" h="52583">
                <a:moveTo>
                  <a:pt x="34429" y="9"/>
                </a:moveTo>
                <a:lnTo>
                  <a:pt x="34429" y="5842"/>
                </a:lnTo>
                <a:lnTo>
                  <a:pt x="20622" y="5842"/>
                </a:lnTo>
                <a:lnTo>
                  <a:pt x="20622" y="52593"/>
                </a:lnTo>
                <a:lnTo>
                  <a:pt x="13966" y="52593"/>
                </a:lnTo>
                <a:lnTo>
                  <a:pt x="13966" y="5842"/>
                </a:lnTo>
                <a:lnTo>
                  <a:pt x="201" y="5842"/>
                </a:lnTo>
                <a:lnTo>
                  <a:pt x="201" y="9"/>
                </a:lnTo>
                <a:lnTo>
                  <a:pt x="34429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93" name="Freihandform: Form 192">
            <a:extLst>
              <a:ext uri="{FF2B5EF4-FFF2-40B4-BE49-F238E27FC236}">
                <a16:creationId xmlns:a16="http://schemas.microsoft.com/office/drawing/2014/main" id="{5C0AAEE5-EDA2-DC07-24A7-6498CF6C9706}"/>
              </a:ext>
            </a:extLst>
          </p:cNvPr>
          <p:cNvSpPr/>
          <p:nvPr userDrawn="1"/>
        </p:nvSpPr>
        <p:spPr>
          <a:xfrm>
            <a:off x="3154116" y="5718451"/>
            <a:ext cx="31734" cy="52583"/>
          </a:xfrm>
          <a:custGeom>
            <a:avLst/>
            <a:gdLst>
              <a:gd name="connsiteX0" fmla="*/ 201 w 31734"/>
              <a:gd name="connsiteY0" fmla="*/ 52593 h 52583"/>
              <a:gd name="connsiteX1" fmla="*/ 201 w 31734"/>
              <a:gd name="connsiteY1" fmla="*/ 9 h 52583"/>
              <a:gd name="connsiteX2" fmla="*/ 6890 w 31734"/>
              <a:gd name="connsiteY2" fmla="*/ 9 h 52583"/>
              <a:gd name="connsiteX3" fmla="*/ 6890 w 31734"/>
              <a:gd name="connsiteY3" fmla="*/ 22738 h 52583"/>
              <a:gd name="connsiteX4" fmla="*/ 25263 w 31734"/>
              <a:gd name="connsiteY4" fmla="*/ 22738 h 52583"/>
              <a:gd name="connsiteX5" fmla="*/ 25263 w 31734"/>
              <a:gd name="connsiteY5" fmla="*/ 9 h 52583"/>
              <a:gd name="connsiteX6" fmla="*/ 31936 w 31734"/>
              <a:gd name="connsiteY6" fmla="*/ 9 h 52583"/>
              <a:gd name="connsiteX7" fmla="*/ 31936 w 31734"/>
              <a:gd name="connsiteY7" fmla="*/ 52593 h 52583"/>
              <a:gd name="connsiteX8" fmla="*/ 25263 w 31734"/>
              <a:gd name="connsiteY8" fmla="*/ 52593 h 52583"/>
              <a:gd name="connsiteX9" fmla="*/ 25263 w 31734"/>
              <a:gd name="connsiteY9" fmla="*/ 28571 h 52583"/>
              <a:gd name="connsiteX10" fmla="*/ 6890 w 31734"/>
              <a:gd name="connsiteY10" fmla="*/ 28571 h 52583"/>
              <a:gd name="connsiteX11" fmla="*/ 6890 w 31734"/>
              <a:gd name="connsiteY11" fmla="*/ 52593 h 52583"/>
              <a:gd name="connsiteX12" fmla="*/ 201 w 31734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34" h="52583">
                <a:moveTo>
                  <a:pt x="201" y="52593"/>
                </a:moveTo>
                <a:lnTo>
                  <a:pt x="201" y="9"/>
                </a:lnTo>
                <a:lnTo>
                  <a:pt x="6890" y="9"/>
                </a:lnTo>
                <a:lnTo>
                  <a:pt x="6890" y="22738"/>
                </a:lnTo>
                <a:lnTo>
                  <a:pt x="25263" y="22738"/>
                </a:lnTo>
                <a:lnTo>
                  <a:pt x="25263" y="9"/>
                </a:lnTo>
                <a:lnTo>
                  <a:pt x="31936" y="9"/>
                </a:lnTo>
                <a:lnTo>
                  <a:pt x="31936" y="52593"/>
                </a:lnTo>
                <a:lnTo>
                  <a:pt x="25263" y="52593"/>
                </a:lnTo>
                <a:lnTo>
                  <a:pt x="25263" y="28571"/>
                </a:lnTo>
                <a:lnTo>
                  <a:pt x="6890" y="28571"/>
                </a:lnTo>
                <a:lnTo>
                  <a:pt x="6890" y="52593"/>
                </a:lnTo>
                <a:lnTo>
                  <a:pt x="201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94" name="Freihandform: Form 193">
            <a:extLst>
              <a:ext uri="{FF2B5EF4-FFF2-40B4-BE49-F238E27FC236}">
                <a16:creationId xmlns:a16="http://schemas.microsoft.com/office/drawing/2014/main" id="{715A79DD-A29A-014A-1184-58C7D95C56F3}"/>
              </a:ext>
            </a:extLst>
          </p:cNvPr>
          <p:cNvSpPr/>
          <p:nvPr userDrawn="1"/>
        </p:nvSpPr>
        <p:spPr>
          <a:xfrm>
            <a:off x="3198012" y="5718451"/>
            <a:ext cx="27429" cy="52583"/>
          </a:xfrm>
          <a:custGeom>
            <a:avLst/>
            <a:gdLst>
              <a:gd name="connsiteX0" fmla="*/ 200 w 27429"/>
              <a:gd name="connsiteY0" fmla="*/ 52593 h 52583"/>
              <a:gd name="connsiteX1" fmla="*/ 200 w 27429"/>
              <a:gd name="connsiteY1" fmla="*/ 9 h 52583"/>
              <a:gd name="connsiteX2" fmla="*/ 27185 w 27429"/>
              <a:gd name="connsiteY2" fmla="*/ 9 h 52583"/>
              <a:gd name="connsiteX3" fmla="*/ 27185 w 27429"/>
              <a:gd name="connsiteY3" fmla="*/ 5842 h 52583"/>
              <a:gd name="connsiteX4" fmla="*/ 6890 w 27429"/>
              <a:gd name="connsiteY4" fmla="*/ 5842 h 52583"/>
              <a:gd name="connsiteX5" fmla="*/ 6890 w 27429"/>
              <a:gd name="connsiteY5" fmla="*/ 22738 h 52583"/>
              <a:gd name="connsiteX6" fmla="*/ 25724 w 27429"/>
              <a:gd name="connsiteY6" fmla="*/ 22738 h 52583"/>
              <a:gd name="connsiteX7" fmla="*/ 25724 w 27429"/>
              <a:gd name="connsiteY7" fmla="*/ 28571 h 52583"/>
              <a:gd name="connsiteX8" fmla="*/ 6890 w 27429"/>
              <a:gd name="connsiteY8" fmla="*/ 28571 h 52583"/>
              <a:gd name="connsiteX9" fmla="*/ 6890 w 27429"/>
              <a:gd name="connsiteY9" fmla="*/ 46776 h 52583"/>
              <a:gd name="connsiteX10" fmla="*/ 27629 w 27429"/>
              <a:gd name="connsiteY10" fmla="*/ 46776 h 52583"/>
              <a:gd name="connsiteX11" fmla="*/ 27629 w 27429"/>
              <a:gd name="connsiteY11" fmla="*/ 52593 h 52583"/>
              <a:gd name="connsiteX12" fmla="*/ 200 w 27429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429" h="52583">
                <a:moveTo>
                  <a:pt x="200" y="52593"/>
                </a:moveTo>
                <a:lnTo>
                  <a:pt x="200" y="9"/>
                </a:lnTo>
                <a:lnTo>
                  <a:pt x="27185" y="9"/>
                </a:lnTo>
                <a:lnTo>
                  <a:pt x="27185" y="5842"/>
                </a:lnTo>
                <a:lnTo>
                  <a:pt x="6890" y="5842"/>
                </a:lnTo>
                <a:lnTo>
                  <a:pt x="6890" y="22738"/>
                </a:lnTo>
                <a:lnTo>
                  <a:pt x="25724" y="22738"/>
                </a:lnTo>
                <a:lnTo>
                  <a:pt x="25724" y="28571"/>
                </a:lnTo>
                <a:lnTo>
                  <a:pt x="6890" y="28571"/>
                </a:lnTo>
                <a:lnTo>
                  <a:pt x="6890" y="46776"/>
                </a:lnTo>
                <a:lnTo>
                  <a:pt x="27629" y="46776"/>
                </a:lnTo>
                <a:lnTo>
                  <a:pt x="27629" y="52593"/>
                </a:lnTo>
                <a:lnTo>
                  <a:pt x="200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195" name="Grafik 5">
            <a:extLst>
              <a:ext uri="{FF2B5EF4-FFF2-40B4-BE49-F238E27FC236}">
                <a16:creationId xmlns:a16="http://schemas.microsoft.com/office/drawing/2014/main" id="{3005BF28-C2D9-0CBA-8C6C-B5F920CF15AA}"/>
              </a:ext>
            </a:extLst>
          </p:cNvPr>
          <p:cNvGrpSpPr/>
          <p:nvPr userDrawn="1"/>
        </p:nvGrpSpPr>
        <p:grpSpPr>
          <a:xfrm>
            <a:off x="202046" y="5888957"/>
            <a:ext cx="1384698" cy="559885"/>
            <a:chOff x="202046" y="5888957"/>
            <a:chExt cx="1384698" cy="559885"/>
          </a:xfrm>
        </p:grpSpPr>
        <p:sp>
          <p:nvSpPr>
            <p:cNvPr id="196" name="Freihandform: Form 195">
              <a:extLst>
                <a:ext uri="{FF2B5EF4-FFF2-40B4-BE49-F238E27FC236}">
                  <a16:creationId xmlns:a16="http://schemas.microsoft.com/office/drawing/2014/main" id="{82927965-B8BC-5F54-7544-07BE350FE94E}"/>
                </a:ext>
              </a:extLst>
            </p:cNvPr>
            <p:cNvSpPr/>
            <p:nvPr/>
          </p:nvSpPr>
          <p:spPr>
            <a:xfrm rot="-7361">
              <a:off x="202641" y="5890437"/>
              <a:ext cx="1383509" cy="556923"/>
            </a:xfrm>
            <a:custGeom>
              <a:avLst/>
              <a:gdLst>
                <a:gd name="connsiteX0" fmla="*/ 14 w 1383509"/>
                <a:gd name="connsiteY0" fmla="*/ 37 h 556923"/>
                <a:gd name="connsiteX1" fmla="*/ 1383524 w 1383509"/>
                <a:gd name="connsiteY1" fmla="*/ 37 h 556923"/>
                <a:gd name="connsiteX2" fmla="*/ 1383524 w 1383509"/>
                <a:gd name="connsiteY2" fmla="*/ 556961 h 556923"/>
                <a:gd name="connsiteX3" fmla="*/ 14 w 1383509"/>
                <a:gd name="connsiteY3" fmla="*/ 556961 h 55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3509" h="556923">
                  <a:moveTo>
                    <a:pt x="14" y="37"/>
                  </a:moveTo>
                  <a:lnTo>
                    <a:pt x="1383524" y="37"/>
                  </a:lnTo>
                  <a:lnTo>
                    <a:pt x="1383524" y="556961"/>
                  </a:lnTo>
                  <a:lnTo>
                    <a:pt x="14" y="556961"/>
                  </a:lnTo>
                  <a:close/>
                </a:path>
              </a:pathLst>
            </a:custGeom>
            <a:solidFill>
              <a:srgbClr val="FFFFF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7" name="Freihandform: Form 196">
              <a:extLst>
                <a:ext uri="{FF2B5EF4-FFF2-40B4-BE49-F238E27FC236}">
                  <a16:creationId xmlns:a16="http://schemas.microsoft.com/office/drawing/2014/main" id="{CC1A6057-7C92-FF01-8D2E-F2F771504450}"/>
                </a:ext>
              </a:extLst>
            </p:cNvPr>
            <p:cNvSpPr/>
            <p:nvPr/>
          </p:nvSpPr>
          <p:spPr>
            <a:xfrm rot="-7361">
              <a:off x="306714" y="6134295"/>
              <a:ext cx="326467" cy="99080"/>
            </a:xfrm>
            <a:custGeom>
              <a:avLst/>
              <a:gdLst>
                <a:gd name="connsiteX0" fmla="*/ 104 w 326467"/>
                <a:gd name="connsiteY0" fmla="*/ 99117 h 99080"/>
                <a:gd name="connsiteX1" fmla="*/ 292859 w 326467"/>
                <a:gd name="connsiteY1" fmla="*/ 99117 h 99080"/>
                <a:gd name="connsiteX2" fmla="*/ 326489 w 326467"/>
                <a:gd name="connsiteY2" fmla="*/ 49295 h 99080"/>
                <a:gd name="connsiteX3" fmla="*/ 293064 w 326467"/>
                <a:gd name="connsiteY3" fmla="*/ 37 h 99080"/>
                <a:gd name="connsiteX4" fmla="*/ 22 w 326467"/>
                <a:gd name="connsiteY4" fmla="*/ 37 h 99080"/>
                <a:gd name="connsiteX5" fmla="*/ 104 w 326467"/>
                <a:gd name="connsiteY5" fmla="*/ 99117 h 9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467" h="99080">
                  <a:moveTo>
                    <a:pt x="104" y="99117"/>
                  </a:moveTo>
                  <a:lnTo>
                    <a:pt x="292859" y="99117"/>
                  </a:lnTo>
                  <a:lnTo>
                    <a:pt x="326489" y="49295"/>
                  </a:lnTo>
                  <a:lnTo>
                    <a:pt x="293064" y="37"/>
                  </a:lnTo>
                  <a:lnTo>
                    <a:pt x="22" y="37"/>
                  </a:lnTo>
                  <a:lnTo>
                    <a:pt x="104" y="99117"/>
                  </a:lnTo>
                  <a:close/>
                </a:path>
              </a:pathLst>
            </a:custGeom>
            <a:solidFill>
              <a:srgbClr val="008DB4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8" name="Freihandform: Form 197">
              <a:extLst>
                <a:ext uri="{FF2B5EF4-FFF2-40B4-BE49-F238E27FC236}">
                  <a16:creationId xmlns:a16="http://schemas.microsoft.com/office/drawing/2014/main" id="{8EB3C991-04DD-1C30-43E7-DEDAA9F6C271}"/>
                </a:ext>
              </a:extLst>
            </p:cNvPr>
            <p:cNvSpPr/>
            <p:nvPr/>
          </p:nvSpPr>
          <p:spPr>
            <a:xfrm rot="-7361">
              <a:off x="1349617" y="5993823"/>
              <a:ext cx="61226" cy="102379"/>
            </a:xfrm>
            <a:custGeom>
              <a:avLst/>
              <a:gdLst>
                <a:gd name="connsiteX0" fmla="*/ 51188 w 61226"/>
                <a:gd name="connsiteY0" fmla="*/ 22986 h 102379"/>
                <a:gd name="connsiteX1" fmla="*/ 57213 w 61226"/>
                <a:gd name="connsiteY1" fmla="*/ 7783 h 102379"/>
                <a:gd name="connsiteX2" fmla="*/ 32981 w 61226"/>
                <a:gd name="connsiteY2" fmla="*/ 39 h 102379"/>
                <a:gd name="connsiteX3" fmla="*/ 1439 w 61226"/>
                <a:gd name="connsiteY3" fmla="*/ 25425 h 102379"/>
                <a:gd name="connsiteX4" fmla="*/ 20939 w 61226"/>
                <a:gd name="connsiteY4" fmla="*/ 54667 h 102379"/>
                <a:gd name="connsiteX5" fmla="*/ 31688 w 61226"/>
                <a:gd name="connsiteY5" fmla="*/ 61838 h 102379"/>
                <a:gd name="connsiteX6" fmla="*/ 42158 w 61226"/>
                <a:gd name="connsiteY6" fmla="*/ 76893 h 102379"/>
                <a:gd name="connsiteX7" fmla="*/ 27242 w 61226"/>
                <a:gd name="connsiteY7" fmla="*/ 86070 h 102379"/>
                <a:gd name="connsiteX8" fmla="*/ 6318 w 61226"/>
                <a:gd name="connsiteY8" fmla="*/ 76746 h 102379"/>
                <a:gd name="connsiteX9" fmla="*/ 6 w 61226"/>
                <a:gd name="connsiteY9" fmla="*/ 92808 h 102379"/>
                <a:gd name="connsiteX10" fmla="*/ 27537 w 61226"/>
                <a:gd name="connsiteY10" fmla="*/ 102419 h 102379"/>
                <a:gd name="connsiteX11" fmla="*/ 61232 w 61226"/>
                <a:gd name="connsiteY11" fmla="*/ 74454 h 102379"/>
                <a:gd name="connsiteX12" fmla="*/ 41872 w 61226"/>
                <a:gd name="connsiteY12" fmla="*/ 45637 h 102379"/>
                <a:gd name="connsiteX13" fmla="*/ 31115 w 61226"/>
                <a:gd name="connsiteY13" fmla="*/ 39039 h 102379"/>
                <a:gd name="connsiteX14" fmla="*/ 20218 w 61226"/>
                <a:gd name="connsiteY14" fmla="*/ 24991 h 102379"/>
                <a:gd name="connsiteX15" fmla="*/ 33554 w 61226"/>
                <a:gd name="connsiteY15" fmla="*/ 16101 h 102379"/>
                <a:gd name="connsiteX16" fmla="*/ 51188 w 61226"/>
                <a:gd name="connsiteY16" fmla="*/ 22986 h 10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226" h="102379">
                  <a:moveTo>
                    <a:pt x="51188" y="22986"/>
                  </a:moveTo>
                  <a:lnTo>
                    <a:pt x="57213" y="7783"/>
                  </a:lnTo>
                  <a:cubicBezTo>
                    <a:pt x="54061" y="5491"/>
                    <a:pt x="46890" y="39"/>
                    <a:pt x="32981" y="39"/>
                  </a:cubicBezTo>
                  <a:cubicBezTo>
                    <a:pt x="13194" y="39"/>
                    <a:pt x="1439" y="11369"/>
                    <a:pt x="1439" y="25425"/>
                  </a:cubicBezTo>
                  <a:cubicBezTo>
                    <a:pt x="1439" y="38613"/>
                    <a:pt x="7317" y="45637"/>
                    <a:pt x="20939" y="54667"/>
                  </a:cubicBezTo>
                  <a:lnTo>
                    <a:pt x="31688" y="61838"/>
                  </a:lnTo>
                  <a:cubicBezTo>
                    <a:pt x="39293" y="66857"/>
                    <a:pt x="42158" y="70295"/>
                    <a:pt x="42158" y="76893"/>
                  </a:cubicBezTo>
                  <a:cubicBezTo>
                    <a:pt x="42158" y="81764"/>
                    <a:pt x="37426" y="86070"/>
                    <a:pt x="27242" y="86070"/>
                  </a:cubicBezTo>
                  <a:cubicBezTo>
                    <a:pt x="16927" y="86070"/>
                    <a:pt x="9609" y="80045"/>
                    <a:pt x="6318" y="76746"/>
                  </a:cubicBezTo>
                  <a:lnTo>
                    <a:pt x="6" y="92808"/>
                  </a:lnTo>
                  <a:cubicBezTo>
                    <a:pt x="3305" y="95534"/>
                    <a:pt x="11614" y="102419"/>
                    <a:pt x="27537" y="102419"/>
                  </a:cubicBezTo>
                  <a:cubicBezTo>
                    <a:pt x="51474" y="102419"/>
                    <a:pt x="61232" y="88223"/>
                    <a:pt x="61232" y="74454"/>
                  </a:cubicBezTo>
                  <a:cubicBezTo>
                    <a:pt x="61232" y="61838"/>
                    <a:pt x="55346" y="53955"/>
                    <a:pt x="41872" y="45637"/>
                  </a:cubicBezTo>
                  <a:lnTo>
                    <a:pt x="31115" y="39039"/>
                  </a:lnTo>
                  <a:cubicBezTo>
                    <a:pt x="23092" y="34168"/>
                    <a:pt x="20218" y="31156"/>
                    <a:pt x="20218" y="24991"/>
                  </a:cubicBezTo>
                  <a:cubicBezTo>
                    <a:pt x="20218" y="20112"/>
                    <a:pt x="24377" y="16101"/>
                    <a:pt x="33554" y="16101"/>
                  </a:cubicBezTo>
                  <a:cubicBezTo>
                    <a:pt x="43018" y="16101"/>
                    <a:pt x="48895" y="21119"/>
                    <a:pt x="51188" y="22986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9" name="Freihandform: Form 198">
              <a:extLst>
                <a:ext uri="{FF2B5EF4-FFF2-40B4-BE49-F238E27FC236}">
                  <a16:creationId xmlns:a16="http://schemas.microsoft.com/office/drawing/2014/main" id="{2D3DA362-53F6-13F3-0E5A-47FB601C4034}"/>
                </a:ext>
              </a:extLst>
            </p:cNvPr>
            <p:cNvSpPr/>
            <p:nvPr/>
          </p:nvSpPr>
          <p:spPr>
            <a:xfrm rot="-7361">
              <a:off x="1254943" y="5995737"/>
              <a:ext cx="76706" cy="100644"/>
            </a:xfrm>
            <a:custGeom>
              <a:avLst/>
              <a:gdLst>
                <a:gd name="connsiteX0" fmla="*/ 76715 w 76706"/>
                <a:gd name="connsiteY0" fmla="*/ 57532 h 100644"/>
                <a:gd name="connsiteX1" fmla="*/ 76715 w 76706"/>
                <a:gd name="connsiteY1" fmla="*/ 39 h 100644"/>
                <a:gd name="connsiteX2" fmla="*/ 58221 w 76706"/>
                <a:gd name="connsiteY2" fmla="*/ 39 h 100644"/>
                <a:gd name="connsiteX3" fmla="*/ 58221 w 76706"/>
                <a:gd name="connsiteY3" fmla="*/ 58105 h 100644"/>
                <a:gd name="connsiteX4" fmla="*/ 38435 w 76706"/>
                <a:gd name="connsiteY4" fmla="*/ 84482 h 100644"/>
                <a:gd name="connsiteX5" fmla="*/ 19221 w 76706"/>
                <a:gd name="connsiteY5" fmla="*/ 58105 h 100644"/>
                <a:gd name="connsiteX6" fmla="*/ 19221 w 76706"/>
                <a:gd name="connsiteY6" fmla="*/ 39 h 100644"/>
                <a:gd name="connsiteX7" fmla="*/ 8 w 76706"/>
                <a:gd name="connsiteY7" fmla="*/ 39 h 100644"/>
                <a:gd name="connsiteX8" fmla="*/ 8 w 76706"/>
                <a:gd name="connsiteY8" fmla="*/ 57532 h 100644"/>
                <a:gd name="connsiteX9" fmla="*/ 37714 w 76706"/>
                <a:gd name="connsiteY9" fmla="*/ 100683 h 100644"/>
                <a:gd name="connsiteX10" fmla="*/ 76715 w 76706"/>
                <a:gd name="connsiteY10" fmla="*/ 57532 h 10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706" h="100644">
                  <a:moveTo>
                    <a:pt x="76715" y="57532"/>
                  </a:moveTo>
                  <a:lnTo>
                    <a:pt x="76715" y="39"/>
                  </a:lnTo>
                  <a:lnTo>
                    <a:pt x="58221" y="39"/>
                  </a:lnTo>
                  <a:lnTo>
                    <a:pt x="58221" y="58105"/>
                  </a:lnTo>
                  <a:cubicBezTo>
                    <a:pt x="58221" y="76746"/>
                    <a:pt x="52057" y="84482"/>
                    <a:pt x="38435" y="84482"/>
                  </a:cubicBezTo>
                  <a:cubicBezTo>
                    <a:pt x="25386" y="84482"/>
                    <a:pt x="19221" y="76451"/>
                    <a:pt x="19221" y="58105"/>
                  </a:cubicBezTo>
                  <a:lnTo>
                    <a:pt x="19221" y="39"/>
                  </a:lnTo>
                  <a:lnTo>
                    <a:pt x="8" y="39"/>
                  </a:lnTo>
                  <a:lnTo>
                    <a:pt x="8" y="57532"/>
                  </a:lnTo>
                  <a:cubicBezTo>
                    <a:pt x="8" y="87356"/>
                    <a:pt x="11616" y="100683"/>
                    <a:pt x="37714" y="100683"/>
                  </a:cubicBezTo>
                  <a:cubicBezTo>
                    <a:pt x="63813" y="100683"/>
                    <a:pt x="76715" y="86496"/>
                    <a:pt x="76715" y="57532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0" name="Freihandform: Form 199">
              <a:extLst>
                <a:ext uri="{FF2B5EF4-FFF2-40B4-BE49-F238E27FC236}">
                  <a16:creationId xmlns:a16="http://schemas.microsoft.com/office/drawing/2014/main" id="{7427D721-2681-3131-28D9-8470A74B7261}"/>
                </a:ext>
              </a:extLst>
            </p:cNvPr>
            <p:cNvSpPr/>
            <p:nvPr/>
          </p:nvSpPr>
          <p:spPr>
            <a:xfrm rot="-7361">
              <a:off x="1164710" y="5995991"/>
              <a:ext cx="19205" cy="98925"/>
            </a:xfrm>
            <a:custGeom>
              <a:avLst/>
              <a:gdLst>
                <a:gd name="connsiteX0" fmla="*/ 10 w 19205"/>
                <a:gd name="connsiteY0" fmla="*/ 39 h 98925"/>
                <a:gd name="connsiteX1" fmla="*/ 19215 w 19205"/>
                <a:gd name="connsiteY1" fmla="*/ 39 h 98925"/>
                <a:gd name="connsiteX2" fmla="*/ 19215 w 19205"/>
                <a:gd name="connsiteY2" fmla="*/ 98964 h 98925"/>
                <a:gd name="connsiteX3" fmla="*/ 10 w 19205"/>
                <a:gd name="connsiteY3" fmla="*/ 98964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05" h="98925">
                  <a:moveTo>
                    <a:pt x="10" y="39"/>
                  </a:moveTo>
                  <a:lnTo>
                    <a:pt x="19215" y="39"/>
                  </a:lnTo>
                  <a:lnTo>
                    <a:pt x="19215" y="98964"/>
                  </a:lnTo>
                  <a:lnTo>
                    <a:pt x="10" y="98964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1" name="Freihandform: Form 200">
              <a:extLst>
                <a:ext uri="{FF2B5EF4-FFF2-40B4-BE49-F238E27FC236}">
                  <a16:creationId xmlns:a16="http://schemas.microsoft.com/office/drawing/2014/main" id="{CAABCC5F-4290-36C1-4034-F20D6DB3167A}"/>
                </a:ext>
              </a:extLst>
            </p:cNvPr>
            <p:cNvSpPr/>
            <p:nvPr/>
          </p:nvSpPr>
          <p:spPr>
            <a:xfrm rot="-7361">
              <a:off x="1102002" y="5996100"/>
              <a:ext cx="43011" cy="98925"/>
            </a:xfrm>
            <a:custGeom>
              <a:avLst/>
              <a:gdLst>
                <a:gd name="connsiteX0" fmla="*/ 158 w 43011"/>
                <a:gd name="connsiteY0" fmla="*/ 39 h 98925"/>
                <a:gd name="connsiteX1" fmla="*/ 158 w 43011"/>
                <a:gd name="connsiteY1" fmla="*/ 13940 h 98925"/>
                <a:gd name="connsiteX2" fmla="*/ 11914 w 43011"/>
                <a:gd name="connsiteY2" fmla="*/ 13940 h 98925"/>
                <a:gd name="connsiteX3" fmla="*/ 11914 w 43011"/>
                <a:gd name="connsiteY3" fmla="*/ 85055 h 98925"/>
                <a:gd name="connsiteX4" fmla="*/ 11 w 43011"/>
                <a:gd name="connsiteY4" fmla="*/ 85055 h 98925"/>
                <a:gd name="connsiteX5" fmla="*/ 11 w 43011"/>
                <a:gd name="connsiteY5" fmla="*/ 98964 h 98925"/>
                <a:gd name="connsiteX6" fmla="*/ 43022 w 43011"/>
                <a:gd name="connsiteY6" fmla="*/ 98964 h 98925"/>
                <a:gd name="connsiteX7" fmla="*/ 43022 w 43011"/>
                <a:gd name="connsiteY7" fmla="*/ 85055 h 98925"/>
                <a:gd name="connsiteX8" fmla="*/ 31127 w 43011"/>
                <a:gd name="connsiteY8" fmla="*/ 85055 h 98925"/>
                <a:gd name="connsiteX9" fmla="*/ 31127 w 43011"/>
                <a:gd name="connsiteY9" fmla="*/ 13940 h 98925"/>
                <a:gd name="connsiteX10" fmla="*/ 42883 w 43011"/>
                <a:gd name="connsiteY10" fmla="*/ 13940 h 98925"/>
                <a:gd name="connsiteX11" fmla="*/ 42883 w 43011"/>
                <a:gd name="connsiteY11" fmla="*/ 39 h 98925"/>
                <a:gd name="connsiteX12" fmla="*/ 158 w 43011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011" h="98925">
                  <a:moveTo>
                    <a:pt x="158" y="39"/>
                  </a:moveTo>
                  <a:lnTo>
                    <a:pt x="158" y="13940"/>
                  </a:lnTo>
                  <a:lnTo>
                    <a:pt x="11914" y="13940"/>
                  </a:lnTo>
                  <a:lnTo>
                    <a:pt x="11914" y="85055"/>
                  </a:lnTo>
                  <a:lnTo>
                    <a:pt x="11" y="85055"/>
                  </a:lnTo>
                  <a:lnTo>
                    <a:pt x="11" y="98964"/>
                  </a:lnTo>
                  <a:lnTo>
                    <a:pt x="43022" y="98964"/>
                  </a:lnTo>
                  <a:lnTo>
                    <a:pt x="43022" y="85055"/>
                  </a:lnTo>
                  <a:lnTo>
                    <a:pt x="31127" y="85055"/>
                  </a:lnTo>
                  <a:lnTo>
                    <a:pt x="31127" y="13940"/>
                  </a:lnTo>
                  <a:lnTo>
                    <a:pt x="42883" y="13940"/>
                  </a:lnTo>
                  <a:lnTo>
                    <a:pt x="42883" y="39"/>
                  </a:lnTo>
                  <a:lnTo>
                    <a:pt x="158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2" name="Freihandform: Form 201">
              <a:extLst>
                <a:ext uri="{FF2B5EF4-FFF2-40B4-BE49-F238E27FC236}">
                  <a16:creationId xmlns:a16="http://schemas.microsoft.com/office/drawing/2014/main" id="{402516F6-E580-1F83-BD35-BEE5557AC5A9}"/>
                </a:ext>
              </a:extLst>
            </p:cNvPr>
            <p:cNvSpPr/>
            <p:nvPr/>
          </p:nvSpPr>
          <p:spPr>
            <a:xfrm rot="-7361">
              <a:off x="1005607" y="5996271"/>
              <a:ext cx="76707" cy="98925"/>
            </a:xfrm>
            <a:custGeom>
              <a:avLst/>
              <a:gdLst>
                <a:gd name="connsiteX0" fmla="*/ 57505 w 76707"/>
                <a:gd name="connsiteY0" fmla="*/ 39 h 98925"/>
                <a:gd name="connsiteX1" fmla="*/ 57505 w 76707"/>
                <a:gd name="connsiteY1" fmla="*/ 61405 h 98925"/>
                <a:gd name="connsiteX2" fmla="*/ 57227 w 76707"/>
                <a:gd name="connsiteY2" fmla="*/ 61405 h 98925"/>
                <a:gd name="connsiteX3" fmla="*/ 16499 w 76707"/>
                <a:gd name="connsiteY3" fmla="*/ 39 h 98925"/>
                <a:gd name="connsiteX4" fmla="*/ 12 w 76707"/>
                <a:gd name="connsiteY4" fmla="*/ 39 h 98925"/>
                <a:gd name="connsiteX5" fmla="*/ 12 w 76707"/>
                <a:gd name="connsiteY5" fmla="*/ 98964 h 98925"/>
                <a:gd name="connsiteX6" fmla="*/ 19234 w 76707"/>
                <a:gd name="connsiteY6" fmla="*/ 98964 h 98925"/>
                <a:gd name="connsiteX7" fmla="*/ 19234 w 76707"/>
                <a:gd name="connsiteY7" fmla="*/ 37173 h 98925"/>
                <a:gd name="connsiteX8" fmla="*/ 19520 w 76707"/>
                <a:gd name="connsiteY8" fmla="*/ 37173 h 98925"/>
                <a:gd name="connsiteX9" fmla="*/ 60231 w 76707"/>
                <a:gd name="connsiteY9" fmla="*/ 98964 h 98925"/>
                <a:gd name="connsiteX10" fmla="*/ 76719 w 76707"/>
                <a:gd name="connsiteY10" fmla="*/ 98964 h 98925"/>
                <a:gd name="connsiteX11" fmla="*/ 76719 w 76707"/>
                <a:gd name="connsiteY11" fmla="*/ 39 h 98925"/>
                <a:gd name="connsiteX12" fmla="*/ 57505 w 76707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07" h="98925">
                  <a:moveTo>
                    <a:pt x="57505" y="39"/>
                  </a:moveTo>
                  <a:lnTo>
                    <a:pt x="57505" y="61405"/>
                  </a:lnTo>
                  <a:lnTo>
                    <a:pt x="57227" y="61405"/>
                  </a:lnTo>
                  <a:lnTo>
                    <a:pt x="16499" y="39"/>
                  </a:lnTo>
                  <a:lnTo>
                    <a:pt x="12" y="39"/>
                  </a:lnTo>
                  <a:lnTo>
                    <a:pt x="12" y="98964"/>
                  </a:lnTo>
                  <a:lnTo>
                    <a:pt x="19234" y="98964"/>
                  </a:lnTo>
                  <a:lnTo>
                    <a:pt x="19234" y="37173"/>
                  </a:lnTo>
                  <a:lnTo>
                    <a:pt x="19520" y="37173"/>
                  </a:lnTo>
                  <a:lnTo>
                    <a:pt x="60231" y="98964"/>
                  </a:lnTo>
                  <a:lnTo>
                    <a:pt x="76719" y="98964"/>
                  </a:lnTo>
                  <a:lnTo>
                    <a:pt x="76719" y="39"/>
                  </a:lnTo>
                  <a:lnTo>
                    <a:pt x="57505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3" name="Freihandform: Form 202">
              <a:extLst>
                <a:ext uri="{FF2B5EF4-FFF2-40B4-BE49-F238E27FC236}">
                  <a16:creationId xmlns:a16="http://schemas.microsoft.com/office/drawing/2014/main" id="{EB57AC7B-25D9-8C83-9FD7-E9A1A1BC7C5C}"/>
                </a:ext>
              </a:extLst>
            </p:cNvPr>
            <p:cNvSpPr/>
            <p:nvPr/>
          </p:nvSpPr>
          <p:spPr>
            <a:xfrm rot="-7361">
              <a:off x="917816" y="5996463"/>
              <a:ext cx="72548" cy="98925"/>
            </a:xfrm>
            <a:custGeom>
              <a:avLst/>
              <a:gdLst>
                <a:gd name="connsiteX0" fmla="*/ 64244 w 72548"/>
                <a:gd name="connsiteY0" fmla="*/ 30861 h 98925"/>
                <a:gd name="connsiteX1" fmla="*/ 23525 w 72548"/>
                <a:gd name="connsiteY1" fmla="*/ 39 h 98925"/>
                <a:gd name="connsiteX2" fmla="*/ 13 w 72548"/>
                <a:gd name="connsiteY2" fmla="*/ 39 h 98925"/>
                <a:gd name="connsiteX3" fmla="*/ 13 w 72548"/>
                <a:gd name="connsiteY3" fmla="*/ 98964 h 98925"/>
                <a:gd name="connsiteX4" fmla="*/ 19219 w 72548"/>
                <a:gd name="connsiteY4" fmla="*/ 98964 h 98925"/>
                <a:gd name="connsiteX5" fmla="*/ 19219 w 72548"/>
                <a:gd name="connsiteY5" fmla="*/ 62976 h 98925"/>
                <a:gd name="connsiteX6" fmla="*/ 22805 w 72548"/>
                <a:gd name="connsiteY6" fmla="*/ 62976 h 98925"/>
                <a:gd name="connsiteX7" fmla="*/ 28830 w 72548"/>
                <a:gd name="connsiteY7" fmla="*/ 62837 h 98925"/>
                <a:gd name="connsiteX8" fmla="*/ 49902 w 72548"/>
                <a:gd name="connsiteY8" fmla="*/ 98964 h 98925"/>
                <a:gd name="connsiteX9" fmla="*/ 72562 w 72548"/>
                <a:gd name="connsiteY9" fmla="*/ 98964 h 98925"/>
                <a:gd name="connsiteX10" fmla="*/ 47184 w 72548"/>
                <a:gd name="connsiteY10" fmla="*/ 58245 h 98925"/>
                <a:gd name="connsiteX11" fmla="*/ 64244 w 72548"/>
                <a:gd name="connsiteY11" fmla="*/ 30861 h 98925"/>
                <a:gd name="connsiteX12" fmla="*/ 44171 w 72548"/>
                <a:gd name="connsiteY12" fmla="*/ 31000 h 98925"/>
                <a:gd name="connsiteX13" fmla="*/ 22805 w 72548"/>
                <a:gd name="connsiteY13" fmla="*/ 47782 h 98925"/>
                <a:gd name="connsiteX14" fmla="*/ 19219 w 72548"/>
                <a:gd name="connsiteY14" fmla="*/ 47782 h 98925"/>
                <a:gd name="connsiteX15" fmla="*/ 19219 w 72548"/>
                <a:gd name="connsiteY15" fmla="*/ 15806 h 98925"/>
                <a:gd name="connsiteX16" fmla="*/ 23525 w 72548"/>
                <a:gd name="connsiteY16" fmla="*/ 15806 h 98925"/>
                <a:gd name="connsiteX17" fmla="*/ 44171 w 72548"/>
                <a:gd name="connsiteY17" fmla="*/ 31000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548" h="98925">
                  <a:moveTo>
                    <a:pt x="64244" y="30861"/>
                  </a:moveTo>
                  <a:cubicBezTo>
                    <a:pt x="64244" y="10935"/>
                    <a:pt x="51342" y="39"/>
                    <a:pt x="23525" y="39"/>
                  </a:cubicBezTo>
                  <a:lnTo>
                    <a:pt x="13" y="39"/>
                  </a:lnTo>
                  <a:lnTo>
                    <a:pt x="13" y="98964"/>
                  </a:lnTo>
                  <a:lnTo>
                    <a:pt x="19219" y="98964"/>
                  </a:lnTo>
                  <a:lnTo>
                    <a:pt x="19219" y="62976"/>
                  </a:lnTo>
                  <a:lnTo>
                    <a:pt x="22805" y="62976"/>
                  </a:lnTo>
                  <a:cubicBezTo>
                    <a:pt x="24818" y="62976"/>
                    <a:pt x="26963" y="62976"/>
                    <a:pt x="28830" y="62837"/>
                  </a:cubicBezTo>
                  <a:lnTo>
                    <a:pt x="49902" y="98964"/>
                  </a:lnTo>
                  <a:lnTo>
                    <a:pt x="72562" y="98964"/>
                  </a:lnTo>
                  <a:lnTo>
                    <a:pt x="47184" y="58245"/>
                  </a:lnTo>
                  <a:cubicBezTo>
                    <a:pt x="58506" y="52801"/>
                    <a:pt x="64244" y="43051"/>
                    <a:pt x="64244" y="30861"/>
                  </a:cubicBezTo>
                  <a:close/>
                  <a:moveTo>
                    <a:pt x="44171" y="31000"/>
                  </a:moveTo>
                  <a:cubicBezTo>
                    <a:pt x="44171" y="41618"/>
                    <a:pt x="37286" y="47782"/>
                    <a:pt x="22805" y="47782"/>
                  </a:cubicBezTo>
                  <a:lnTo>
                    <a:pt x="19219" y="47782"/>
                  </a:lnTo>
                  <a:lnTo>
                    <a:pt x="19219" y="15806"/>
                  </a:lnTo>
                  <a:lnTo>
                    <a:pt x="23525" y="15806"/>
                  </a:lnTo>
                  <a:cubicBezTo>
                    <a:pt x="37581" y="15806"/>
                    <a:pt x="44171" y="20824"/>
                    <a:pt x="44171" y="31000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4" name="Freihandform: Form 203">
              <a:extLst>
                <a:ext uri="{FF2B5EF4-FFF2-40B4-BE49-F238E27FC236}">
                  <a16:creationId xmlns:a16="http://schemas.microsoft.com/office/drawing/2014/main" id="{4BC33BAD-01C6-8E56-E66C-EEC04A31F66C}"/>
                </a:ext>
              </a:extLst>
            </p:cNvPr>
            <p:cNvSpPr/>
            <p:nvPr/>
          </p:nvSpPr>
          <p:spPr>
            <a:xfrm rot="-7361">
              <a:off x="838481" y="5996645"/>
              <a:ext cx="61079" cy="98925"/>
            </a:xfrm>
            <a:custGeom>
              <a:avLst/>
              <a:gdLst>
                <a:gd name="connsiteX0" fmla="*/ 15 w 61079"/>
                <a:gd name="connsiteY0" fmla="*/ 39 h 98925"/>
                <a:gd name="connsiteX1" fmla="*/ 15 w 61079"/>
                <a:gd name="connsiteY1" fmla="*/ 98964 h 98925"/>
                <a:gd name="connsiteX2" fmla="*/ 59948 w 61079"/>
                <a:gd name="connsiteY2" fmla="*/ 98964 h 98925"/>
                <a:gd name="connsiteX3" fmla="*/ 61094 w 61079"/>
                <a:gd name="connsiteY3" fmla="*/ 83197 h 98925"/>
                <a:gd name="connsiteX4" fmla="*/ 19228 w 61079"/>
                <a:gd name="connsiteY4" fmla="*/ 83197 h 98925"/>
                <a:gd name="connsiteX5" fmla="*/ 19228 w 61079"/>
                <a:gd name="connsiteY5" fmla="*/ 56959 h 98925"/>
                <a:gd name="connsiteX6" fmla="*/ 53636 w 61079"/>
                <a:gd name="connsiteY6" fmla="*/ 56959 h 98925"/>
                <a:gd name="connsiteX7" fmla="*/ 53636 w 61079"/>
                <a:gd name="connsiteY7" fmla="*/ 41184 h 98925"/>
                <a:gd name="connsiteX8" fmla="*/ 19228 w 61079"/>
                <a:gd name="connsiteY8" fmla="*/ 41184 h 98925"/>
                <a:gd name="connsiteX9" fmla="*/ 19228 w 61079"/>
                <a:gd name="connsiteY9" fmla="*/ 15806 h 98925"/>
                <a:gd name="connsiteX10" fmla="*/ 56362 w 61079"/>
                <a:gd name="connsiteY10" fmla="*/ 15806 h 98925"/>
                <a:gd name="connsiteX11" fmla="*/ 57508 w 61079"/>
                <a:gd name="connsiteY11" fmla="*/ 39 h 98925"/>
                <a:gd name="connsiteX12" fmla="*/ 15 w 61079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25">
                  <a:moveTo>
                    <a:pt x="15" y="39"/>
                  </a:moveTo>
                  <a:lnTo>
                    <a:pt x="15" y="98964"/>
                  </a:lnTo>
                  <a:lnTo>
                    <a:pt x="59948" y="98964"/>
                  </a:lnTo>
                  <a:lnTo>
                    <a:pt x="61094" y="83197"/>
                  </a:lnTo>
                  <a:lnTo>
                    <a:pt x="19228" y="83197"/>
                  </a:lnTo>
                  <a:lnTo>
                    <a:pt x="19228" y="56959"/>
                  </a:lnTo>
                  <a:lnTo>
                    <a:pt x="53636" y="56959"/>
                  </a:lnTo>
                  <a:lnTo>
                    <a:pt x="53636" y="41184"/>
                  </a:lnTo>
                  <a:lnTo>
                    <a:pt x="19228" y="41184"/>
                  </a:lnTo>
                  <a:lnTo>
                    <a:pt x="19228" y="15806"/>
                  </a:lnTo>
                  <a:lnTo>
                    <a:pt x="56362" y="15806"/>
                  </a:lnTo>
                  <a:lnTo>
                    <a:pt x="57508" y="39"/>
                  </a:lnTo>
                  <a:lnTo>
                    <a:pt x="15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5" name="Freihandform: Form 204">
              <a:extLst>
                <a:ext uri="{FF2B5EF4-FFF2-40B4-BE49-F238E27FC236}">
                  <a16:creationId xmlns:a16="http://schemas.microsoft.com/office/drawing/2014/main" id="{B3A8573C-4B92-C52D-214F-E7BBBFEC2400}"/>
                </a:ext>
              </a:extLst>
            </p:cNvPr>
            <p:cNvSpPr/>
            <p:nvPr/>
          </p:nvSpPr>
          <p:spPr>
            <a:xfrm rot="-7361">
              <a:off x="754849" y="5996819"/>
              <a:ext cx="66097" cy="98925"/>
            </a:xfrm>
            <a:custGeom>
              <a:avLst/>
              <a:gdLst>
                <a:gd name="connsiteX0" fmla="*/ 66114 w 66097"/>
                <a:gd name="connsiteY0" fmla="*/ 32728 h 98925"/>
                <a:gd name="connsiteX1" fmla="*/ 24960 w 66097"/>
                <a:gd name="connsiteY1" fmla="*/ 39 h 98925"/>
                <a:gd name="connsiteX2" fmla="*/ 16 w 66097"/>
                <a:gd name="connsiteY2" fmla="*/ 39 h 98925"/>
                <a:gd name="connsiteX3" fmla="*/ 16 w 66097"/>
                <a:gd name="connsiteY3" fmla="*/ 98964 h 98925"/>
                <a:gd name="connsiteX4" fmla="*/ 19222 w 66097"/>
                <a:gd name="connsiteY4" fmla="*/ 98964 h 98925"/>
                <a:gd name="connsiteX5" fmla="*/ 19222 w 66097"/>
                <a:gd name="connsiteY5" fmla="*/ 67282 h 98925"/>
                <a:gd name="connsiteX6" fmla="*/ 24240 w 66097"/>
                <a:gd name="connsiteY6" fmla="*/ 67282 h 98925"/>
                <a:gd name="connsiteX7" fmla="*/ 66114 w 66097"/>
                <a:gd name="connsiteY7" fmla="*/ 32728 h 98925"/>
                <a:gd name="connsiteX8" fmla="*/ 45893 w 66097"/>
                <a:gd name="connsiteY8" fmla="*/ 33153 h 98925"/>
                <a:gd name="connsiteX9" fmla="*/ 24240 w 66097"/>
                <a:gd name="connsiteY9" fmla="*/ 51507 h 98925"/>
                <a:gd name="connsiteX10" fmla="*/ 19222 w 66097"/>
                <a:gd name="connsiteY10" fmla="*/ 51507 h 98925"/>
                <a:gd name="connsiteX11" fmla="*/ 19222 w 66097"/>
                <a:gd name="connsiteY11" fmla="*/ 15806 h 98925"/>
                <a:gd name="connsiteX12" fmla="*/ 24960 w 66097"/>
                <a:gd name="connsiteY12" fmla="*/ 15806 h 98925"/>
                <a:gd name="connsiteX13" fmla="*/ 45893 w 66097"/>
                <a:gd name="connsiteY13" fmla="*/ 33153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097" h="98925">
                  <a:moveTo>
                    <a:pt x="66114" y="32728"/>
                  </a:moveTo>
                  <a:cubicBezTo>
                    <a:pt x="66114" y="11934"/>
                    <a:pt x="53064" y="39"/>
                    <a:pt x="24960" y="39"/>
                  </a:cubicBezTo>
                  <a:lnTo>
                    <a:pt x="16" y="39"/>
                  </a:lnTo>
                  <a:lnTo>
                    <a:pt x="16" y="98964"/>
                  </a:lnTo>
                  <a:lnTo>
                    <a:pt x="19222" y="98964"/>
                  </a:lnTo>
                  <a:lnTo>
                    <a:pt x="19222" y="67282"/>
                  </a:lnTo>
                  <a:lnTo>
                    <a:pt x="24240" y="67282"/>
                  </a:lnTo>
                  <a:cubicBezTo>
                    <a:pt x="50911" y="67282"/>
                    <a:pt x="66114" y="53947"/>
                    <a:pt x="66114" y="32728"/>
                  </a:cubicBezTo>
                  <a:close/>
                  <a:moveTo>
                    <a:pt x="45893" y="33153"/>
                  </a:moveTo>
                  <a:cubicBezTo>
                    <a:pt x="45893" y="44909"/>
                    <a:pt x="39008" y="51507"/>
                    <a:pt x="24240" y="51507"/>
                  </a:cubicBezTo>
                  <a:lnTo>
                    <a:pt x="19222" y="51507"/>
                  </a:lnTo>
                  <a:lnTo>
                    <a:pt x="19222" y="15806"/>
                  </a:lnTo>
                  <a:lnTo>
                    <a:pt x="24960" y="15806"/>
                  </a:lnTo>
                  <a:cubicBezTo>
                    <a:pt x="39295" y="15806"/>
                    <a:pt x="45893" y="22118"/>
                    <a:pt x="45893" y="33153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6" name="Freihandform: Form 205">
              <a:extLst>
                <a:ext uri="{FF2B5EF4-FFF2-40B4-BE49-F238E27FC236}">
                  <a16:creationId xmlns:a16="http://schemas.microsoft.com/office/drawing/2014/main" id="{3DD0F9E2-3A66-7977-D371-84A04E2B55C6}"/>
                </a:ext>
              </a:extLst>
            </p:cNvPr>
            <p:cNvSpPr/>
            <p:nvPr/>
          </p:nvSpPr>
          <p:spPr>
            <a:xfrm rot="-7361">
              <a:off x="644823" y="5995310"/>
              <a:ext cx="90042" cy="102363"/>
            </a:xfrm>
            <a:custGeom>
              <a:avLst/>
              <a:gdLst>
                <a:gd name="connsiteX0" fmla="*/ 90061 w 90042"/>
                <a:gd name="connsiteY0" fmla="*/ 51221 h 102363"/>
                <a:gd name="connsiteX1" fmla="*/ 45191 w 90042"/>
                <a:gd name="connsiteY1" fmla="*/ 39 h 102363"/>
                <a:gd name="connsiteX2" fmla="*/ 18 w 90042"/>
                <a:gd name="connsiteY2" fmla="*/ 51221 h 102363"/>
                <a:gd name="connsiteX3" fmla="*/ 45043 w 90042"/>
                <a:gd name="connsiteY3" fmla="*/ 102402 h 102363"/>
                <a:gd name="connsiteX4" fmla="*/ 90061 w 90042"/>
                <a:gd name="connsiteY4" fmla="*/ 51221 h 102363"/>
                <a:gd name="connsiteX5" fmla="*/ 69988 w 90042"/>
                <a:gd name="connsiteY5" fmla="*/ 51221 h 102363"/>
                <a:gd name="connsiteX6" fmla="*/ 45191 w 90042"/>
                <a:gd name="connsiteY6" fmla="*/ 86210 h 102363"/>
                <a:gd name="connsiteX7" fmla="*/ 20238 w 90042"/>
                <a:gd name="connsiteY7" fmla="*/ 51221 h 102363"/>
                <a:gd name="connsiteX8" fmla="*/ 45191 w 90042"/>
                <a:gd name="connsiteY8" fmla="*/ 16232 h 102363"/>
                <a:gd name="connsiteX9" fmla="*/ 69988 w 90042"/>
                <a:gd name="connsiteY9" fmla="*/ 51221 h 1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042" h="102363">
                  <a:moveTo>
                    <a:pt x="90061" y="51221"/>
                  </a:moveTo>
                  <a:cubicBezTo>
                    <a:pt x="90061" y="17525"/>
                    <a:pt x="71567" y="39"/>
                    <a:pt x="45191" y="39"/>
                  </a:cubicBezTo>
                  <a:cubicBezTo>
                    <a:pt x="18806" y="39"/>
                    <a:pt x="18" y="17525"/>
                    <a:pt x="18" y="51221"/>
                  </a:cubicBezTo>
                  <a:cubicBezTo>
                    <a:pt x="18" y="84916"/>
                    <a:pt x="18519" y="102402"/>
                    <a:pt x="45043" y="102402"/>
                  </a:cubicBezTo>
                  <a:cubicBezTo>
                    <a:pt x="71428" y="102402"/>
                    <a:pt x="90061" y="84916"/>
                    <a:pt x="90061" y="51221"/>
                  </a:cubicBezTo>
                  <a:close/>
                  <a:moveTo>
                    <a:pt x="69988" y="51221"/>
                  </a:moveTo>
                  <a:cubicBezTo>
                    <a:pt x="69988" y="74593"/>
                    <a:pt x="60532" y="86210"/>
                    <a:pt x="45191" y="86210"/>
                  </a:cubicBezTo>
                  <a:cubicBezTo>
                    <a:pt x="29563" y="86210"/>
                    <a:pt x="20238" y="74593"/>
                    <a:pt x="20238" y="51221"/>
                  </a:cubicBezTo>
                  <a:cubicBezTo>
                    <a:pt x="20238" y="27562"/>
                    <a:pt x="29563" y="16232"/>
                    <a:pt x="45191" y="16232"/>
                  </a:cubicBezTo>
                  <a:cubicBezTo>
                    <a:pt x="60532" y="16232"/>
                    <a:pt x="69988" y="27562"/>
                    <a:pt x="69988" y="51221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7" name="Freihandform: Form 206">
              <a:extLst>
                <a:ext uri="{FF2B5EF4-FFF2-40B4-BE49-F238E27FC236}">
                  <a16:creationId xmlns:a16="http://schemas.microsoft.com/office/drawing/2014/main" id="{C131F16F-39BE-F09D-6DCE-DF7666CC86D5}"/>
                </a:ext>
              </a:extLst>
            </p:cNvPr>
            <p:cNvSpPr/>
            <p:nvPr/>
          </p:nvSpPr>
          <p:spPr>
            <a:xfrm rot="-7361">
              <a:off x="562623" y="5997281"/>
              <a:ext cx="19213" cy="98925"/>
            </a:xfrm>
            <a:custGeom>
              <a:avLst/>
              <a:gdLst>
                <a:gd name="connsiteX0" fmla="*/ 20 w 19213"/>
                <a:gd name="connsiteY0" fmla="*/ 39 h 98925"/>
                <a:gd name="connsiteX1" fmla="*/ 20 w 19213"/>
                <a:gd name="connsiteY1" fmla="*/ 98964 h 98925"/>
                <a:gd name="connsiteX2" fmla="*/ 19234 w 19213"/>
                <a:gd name="connsiteY2" fmla="*/ 98964 h 98925"/>
                <a:gd name="connsiteX3" fmla="*/ 19234 w 19213"/>
                <a:gd name="connsiteY3" fmla="*/ 39 h 98925"/>
                <a:gd name="connsiteX4" fmla="*/ 20 w 19213"/>
                <a:gd name="connsiteY4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13" h="98925">
                  <a:moveTo>
                    <a:pt x="20" y="39"/>
                  </a:moveTo>
                  <a:lnTo>
                    <a:pt x="20" y="98964"/>
                  </a:lnTo>
                  <a:lnTo>
                    <a:pt x="19234" y="98964"/>
                  </a:lnTo>
                  <a:lnTo>
                    <a:pt x="19234" y="39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8" name="Freihandform: Form 207">
              <a:extLst>
                <a:ext uri="{FF2B5EF4-FFF2-40B4-BE49-F238E27FC236}">
                  <a16:creationId xmlns:a16="http://schemas.microsoft.com/office/drawing/2014/main" id="{08269EE0-DBB8-4C55-24B3-44E8D6F36061}"/>
                </a:ext>
              </a:extLst>
            </p:cNvPr>
            <p:cNvSpPr/>
            <p:nvPr/>
          </p:nvSpPr>
          <p:spPr>
            <a:xfrm rot="-7361">
              <a:off x="581837" y="5997199"/>
              <a:ext cx="56682" cy="98925"/>
            </a:xfrm>
            <a:custGeom>
              <a:avLst/>
              <a:gdLst>
                <a:gd name="connsiteX0" fmla="*/ 33330 w 56682"/>
                <a:gd name="connsiteY0" fmla="*/ 39 h 98925"/>
                <a:gd name="connsiteX1" fmla="*/ 19 w 56682"/>
                <a:gd name="connsiteY1" fmla="*/ 49510 h 98925"/>
                <a:gd name="connsiteX2" fmla="*/ 9213 w 56682"/>
                <a:gd name="connsiteY2" fmla="*/ 63255 h 98925"/>
                <a:gd name="connsiteX3" fmla="*/ 33469 w 56682"/>
                <a:gd name="connsiteY3" fmla="*/ 98964 h 98925"/>
                <a:gd name="connsiteX4" fmla="*/ 56702 w 56682"/>
                <a:gd name="connsiteY4" fmla="*/ 98964 h 98925"/>
                <a:gd name="connsiteX5" fmla="*/ 20854 w 56682"/>
                <a:gd name="connsiteY5" fmla="*/ 48208 h 98925"/>
                <a:gd name="connsiteX6" fmla="*/ 54688 w 56682"/>
                <a:gd name="connsiteY6" fmla="*/ 39 h 98925"/>
                <a:gd name="connsiteX7" fmla="*/ 33330 w 56682"/>
                <a:gd name="connsiteY7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82" h="98925">
                  <a:moveTo>
                    <a:pt x="33330" y="39"/>
                  </a:moveTo>
                  <a:lnTo>
                    <a:pt x="19" y="49510"/>
                  </a:lnTo>
                  <a:lnTo>
                    <a:pt x="9213" y="63255"/>
                  </a:lnTo>
                  <a:lnTo>
                    <a:pt x="33469" y="98964"/>
                  </a:lnTo>
                  <a:lnTo>
                    <a:pt x="56702" y="98964"/>
                  </a:lnTo>
                  <a:lnTo>
                    <a:pt x="20854" y="48208"/>
                  </a:lnTo>
                  <a:lnTo>
                    <a:pt x="54688" y="39"/>
                  </a:lnTo>
                  <a:lnTo>
                    <a:pt x="33330" y="39"/>
                  </a:lnTo>
                  <a:close/>
                </a:path>
              </a:pathLst>
            </a:custGeom>
            <a:solidFill>
              <a:srgbClr val="893448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9" name="Freihandform: Form 208">
              <a:extLst>
                <a:ext uri="{FF2B5EF4-FFF2-40B4-BE49-F238E27FC236}">
                  <a16:creationId xmlns:a16="http://schemas.microsoft.com/office/drawing/2014/main" id="{2CFC7AA7-BF49-BC64-6AFC-FEBC63904831}"/>
                </a:ext>
              </a:extLst>
            </p:cNvPr>
            <p:cNvSpPr/>
            <p:nvPr/>
          </p:nvSpPr>
          <p:spPr>
            <a:xfrm rot="-7361">
              <a:off x="754880" y="6133615"/>
              <a:ext cx="66097" cy="98925"/>
            </a:xfrm>
            <a:custGeom>
              <a:avLst/>
              <a:gdLst>
                <a:gd name="connsiteX0" fmla="*/ 66114 w 66097"/>
                <a:gd name="connsiteY0" fmla="*/ 32725 h 98925"/>
                <a:gd name="connsiteX1" fmla="*/ 24969 w 66097"/>
                <a:gd name="connsiteY1" fmla="*/ 37 h 98925"/>
                <a:gd name="connsiteX2" fmla="*/ 16 w 66097"/>
                <a:gd name="connsiteY2" fmla="*/ 37 h 98925"/>
                <a:gd name="connsiteX3" fmla="*/ 16 w 66097"/>
                <a:gd name="connsiteY3" fmla="*/ 98962 h 98925"/>
                <a:gd name="connsiteX4" fmla="*/ 19230 w 66097"/>
                <a:gd name="connsiteY4" fmla="*/ 98962 h 98925"/>
                <a:gd name="connsiteX5" fmla="*/ 19230 w 66097"/>
                <a:gd name="connsiteY5" fmla="*/ 67280 h 98925"/>
                <a:gd name="connsiteX6" fmla="*/ 24248 w 66097"/>
                <a:gd name="connsiteY6" fmla="*/ 67280 h 98925"/>
                <a:gd name="connsiteX7" fmla="*/ 66114 w 66097"/>
                <a:gd name="connsiteY7" fmla="*/ 32725 h 98925"/>
                <a:gd name="connsiteX8" fmla="*/ 45901 w 66097"/>
                <a:gd name="connsiteY8" fmla="*/ 33151 h 98925"/>
                <a:gd name="connsiteX9" fmla="*/ 24248 w 66097"/>
                <a:gd name="connsiteY9" fmla="*/ 51505 h 98925"/>
                <a:gd name="connsiteX10" fmla="*/ 19230 w 66097"/>
                <a:gd name="connsiteY10" fmla="*/ 51505 h 98925"/>
                <a:gd name="connsiteX11" fmla="*/ 19230 w 66097"/>
                <a:gd name="connsiteY11" fmla="*/ 15804 h 98925"/>
                <a:gd name="connsiteX12" fmla="*/ 24969 w 66097"/>
                <a:gd name="connsiteY12" fmla="*/ 15804 h 98925"/>
                <a:gd name="connsiteX13" fmla="*/ 45901 w 66097"/>
                <a:gd name="connsiteY13" fmla="*/ 33151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097" h="98925">
                  <a:moveTo>
                    <a:pt x="66114" y="32725"/>
                  </a:moveTo>
                  <a:cubicBezTo>
                    <a:pt x="66114" y="11932"/>
                    <a:pt x="53064" y="37"/>
                    <a:pt x="24969" y="37"/>
                  </a:cubicBezTo>
                  <a:lnTo>
                    <a:pt x="16" y="37"/>
                  </a:lnTo>
                  <a:lnTo>
                    <a:pt x="16" y="98962"/>
                  </a:lnTo>
                  <a:lnTo>
                    <a:pt x="19230" y="98962"/>
                  </a:lnTo>
                  <a:lnTo>
                    <a:pt x="19230" y="67280"/>
                  </a:lnTo>
                  <a:lnTo>
                    <a:pt x="24248" y="67280"/>
                  </a:lnTo>
                  <a:cubicBezTo>
                    <a:pt x="50920" y="67280"/>
                    <a:pt x="66114" y="53944"/>
                    <a:pt x="66114" y="32725"/>
                  </a:cubicBezTo>
                  <a:close/>
                  <a:moveTo>
                    <a:pt x="45901" y="33151"/>
                  </a:moveTo>
                  <a:cubicBezTo>
                    <a:pt x="45901" y="44915"/>
                    <a:pt x="39017" y="51505"/>
                    <a:pt x="24248" y="51505"/>
                  </a:cubicBezTo>
                  <a:lnTo>
                    <a:pt x="19230" y="51505"/>
                  </a:lnTo>
                  <a:lnTo>
                    <a:pt x="19230" y="15804"/>
                  </a:lnTo>
                  <a:lnTo>
                    <a:pt x="24969" y="15804"/>
                  </a:lnTo>
                  <a:cubicBezTo>
                    <a:pt x="39303" y="15804"/>
                    <a:pt x="45901" y="22116"/>
                    <a:pt x="45901" y="33151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0" name="Freihandform: Form 209">
              <a:extLst>
                <a:ext uri="{FF2B5EF4-FFF2-40B4-BE49-F238E27FC236}">
                  <a16:creationId xmlns:a16="http://schemas.microsoft.com/office/drawing/2014/main" id="{97491293-1D32-1657-68CB-CC589FF7497C}"/>
                </a:ext>
              </a:extLst>
            </p:cNvPr>
            <p:cNvSpPr/>
            <p:nvPr/>
          </p:nvSpPr>
          <p:spPr>
            <a:xfrm rot="-7361">
              <a:off x="840043" y="6133425"/>
              <a:ext cx="72548" cy="98925"/>
            </a:xfrm>
            <a:custGeom>
              <a:avLst/>
              <a:gdLst>
                <a:gd name="connsiteX0" fmla="*/ 64254 w 72548"/>
                <a:gd name="connsiteY0" fmla="*/ 30859 h 98925"/>
                <a:gd name="connsiteX1" fmla="*/ 23534 w 72548"/>
                <a:gd name="connsiteY1" fmla="*/ 37 h 98925"/>
                <a:gd name="connsiteX2" fmla="*/ 15 w 72548"/>
                <a:gd name="connsiteY2" fmla="*/ 37 h 98925"/>
                <a:gd name="connsiteX3" fmla="*/ 15 w 72548"/>
                <a:gd name="connsiteY3" fmla="*/ 98962 h 98925"/>
                <a:gd name="connsiteX4" fmla="*/ 19228 w 72548"/>
                <a:gd name="connsiteY4" fmla="*/ 98962 h 98925"/>
                <a:gd name="connsiteX5" fmla="*/ 19228 w 72548"/>
                <a:gd name="connsiteY5" fmla="*/ 62974 h 98925"/>
                <a:gd name="connsiteX6" fmla="*/ 22814 w 72548"/>
                <a:gd name="connsiteY6" fmla="*/ 62974 h 98925"/>
                <a:gd name="connsiteX7" fmla="*/ 28839 w 72548"/>
                <a:gd name="connsiteY7" fmla="*/ 62835 h 98925"/>
                <a:gd name="connsiteX8" fmla="*/ 49911 w 72548"/>
                <a:gd name="connsiteY8" fmla="*/ 98962 h 98925"/>
                <a:gd name="connsiteX9" fmla="*/ 72563 w 72548"/>
                <a:gd name="connsiteY9" fmla="*/ 98962 h 98925"/>
                <a:gd name="connsiteX10" fmla="*/ 47193 w 72548"/>
                <a:gd name="connsiteY10" fmla="*/ 58250 h 98925"/>
                <a:gd name="connsiteX11" fmla="*/ 64254 w 72548"/>
                <a:gd name="connsiteY11" fmla="*/ 30859 h 98925"/>
                <a:gd name="connsiteX12" fmla="*/ 44181 w 72548"/>
                <a:gd name="connsiteY12" fmla="*/ 31006 h 98925"/>
                <a:gd name="connsiteX13" fmla="*/ 22814 w 72548"/>
                <a:gd name="connsiteY13" fmla="*/ 47780 h 98925"/>
                <a:gd name="connsiteX14" fmla="*/ 19228 w 72548"/>
                <a:gd name="connsiteY14" fmla="*/ 47780 h 98925"/>
                <a:gd name="connsiteX15" fmla="*/ 19228 w 72548"/>
                <a:gd name="connsiteY15" fmla="*/ 15804 h 98925"/>
                <a:gd name="connsiteX16" fmla="*/ 23534 w 72548"/>
                <a:gd name="connsiteY16" fmla="*/ 15804 h 98925"/>
                <a:gd name="connsiteX17" fmla="*/ 44181 w 72548"/>
                <a:gd name="connsiteY17" fmla="*/ 31006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548" h="98925">
                  <a:moveTo>
                    <a:pt x="64254" y="30859"/>
                  </a:moveTo>
                  <a:cubicBezTo>
                    <a:pt x="64254" y="10933"/>
                    <a:pt x="51352" y="37"/>
                    <a:pt x="23534" y="37"/>
                  </a:cubicBezTo>
                  <a:lnTo>
                    <a:pt x="15" y="37"/>
                  </a:lnTo>
                  <a:lnTo>
                    <a:pt x="15" y="98962"/>
                  </a:lnTo>
                  <a:lnTo>
                    <a:pt x="19228" y="98962"/>
                  </a:lnTo>
                  <a:lnTo>
                    <a:pt x="19228" y="62974"/>
                  </a:lnTo>
                  <a:lnTo>
                    <a:pt x="22814" y="62974"/>
                  </a:lnTo>
                  <a:cubicBezTo>
                    <a:pt x="24820" y="62974"/>
                    <a:pt x="26973" y="62974"/>
                    <a:pt x="28839" y="62835"/>
                  </a:cubicBezTo>
                  <a:lnTo>
                    <a:pt x="49911" y="98962"/>
                  </a:lnTo>
                  <a:lnTo>
                    <a:pt x="72563" y="98962"/>
                  </a:lnTo>
                  <a:lnTo>
                    <a:pt x="47193" y="58250"/>
                  </a:lnTo>
                  <a:cubicBezTo>
                    <a:pt x="58515" y="52798"/>
                    <a:pt x="64254" y="43048"/>
                    <a:pt x="64254" y="30859"/>
                  </a:cubicBezTo>
                  <a:close/>
                  <a:moveTo>
                    <a:pt x="44181" y="31006"/>
                  </a:moveTo>
                  <a:cubicBezTo>
                    <a:pt x="44181" y="41616"/>
                    <a:pt x="37296" y="47780"/>
                    <a:pt x="22814" y="47780"/>
                  </a:cubicBezTo>
                  <a:lnTo>
                    <a:pt x="19228" y="47780"/>
                  </a:lnTo>
                  <a:lnTo>
                    <a:pt x="19228" y="15804"/>
                  </a:lnTo>
                  <a:lnTo>
                    <a:pt x="23534" y="15804"/>
                  </a:lnTo>
                  <a:cubicBezTo>
                    <a:pt x="37582" y="15804"/>
                    <a:pt x="44181" y="20822"/>
                    <a:pt x="44181" y="31006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1" name="Freihandform: Form 210">
              <a:extLst>
                <a:ext uri="{FF2B5EF4-FFF2-40B4-BE49-F238E27FC236}">
                  <a16:creationId xmlns:a16="http://schemas.microsoft.com/office/drawing/2014/main" id="{116FC75D-2490-D31E-47FD-175B84B52D3F}"/>
                </a:ext>
              </a:extLst>
            </p:cNvPr>
            <p:cNvSpPr/>
            <p:nvPr/>
          </p:nvSpPr>
          <p:spPr>
            <a:xfrm rot="-7361">
              <a:off x="923635" y="6131508"/>
              <a:ext cx="90042" cy="102363"/>
            </a:xfrm>
            <a:custGeom>
              <a:avLst/>
              <a:gdLst>
                <a:gd name="connsiteX0" fmla="*/ 90056 w 90042"/>
                <a:gd name="connsiteY0" fmla="*/ 51218 h 102363"/>
                <a:gd name="connsiteX1" fmla="*/ 45178 w 90042"/>
                <a:gd name="connsiteY1" fmla="*/ 37 h 102363"/>
                <a:gd name="connsiteX2" fmla="*/ 13 w 90042"/>
                <a:gd name="connsiteY2" fmla="*/ 51218 h 102363"/>
                <a:gd name="connsiteX3" fmla="*/ 45030 w 90042"/>
                <a:gd name="connsiteY3" fmla="*/ 102400 h 102363"/>
                <a:gd name="connsiteX4" fmla="*/ 90056 w 90042"/>
                <a:gd name="connsiteY4" fmla="*/ 51218 h 102363"/>
                <a:gd name="connsiteX5" fmla="*/ 69983 w 90042"/>
                <a:gd name="connsiteY5" fmla="*/ 51218 h 102363"/>
                <a:gd name="connsiteX6" fmla="*/ 45178 w 90042"/>
                <a:gd name="connsiteY6" fmla="*/ 86207 h 102363"/>
                <a:gd name="connsiteX7" fmla="*/ 20226 w 90042"/>
                <a:gd name="connsiteY7" fmla="*/ 51218 h 102363"/>
                <a:gd name="connsiteX8" fmla="*/ 45178 w 90042"/>
                <a:gd name="connsiteY8" fmla="*/ 16238 h 102363"/>
                <a:gd name="connsiteX9" fmla="*/ 69983 w 90042"/>
                <a:gd name="connsiteY9" fmla="*/ 51218 h 1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042" h="102363">
                  <a:moveTo>
                    <a:pt x="90056" y="51218"/>
                  </a:moveTo>
                  <a:cubicBezTo>
                    <a:pt x="90056" y="17523"/>
                    <a:pt x="71563" y="37"/>
                    <a:pt x="45178" y="37"/>
                  </a:cubicBezTo>
                  <a:cubicBezTo>
                    <a:pt x="18793" y="37"/>
                    <a:pt x="13" y="17523"/>
                    <a:pt x="13" y="51218"/>
                  </a:cubicBezTo>
                  <a:cubicBezTo>
                    <a:pt x="13" y="84914"/>
                    <a:pt x="18506" y="102400"/>
                    <a:pt x="45030" y="102400"/>
                  </a:cubicBezTo>
                  <a:cubicBezTo>
                    <a:pt x="71415" y="102400"/>
                    <a:pt x="90056" y="84914"/>
                    <a:pt x="90056" y="51218"/>
                  </a:cubicBezTo>
                  <a:close/>
                  <a:moveTo>
                    <a:pt x="69983" y="51218"/>
                  </a:moveTo>
                  <a:cubicBezTo>
                    <a:pt x="69983" y="74591"/>
                    <a:pt x="60519" y="86207"/>
                    <a:pt x="45178" y="86207"/>
                  </a:cubicBezTo>
                  <a:cubicBezTo>
                    <a:pt x="29550" y="86207"/>
                    <a:pt x="20226" y="74591"/>
                    <a:pt x="20226" y="51218"/>
                  </a:cubicBezTo>
                  <a:cubicBezTo>
                    <a:pt x="20226" y="27559"/>
                    <a:pt x="29550" y="16238"/>
                    <a:pt x="45178" y="16238"/>
                  </a:cubicBezTo>
                  <a:cubicBezTo>
                    <a:pt x="60519" y="16238"/>
                    <a:pt x="69983" y="27559"/>
                    <a:pt x="69983" y="51218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2" name="Freihandform: Form 211">
              <a:extLst>
                <a:ext uri="{FF2B5EF4-FFF2-40B4-BE49-F238E27FC236}">
                  <a16:creationId xmlns:a16="http://schemas.microsoft.com/office/drawing/2014/main" id="{7A53B912-D96B-CB89-4B3C-D50384EEE8C3}"/>
                </a:ext>
              </a:extLst>
            </p:cNvPr>
            <p:cNvSpPr/>
            <p:nvPr/>
          </p:nvSpPr>
          <p:spPr>
            <a:xfrm rot="-7361">
              <a:off x="1024010" y="6133067"/>
              <a:ext cx="39712" cy="100504"/>
            </a:xfrm>
            <a:custGeom>
              <a:avLst/>
              <a:gdLst>
                <a:gd name="connsiteX0" fmla="*/ 39724 w 39712"/>
                <a:gd name="connsiteY0" fmla="*/ 37 h 100504"/>
                <a:gd name="connsiteX1" fmla="*/ 20363 w 39712"/>
                <a:gd name="connsiteY1" fmla="*/ 37 h 100504"/>
                <a:gd name="connsiteX2" fmla="*/ 20363 w 39712"/>
                <a:gd name="connsiteY2" fmla="*/ 71005 h 100504"/>
                <a:gd name="connsiteX3" fmla="*/ 9042 w 39712"/>
                <a:gd name="connsiteY3" fmla="*/ 84627 h 100504"/>
                <a:gd name="connsiteX4" fmla="*/ 1297 w 39712"/>
                <a:gd name="connsiteY4" fmla="*/ 82621 h 100504"/>
                <a:gd name="connsiteX5" fmla="*/ 12 w 39712"/>
                <a:gd name="connsiteY5" fmla="*/ 97676 h 100504"/>
                <a:gd name="connsiteX6" fmla="*/ 13339 w 39712"/>
                <a:gd name="connsiteY6" fmla="*/ 100542 h 100504"/>
                <a:gd name="connsiteX7" fmla="*/ 39724 w 39712"/>
                <a:gd name="connsiteY7" fmla="*/ 72298 h 100504"/>
                <a:gd name="connsiteX8" fmla="*/ 39724 w 39712"/>
                <a:gd name="connsiteY8" fmla="*/ 37 h 10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712" h="100504">
                  <a:moveTo>
                    <a:pt x="39724" y="37"/>
                  </a:moveTo>
                  <a:lnTo>
                    <a:pt x="20363" y="37"/>
                  </a:lnTo>
                  <a:lnTo>
                    <a:pt x="20363" y="71005"/>
                  </a:lnTo>
                  <a:cubicBezTo>
                    <a:pt x="20363" y="81475"/>
                    <a:pt x="17212" y="84627"/>
                    <a:pt x="9042" y="84627"/>
                  </a:cubicBezTo>
                  <a:cubicBezTo>
                    <a:pt x="5022" y="84627"/>
                    <a:pt x="2304" y="83195"/>
                    <a:pt x="1297" y="82621"/>
                  </a:cubicBezTo>
                  <a:lnTo>
                    <a:pt x="12" y="97676"/>
                  </a:lnTo>
                  <a:cubicBezTo>
                    <a:pt x="1584" y="98683"/>
                    <a:pt x="5595" y="100542"/>
                    <a:pt x="13339" y="100542"/>
                  </a:cubicBezTo>
                  <a:cubicBezTo>
                    <a:pt x="29401" y="100542"/>
                    <a:pt x="39724" y="92658"/>
                    <a:pt x="39724" y="72298"/>
                  </a:cubicBezTo>
                  <a:lnTo>
                    <a:pt x="39724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3" name="Freihandform: Form 212">
              <a:extLst>
                <a:ext uri="{FF2B5EF4-FFF2-40B4-BE49-F238E27FC236}">
                  <a16:creationId xmlns:a16="http://schemas.microsoft.com/office/drawing/2014/main" id="{58E14BA4-AFE0-EC14-4E87-1754CBA319ED}"/>
                </a:ext>
              </a:extLst>
            </p:cNvPr>
            <p:cNvSpPr/>
            <p:nvPr/>
          </p:nvSpPr>
          <p:spPr>
            <a:xfrm rot="-7361">
              <a:off x="1089238" y="6132904"/>
              <a:ext cx="61079" cy="98933"/>
            </a:xfrm>
            <a:custGeom>
              <a:avLst/>
              <a:gdLst>
                <a:gd name="connsiteX0" fmla="*/ 57504 w 61079"/>
                <a:gd name="connsiteY0" fmla="*/ 37 h 98933"/>
                <a:gd name="connsiteX1" fmla="*/ 11 w 61079"/>
                <a:gd name="connsiteY1" fmla="*/ 37 h 98933"/>
                <a:gd name="connsiteX2" fmla="*/ 11 w 61079"/>
                <a:gd name="connsiteY2" fmla="*/ 98970 h 98933"/>
                <a:gd name="connsiteX3" fmla="*/ 59944 w 61079"/>
                <a:gd name="connsiteY3" fmla="*/ 98970 h 98933"/>
                <a:gd name="connsiteX4" fmla="*/ 61090 w 61079"/>
                <a:gd name="connsiteY4" fmla="*/ 83195 h 98933"/>
                <a:gd name="connsiteX5" fmla="*/ 19224 w 61079"/>
                <a:gd name="connsiteY5" fmla="*/ 83195 h 98933"/>
                <a:gd name="connsiteX6" fmla="*/ 19224 w 61079"/>
                <a:gd name="connsiteY6" fmla="*/ 56957 h 98933"/>
                <a:gd name="connsiteX7" fmla="*/ 53632 w 61079"/>
                <a:gd name="connsiteY7" fmla="*/ 56957 h 98933"/>
                <a:gd name="connsiteX8" fmla="*/ 53632 w 61079"/>
                <a:gd name="connsiteY8" fmla="*/ 41182 h 98933"/>
                <a:gd name="connsiteX9" fmla="*/ 19224 w 61079"/>
                <a:gd name="connsiteY9" fmla="*/ 41182 h 98933"/>
                <a:gd name="connsiteX10" fmla="*/ 19224 w 61079"/>
                <a:gd name="connsiteY10" fmla="*/ 15804 h 98933"/>
                <a:gd name="connsiteX11" fmla="*/ 56358 w 61079"/>
                <a:gd name="connsiteY11" fmla="*/ 15804 h 98933"/>
                <a:gd name="connsiteX12" fmla="*/ 57504 w 61079"/>
                <a:gd name="connsiteY12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33">
                  <a:moveTo>
                    <a:pt x="57504" y="37"/>
                  </a:moveTo>
                  <a:lnTo>
                    <a:pt x="11" y="37"/>
                  </a:lnTo>
                  <a:lnTo>
                    <a:pt x="11" y="98970"/>
                  </a:lnTo>
                  <a:lnTo>
                    <a:pt x="59944" y="98970"/>
                  </a:lnTo>
                  <a:lnTo>
                    <a:pt x="61090" y="83195"/>
                  </a:lnTo>
                  <a:lnTo>
                    <a:pt x="19224" y="83195"/>
                  </a:lnTo>
                  <a:lnTo>
                    <a:pt x="19224" y="56957"/>
                  </a:lnTo>
                  <a:lnTo>
                    <a:pt x="53632" y="56957"/>
                  </a:lnTo>
                  <a:lnTo>
                    <a:pt x="53632" y="41182"/>
                  </a:lnTo>
                  <a:lnTo>
                    <a:pt x="19224" y="41182"/>
                  </a:lnTo>
                  <a:lnTo>
                    <a:pt x="19224" y="15804"/>
                  </a:lnTo>
                  <a:lnTo>
                    <a:pt x="56358" y="15804"/>
                  </a:lnTo>
                  <a:lnTo>
                    <a:pt x="57504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4" name="Freihandform: Form 213">
              <a:extLst>
                <a:ext uri="{FF2B5EF4-FFF2-40B4-BE49-F238E27FC236}">
                  <a16:creationId xmlns:a16="http://schemas.microsoft.com/office/drawing/2014/main" id="{F90C4754-50F3-B193-3C5E-9588E164FC46}"/>
                </a:ext>
              </a:extLst>
            </p:cNvPr>
            <p:cNvSpPr/>
            <p:nvPr/>
          </p:nvSpPr>
          <p:spPr>
            <a:xfrm rot="-7361">
              <a:off x="1254260" y="6132532"/>
              <a:ext cx="78000" cy="98933"/>
            </a:xfrm>
            <a:custGeom>
              <a:avLst/>
              <a:gdLst>
                <a:gd name="connsiteX0" fmla="*/ 78008 w 78000"/>
                <a:gd name="connsiteY0" fmla="*/ 37 h 98933"/>
                <a:gd name="connsiteX1" fmla="*/ 8 w 78000"/>
                <a:gd name="connsiteY1" fmla="*/ 37 h 98933"/>
                <a:gd name="connsiteX2" fmla="*/ 8 w 78000"/>
                <a:gd name="connsiteY2" fmla="*/ 15804 h 98933"/>
                <a:gd name="connsiteX3" fmla="*/ 28979 w 78000"/>
                <a:gd name="connsiteY3" fmla="*/ 15804 h 98933"/>
                <a:gd name="connsiteX4" fmla="*/ 28979 w 78000"/>
                <a:gd name="connsiteY4" fmla="*/ 98970 h 98933"/>
                <a:gd name="connsiteX5" fmla="*/ 48185 w 78000"/>
                <a:gd name="connsiteY5" fmla="*/ 98970 h 98933"/>
                <a:gd name="connsiteX6" fmla="*/ 48185 w 78000"/>
                <a:gd name="connsiteY6" fmla="*/ 15804 h 98933"/>
                <a:gd name="connsiteX7" fmla="*/ 76862 w 78000"/>
                <a:gd name="connsiteY7" fmla="*/ 15804 h 98933"/>
                <a:gd name="connsiteX8" fmla="*/ 78008 w 78000"/>
                <a:gd name="connsiteY8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000" h="98933">
                  <a:moveTo>
                    <a:pt x="78008" y="37"/>
                  </a:moveTo>
                  <a:lnTo>
                    <a:pt x="8" y="37"/>
                  </a:lnTo>
                  <a:lnTo>
                    <a:pt x="8" y="15804"/>
                  </a:lnTo>
                  <a:lnTo>
                    <a:pt x="28979" y="15804"/>
                  </a:lnTo>
                  <a:lnTo>
                    <a:pt x="28979" y="98970"/>
                  </a:lnTo>
                  <a:lnTo>
                    <a:pt x="48185" y="98970"/>
                  </a:lnTo>
                  <a:lnTo>
                    <a:pt x="48185" y="15804"/>
                  </a:lnTo>
                  <a:lnTo>
                    <a:pt x="76862" y="15804"/>
                  </a:lnTo>
                  <a:lnTo>
                    <a:pt x="78008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5" name="Freihandform: Form 214">
              <a:extLst>
                <a:ext uri="{FF2B5EF4-FFF2-40B4-BE49-F238E27FC236}">
                  <a16:creationId xmlns:a16="http://schemas.microsoft.com/office/drawing/2014/main" id="{A38E02C5-054A-39DD-33C0-944DBD12A3C2}"/>
                </a:ext>
              </a:extLst>
            </p:cNvPr>
            <p:cNvSpPr/>
            <p:nvPr/>
          </p:nvSpPr>
          <p:spPr>
            <a:xfrm rot="-7361">
              <a:off x="1349034" y="6132348"/>
              <a:ext cx="61079" cy="98933"/>
            </a:xfrm>
            <a:custGeom>
              <a:avLst/>
              <a:gdLst>
                <a:gd name="connsiteX0" fmla="*/ 57500 w 61079"/>
                <a:gd name="connsiteY0" fmla="*/ 37 h 98933"/>
                <a:gd name="connsiteX1" fmla="*/ 6 w 61079"/>
                <a:gd name="connsiteY1" fmla="*/ 37 h 98933"/>
                <a:gd name="connsiteX2" fmla="*/ 6 w 61079"/>
                <a:gd name="connsiteY2" fmla="*/ 98970 h 98933"/>
                <a:gd name="connsiteX3" fmla="*/ 59939 w 61079"/>
                <a:gd name="connsiteY3" fmla="*/ 98970 h 98933"/>
                <a:gd name="connsiteX4" fmla="*/ 61085 w 61079"/>
                <a:gd name="connsiteY4" fmla="*/ 83194 h 98933"/>
                <a:gd name="connsiteX5" fmla="*/ 19220 w 61079"/>
                <a:gd name="connsiteY5" fmla="*/ 83194 h 98933"/>
                <a:gd name="connsiteX6" fmla="*/ 19220 w 61079"/>
                <a:gd name="connsiteY6" fmla="*/ 56957 h 98933"/>
                <a:gd name="connsiteX7" fmla="*/ 53627 w 61079"/>
                <a:gd name="connsiteY7" fmla="*/ 56957 h 98933"/>
                <a:gd name="connsiteX8" fmla="*/ 53627 w 61079"/>
                <a:gd name="connsiteY8" fmla="*/ 41182 h 98933"/>
                <a:gd name="connsiteX9" fmla="*/ 19220 w 61079"/>
                <a:gd name="connsiteY9" fmla="*/ 41182 h 98933"/>
                <a:gd name="connsiteX10" fmla="*/ 19220 w 61079"/>
                <a:gd name="connsiteY10" fmla="*/ 15804 h 98933"/>
                <a:gd name="connsiteX11" fmla="*/ 56353 w 61079"/>
                <a:gd name="connsiteY11" fmla="*/ 15804 h 98933"/>
                <a:gd name="connsiteX12" fmla="*/ 57500 w 61079"/>
                <a:gd name="connsiteY12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33">
                  <a:moveTo>
                    <a:pt x="57500" y="37"/>
                  </a:moveTo>
                  <a:lnTo>
                    <a:pt x="6" y="37"/>
                  </a:lnTo>
                  <a:lnTo>
                    <a:pt x="6" y="98970"/>
                  </a:lnTo>
                  <a:lnTo>
                    <a:pt x="59939" y="98970"/>
                  </a:lnTo>
                  <a:lnTo>
                    <a:pt x="61085" y="83194"/>
                  </a:lnTo>
                  <a:lnTo>
                    <a:pt x="19220" y="83194"/>
                  </a:lnTo>
                  <a:lnTo>
                    <a:pt x="19220" y="56957"/>
                  </a:lnTo>
                  <a:lnTo>
                    <a:pt x="53627" y="56957"/>
                  </a:lnTo>
                  <a:lnTo>
                    <a:pt x="53627" y="41182"/>
                  </a:lnTo>
                  <a:lnTo>
                    <a:pt x="19220" y="41182"/>
                  </a:lnTo>
                  <a:lnTo>
                    <a:pt x="19220" y="15804"/>
                  </a:lnTo>
                  <a:lnTo>
                    <a:pt x="56353" y="15804"/>
                  </a:lnTo>
                  <a:lnTo>
                    <a:pt x="57500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6" name="Freihandform: Form 215">
              <a:extLst>
                <a:ext uri="{FF2B5EF4-FFF2-40B4-BE49-F238E27FC236}">
                  <a16:creationId xmlns:a16="http://schemas.microsoft.com/office/drawing/2014/main" id="{AB10E6A7-8693-0976-BB42-C973EA8B2E69}"/>
                </a:ext>
              </a:extLst>
            </p:cNvPr>
            <p:cNvSpPr/>
            <p:nvPr/>
          </p:nvSpPr>
          <p:spPr>
            <a:xfrm rot="-7361">
              <a:off x="1170103" y="6132776"/>
              <a:ext cx="19213" cy="98933"/>
            </a:xfrm>
            <a:custGeom>
              <a:avLst/>
              <a:gdLst>
                <a:gd name="connsiteX0" fmla="*/ 10 w 19213"/>
                <a:gd name="connsiteY0" fmla="*/ 37 h 98933"/>
                <a:gd name="connsiteX1" fmla="*/ 19223 w 19213"/>
                <a:gd name="connsiteY1" fmla="*/ 37 h 98933"/>
                <a:gd name="connsiteX2" fmla="*/ 19223 w 19213"/>
                <a:gd name="connsiteY2" fmla="*/ 98970 h 98933"/>
                <a:gd name="connsiteX3" fmla="*/ 10 w 19213"/>
                <a:gd name="connsiteY3" fmla="*/ 98970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" h="98933">
                  <a:moveTo>
                    <a:pt x="10" y="37"/>
                  </a:moveTo>
                  <a:lnTo>
                    <a:pt x="19223" y="37"/>
                  </a:lnTo>
                  <a:lnTo>
                    <a:pt x="19223" y="98970"/>
                  </a:lnTo>
                  <a:lnTo>
                    <a:pt x="10" y="98970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7" name="Freihandform: Form 216">
              <a:extLst>
                <a:ext uri="{FF2B5EF4-FFF2-40B4-BE49-F238E27FC236}">
                  <a16:creationId xmlns:a16="http://schemas.microsoft.com/office/drawing/2014/main" id="{02BBA80F-36E7-EF45-68C1-F739FE6B34C4}"/>
                </a:ext>
              </a:extLst>
            </p:cNvPr>
            <p:cNvSpPr/>
            <p:nvPr/>
          </p:nvSpPr>
          <p:spPr>
            <a:xfrm rot="-7361">
              <a:off x="627982" y="6133896"/>
              <a:ext cx="56871" cy="98933"/>
            </a:xfrm>
            <a:custGeom>
              <a:avLst/>
              <a:gdLst>
                <a:gd name="connsiteX0" fmla="*/ 23391 w 56871"/>
                <a:gd name="connsiteY0" fmla="*/ 37 h 98933"/>
                <a:gd name="connsiteX1" fmla="*/ 2024 w 56871"/>
                <a:gd name="connsiteY1" fmla="*/ 37 h 98933"/>
                <a:gd name="connsiteX2" fmla="*/ 35867 w 56871"/>
                <a:gd name="connsiteY2" fmla="*/ 48206 h 98933"/>
                <a:gd name="connsiteX3" fmla="*/ 19 w 56871"/>
                <a:gd name="connsiteY3" fmla="*/ 98970 h 98933"/>
                <a:gd name="connsiteX4" fmla="*/ 23244 w 56871"/>
                <a:gd name="connsiteY4" fmla="*/ 98970 h 98933"/>
                <a:gd name="connsiteX5" fmla="*/ 56890 w 56871"/>
                <a:gd name="connsiteY5" fmla="*/ 49499 h 98933"/>
                <a:gd name="connsiteX6" fmla="*/ 23391 w 56871"/>
                <a:gd name="connsiteY6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71" h="98933">
                  <a:moveTo>
                    <a:pt x="23391" y="37"/>
                  </a:moveTo>
                  <a:lnTo>
                    <a:pt x="2024" y="37"/>
                  </a:lnTo>
                  <a:lnTo>
                    <a:pt x="35867" y="48206"/>
                  </a:lnTo>
                  <a:lnTo>
                    <a:pt x="19" y="98970"/>
                  </a:lnTo>
                  <a:lnTo>
                    <a:pt x="23244" y="98970"/>
                  </a:lnTo>
                  <a:lnTo>
                    <a:pt x="56890" y="49499"/>
                  </a:lnTo>
                  <a:lnTo>
                    <a:pt x="23391" y="37"/>
                  </a:lnTo>
                  <a:close/>
                </a:path>
              </a:pathLst>
            </a:custGeom>
            <a:solidFill>
              <a:srgbClr val="004578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8" name="Freihandform: Form 217">
              <a:extLst>
                <a:ext uri="{FF2B5EF4-FFF2-40B4-BE49-F238E27FC236}">
                  <a16:creationId xmlns:a16="http://schemas.microsoft.com/office/drawing/2014/main" id="{9C54DDDF-4D33-2D8E-F6D7-B92236F047AD}"/>
                </a:ext>
              </a:extLst>
            </p:cNvPr>
            <p:cNvSpPr/>
            <p:nvPr/>
          </p:nvSpPr>
          <p:spPr>
            <a:xfrm rot="-7361">
              <a:off x="679745" y="6133785"/>
              <a:ext cx="56928" cy="98925"/>
            </a:xfrm>
            <a:custGeom>
              <a:avLst/>
              <a:gdLst>
                <a:gd name="connsiteX0" fmla="*/ 23390 w 56928"/>
                <a:gd name="connsiteY0" fmla="*/ 37 h 98925"/>
                <a:gd name="connsiteX1" fmla="*/ 2023 w 56928"/>
                <a:gd name="connsiteY1" fmla="*/ 37 h 98925"/>
                <a:gd name="connsiteX2" fmla="*/ 35858 w 56928"/>
                <a:gd name="connsiteY2" fmla="*/ 48214 h 98925"/>
                <a:gd name="connsiteX3" fmla="*/ 18 w 56928"/>
                <a:gd name="connsiteY3" fmla="*/ 98962 h 98925"/>
                <a:gd name="connsiteX4" fmla="*/ 23243 w 56928"/>
                <a:gd name="connsiteY4" fmla="*/ 98962 h 98925"/>
                <a:gd name="connsiteX5" fmla="*/ 56946 w 56928"/>
                <a:gd name="connsiteY5" fmla="*/ 49499 h 98925"/>
                <a:gd name="connsiteX6" fmla="*/ 23390 w 56928"/>
                <a:gd name="connsiteY6" fmla="*/ 37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28" h="98925">
                  <a:moveTo>
                    <a:pt x="23390" y="37"/>
                  </a:moveTo>
                  <a:lnTo>
                    <a:pt x="2023" y="37"/>
                  </a:lnTo>
                  <a:lnTo>
                    <a:pt x="35858" y="48214"/>
                  </a:lnTo>
                  <a:lnTo>
                    <a:pt x="18" y="98962"/>
                  </a:lnTo>
                  <a:lnTo>
                    <a:pt x="23243" y="98962"/>
                  </a:lnTo>
                  <a:lnTo>
                    <a:pt x="56946" y="49499"/>
                  </a:lnTo>
                  <a:lnTo>
                    <a:pt x="23390" y="37"/>
                  </a:lnTo>
                  <a:close/>
                </a:path>
              </a:pathLst>
            </a:custGeom>
            <a:solidFill>
              <a:srgbClr val="198F99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9" name="Freihandform: Form 218">
              <a:extLst>
                <a:ext uri="{FF2B5EF4-FFF2-40B4-BE49-F238E27FC236}">
                  <a16:creationId xmlns:a16="http://schemas.microsoft.com/office/drawing/2014/main" id="{B7A8986F-2BC5-B65E-CE46-DF44EDB8F7CB}"/>
                </a:ext>
              </a:extLst>
            </p:cNvPr>
            <p:cNvSpPr/>
            <p:nvPr/>
          </p:nvSpPr>
          <p:spPr>
            <a:xfrm rot="-7361">
              <a:off x="1189317" y="6132194"/>
              <a:ext cx="57460" cy="99923"/>
            </a:xfrm>
            <a:custGeom>
              <a:avLst/>
              <a:gdLst>
                <a:gd name="connsiteX0" fmla="*/ 21269 w 57460"/>
                <a:gd name="connsiteY0" fmla="*/ 48697 h 99923"/>
                <a:gd name="connsiteX1" fmla="*/ 55439 w 57460"/>
                <a:gd name="connsiteY1" fmla="*/ 37 h 99923"/>
                <a:gd name="connsiteX2" fmla="*/ 33860 w 57460"/>
                <a:gd name="connsiteY2" fmla="*/ 37 h 99923"/>
                <a:gd name="connsiteX3" fmla="*/ 9 w 57460"/>
                <a:gd name="connsiteY3" fmla="*/ 50007 h 99923"/>
                <a:gd name="connsiteX4" fmla="*/ 34007 w 57460"/>
                <a:gd name="connsiteY4" fmla="*/ 99960 h 99923"/>
                <a:gd name="connsiteX5" fmla="*/ 57470 w 57460"/>
                <a:gd name="connsiteY5" fmla="*/ 99960 h 99923"/>
                <a:gd name="connsiteX6" fmla="*/ 21269 w 57460"/>
                <a:gd name="connsiteY6" fmla="*/ 48697 h 9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60" h="99923">
                  <a:moveTo>
                    <a:pt x="21269" y="48697"/>
                  </a:moveTo>
                  <a:lnTo>
                    <a:pt x="55439" y="37"/>
                  </a:lnTo>
                  <a:lnTo>
                    <a:pt x="33860" y="37"/>
                  </a:lnTo>
                  <a:lnTo>
                    <a:pt x="9" y="50007"/>
                  </a:lnTo>
                  <a:lnTo>
                    <a:pt x="34007" y="99960"/>
                  </a:lnTo>
                  <a:lnTo>
                    <a:pt x="57470" y="99960"/>
                  </a:lnTo>
                  <a:lnTo>
                    <a:pt x="21269" y="4869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0" name="Freihandform: Form 219">
              <a:extLst>
                <a:ext uri="{FF2B5EF4-FFF2-40B4-BE49-F238E27FC236}">
                  <a16:creationId xmlns:a16="http://schemas.microsoft.com/office/drawing/2014/main" id="{C85E765E-0215-E7F8-A810-BF8852A37511}"/>
                </a:ext>
              </a:extLst>
            </p:cNvPr>
            <p:cNvSpPr/>
            <p:nvPr/>
          </p:nvSpPr>
          <p:spPr>
            <a:xfrm rot="-7361">
              <a:off x="1183916" y="5995410"/>
              <a:ext cx="57468" cy="99923"/>
            </a:xfrm>
            <a:custGeom>
              <a:avLst/>
              <a:gdLst>
                <a:gd name="connsiteX0" fmla="*/ 33876 w 57468"/>
                <a:gd name="connsiteY0" fmla="*/ 39 h 99923"/>
                <a:gd name="connsiteX1" fmla="*/ 9 w 57468"/>
                <a:gd name="connsiteY1" fmla="*/ 50009 h 99923"/>
                <a:gd name="connsiteX2" fmla="*/ 34015 w 57468"/>
                <a:gd name="connsiteY2" fmla="*/ 99963 h 99923"/>
                <a:gd name="connsiteX3" fmla="*/ 57478 w 57468"/>
                <a:gd name="connsiteY3" fmla="*/ 99955 h 99923"/>
                <a:gd name="connsiteX4" fmla="*/ 21269 w 57468"/>
                <a:gd name="connsiteY4" fmla="*/ 48699 h 99923"/>
                <a:gd name="connsiteX5" fmla="*/ 55448 w 57468"/>
                <a:gd name="connsiteY5" fmla="*/ 39 h 99923"/>
                <a:gd name="connsiteX6" fmla="*/ 33876 w 57468"/>
                <a:gd name="connsiteY6" fmla="*/ 39 h 9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68" h="99923">
                  <a:moveTo>
                    <a:pt x="33876" y="39"/>
                  </a:moveTo>
                  <a:lnTo>
                    <a:pt x="9" y="50009"/>
                  </a:lnTo>
                  <a:lnTo>
                    <a:pt x="34015" y="99963"/>
                  </a:lnTo>
                  <a:lnTo>
                    <a:pt x="57478" y="99955"/>
                  </a:lnTo>
                  <a:lnTo>
                    <a:pt x="21269" y="48699"/>
                  </a:lnTo>
                  <a:lnTo>
                    <a:pt x="55448" y="39"/>
                  </a:lnTo>
                  <a:lnTo>
                    <a:pt x="33876" y="39"/>
                  </a:lnTo>
                  <a:close/>
                </a:path>
              </a:pathLst>
            </a:custGeom>
            <a:solidFill>
              <a:srgbClr val="008DB4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1" name="Freihandform: Form 220">
              <a:extLst>
                <a:ext uri="{FF2B5EF4-FFF2-40B4-BE49-F238E27FC236}">
                  <a16:creationId xmlns:a16="http://schemas.microsoft.com/office/drawing/2014/main" id="{EA3EBEEE-2343-015B-91C5-C205BEA392F6}"/>
                </a:ext>
              </a:extLst>
            </p:cNvPr>
            <p:cNvSpPr/>
            <p:nvPr/>
          </p:nvSpPr>
          <p:spPr>
            <a:xfrm rot="-7361">
              <a:off x="408358" y="6161073"/>
              <a:ext cx="107840" cy="46744"/>
            </a:xfrm>
            <a:custGeom>
              <a:avLst/>
              <a:gdLst>
                <a:gd name="connsiteX0" fmla="*/ 31245 w 107840"/>
                <a:gd name="connsiteY0" fmla="*/ 15485 h 46744"/>
                <a:gd name="connsiteX1" fmla="*/ 11802 w 107840"/>
                <a:gd name="connsiteY1" fmla="*/ 37 h 46744"/>
                <a:gd name="connsiteX2" fmla="*/ 22 w 107840"/>
                <a:gd name="connsiteY2" fmla="*/ 37 h 46744"/>
                <a:gd name="connsiteX3" fmla="*/ 22 w 107840"/>
                <a:gd name="connsiteY3" fmla="*/ 46781 h 46744"/>
                <a:gd name="connsiteX4" fmla="*/ 9093 w 107840"/>
                <a:gd name="connsiteY4" fmla="*/ 46781 h 46744"/>
                <a:gd name="connsiteX5" fmla="*/ 9093 w 107840"/>
                <a:gd name="connsiteY5" fmla="*/ 31808 h 46744"/>
                <a:gd name="connsiteX6" fmla="*/ 11467 w 107840"/>
                <a:gd name="connsiteY6" fmla="*/ 31808 h 46744"/>
                <a:gd name="connsiteX7" fmla="*/ 31245 w 107840"/>
                <a:gd name="connsiteY7" fmla="*/ 15485 h 46744"/>
                <a:gd name="connsiteX8" fmla="*/ 21691 w 107840"/>
                <a:gd name="connsiteY8" fmla="*/ 15689 h 46744"/>
                <a:gd name="connsiteX9" fmla="*/ 11467 w 107840"/>
                <a:gd name="connsiteY9" fmla="*/ 24359 h 46744"/>
                <a:gd name="connsiteX10" fmla="*/ 9093 w 107840"/>
                <a:gd name="connsiteY10" fmla="*/ 24359 h 46744"/>
                <a:gd name="connsiteX11" fmla="*/ 9093 w 107840"/>
                <a:gd name="connsiteY11" fmla="*/ 7486 h 46744"/>
                <a:gd name="connsiteX12" fmla="*/ 11802 w 107840"/>
                <a:gd name="connsiteY12" fmla="*/ 7486 h 46744"/>
                <a:gd name="connsiteX13" fmla="*/ 21691 w 107840"/>
                <a:gd name="connsiteY13" fmla="*/ 15689 h 46744"/>
                <a:gd name="connsiteX14" fmla="*/ 63557 w 107840"/>
                <a:gd name="connsiteY14" fmla="*/ 14944 h 46744"/>
                <a:gd name="connsiteX15" fmla="*/ 49877 w 107840"/>
                <a:gd name="connsiteY15" fmla="*/ 1871 h 46744"/>
                <a:gd name="connsiteX16" fmla="*/ 36664 w 107840"/>
                <a:gd name="connsiteY16" fmla="*/ 7355 h 46744"/>
                <a:gd name="connsiteX17" fmla="*/ 39644 w 107840"/>
                <a:gd name="connsiteY17" fmla="*/ 13111 h 46744"/>
                <a:gd name="connsiteX18" fmla="*/ 48453 w 107840"/>
                <a:gd name="connsiteY18" fmla="*/ 9050 h 46744"/>
                <a:gd name="connsiteX19" fmla="*/ 54822 w 107840"/>
                <a:gd name="connsiteY19" fmla="*/ 15886 h 46744"/>
                <a:gd name="connsiteX20" fmla="*/ 37475 w 107840"/>
                <a:gd name="connsiteY20" fmla="*/ 41558 h 46744"/>
                <a:gd name="connsiteX21" fmla="*/ 38089 w 107840"/>
                <a:gd name="connsiteY21" fmla="*/ 46781 h 46744"/>
                <a:gd name="connsiteX22" fmla="*/ 64367 w 107840"/>
                <a:gd name="connsiteY22" fmla="*/ 46781 h 46744"/>
                <a:gd name="connsiteX23" fmla="*/ 64367 w 107840"/>
                <a:gd name="connsiteY23" fmla="*/ 40003 h 46744"/>
                <a:gd name="connsiteX24" fmla="*/ 48453 w 107840"/>
                <a:gd name="connsiteY24" fmla="*/ 40003 h 46744"/>
                <a:gd name="connsiteX25" fmla="*/ 48453 w 107840"/>
                <a:gd name="connsiteY25" fmla="*/ 39872 h 46744"/>
                <a:gd name="connsiteX26" fmla="*/ 63557 w 107840"/>
                <a:gd name="connsiteY26" fmla="*/ 14944 h 46744"/>
                <a:gd name="connsiteX27" fmla="*/ 107313 w 107840"/>
                <a:gd name="connsiteY27" fmla="*/ 37 h 46744"/>
                <a:gd name="connsiteX28" fmla="*/ 97498 w 107840"/>
                <a:gd name="connsiteY28" fmla="*/ 37 h 46744"/>
                <a:gd name="connsiteX29" fmla="*/ 88894 w 107840"/>
                <a:gd name="connsiteY29" fmla="*/ 15010 h 46744"/>
                <a:gd name="connsiteX30" fmla="*/ 88755 w 107840"/>
                <a:gd name="connsiteY30" fmla="*/ 15010 h 46744"/>
                <a:gd name="connsiteX31" fmla="*/ 80356 w 107840"/>
                <a:gd name="connsiteY31" fmla="*/ 37 h 46744"/>
                <a:gd name="connsiteX32" fmla="*/ 69926 w 107840"/>
                <a:gd name="connsiteY32" fmla="*/ 37 h 46744"/>
                <a:gd name="connsiteX33" fmla="*/ 83679 w 107840"/>
                <a:gd name="connsiteY33" fmla="*/ 23270 h 46744"/>
                <a:gd name="connsiteX34" fmla="*/ 69386 w 107840"/>
                <a:gd name="connsiteY34" fmla="*/ 46781 h 46744"/>
                <a:gd name="connsiteX35" fmla="*/ 79275 w 107840"/>
                <a:gd name="connsiteY35" fmla="*/ 46781 h 46744"/>
                <a:gd name="connsiteX36" fmla="*/ 88354 w 107840"/>
                <a:gd name="connsiteY36" fmla="*/ 30998 h 46744"/>
                <a:gd name="connsiteX37" fmla="*/ 88485 w 107840"/>
                <a:gd name="connsiteY37" fmla="*/ 30998 h 46744"/>
                <a:gd name="connsiteX38" fmla="*/ 97424 w 107840"/>
                <a:gd name="connsiteY38" fmla="*/ 46781 h 46744"/>
                <a:gd name="connsiteX39" fmla="*/ 107862 w 107840"/>
                <a:gd name="connsiteY39" fmla="*/ 46781 h 46744"/>
                <a:gd name="connsiteX40" fmla="*/ 93495 w 107840"/>
                <a:gd name="connsiteY40" fmla="*/ 22730 h 46744"/>
                <a:gd name="connsiteX41" fmla="*/ 107313 w 107840"/>
                <a:gd name="connsiteY41" fmla="*/ 37 h 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07840" h="46744">
                  <a:moveTo>
                    <a:pt x="31245" y="15485"/>
                  </a:moveTo>
                  <a:cubicBezTo>
                    <a:pt x="31245" y="5661"/>
                    <a:pt x="25081" y="37"/>
                    <a:pt x="11802" y="37"/>
                  </a:cubicBezTo>
                  <a:lnTo>
                    <a:pt x="22" y="37"/>
                  </a:lnTo>
                  <a:lnTo>
                    <a:pt x="22" y="46781"/>
                  </a:lnTo>
                  <a:lnTo>
                    <a:pt x="9093" y="46781"/>
                  </a:lnTo>
                  <a:lnTo>
                    <a:pt x="9093" y="31808"/>
                  </a:lnTo>
                  <a:lnTo>
                    <a:pt x="11467" y="31808"/>
                  </a:lnTo>
                  <a:cubicBezTo>
                    <a:pt x="24066" y="31808"/>
                    <a:pt x="31245" y="25505"/>
                    <a:pt x="31245" y="15485"/>
                  </a:cubicBezTo>
                  <a:close/>
                  <a:moveTo>
                    <a:pt x="21691" y="15689"/>
                  </a:moveTo>
                  <a:cubicBezTo>
                    <a:pt x="21691" y="21240"/>
                    <a:pt x="18441" y="24359"/>
                    <a:pt x="11467" y="24359"/>
                  </a:cubicBezTo>
                  <a:lnTo>
                    <a:pt x="9093" y="24359"/>
                  </a:lnTo>
                  <a:lnTo>
                    <a:pt x="9093" y="7486"/>
                  </a:lnTo>
                  <a:lnTo>
                    <a:pt x="11802" y="7486"/>
                  </a:lnTo>
                  <a:cubicBezTo>
                    <a:pt x="18581" y="7486"/>
                    <a:pt x="21691" y="10466"/>
                    <a:pt x="21691" y="15689"/>
                  </a:cubicBezTo>
                  <a:close/>
                  <a:moveTo>
                    <a:pt x="63557" y="14944"/>
                  </a:moveTo>
                  <a:cubicBezTo>
                    <a:pt x="63557" y="6610"/>
                    <a:pt x="58203" y="1871"/>
                    <a:pt x="49877" y="1871"/>
                  </a:cubicBezTo>
                  <a:cubicBezTo>
                    <a:pt x="42559" y="1871"/>
                    <a:pt x="38425" y="5456"/>
                    <a:pt x="36664" y="7355"/>
                  </a:cubicBezTo>
                  <a:lnTo>
                    <a:pt x="39644" y="13111"/>
                  </a:lnTo>
                  <a:cubicBezTo>
                    <a:pt x="41003" y="11686"/>
                    <a:pt x="43909" y="9050"/>
                    <a:pt x="48453" y="9050"/>
                  </a:cubicBezTo>
                  <a:cubicBezTo>
                    <a:pt x="52653" y="9050"/>
                    <a:pt x="54822" y="11555"/>
                    <a:pt x="54822" y="15886"/>
                  </a:cubicBezTo>
                  <a:cubicBezTo>
                    <a:pt x="54822" y="21854"/>
                    <a:pt x="52039" y="25644"/>
                    <a:pt x="37475" y="41558"/>
                  </a:cubicBezTo>
                  <a:lnTo>
                    <a:pt x="38089" y="46781"/>
                  </a:lnTo>
                  <a:lnTo>
                    <a:pt x="64367" y="46781"/>
                  </a:lnTo>
                  <a:lnTo>
                    <a:pt x="64367" y="40003"/>
                  </a:lnTo>
                  <a:lnTo>
                    <a:pt x="48453" y="40003"/>
                  </a:lnTo>
                  <a:lnTo>
                    <a:pt x="48453" y="39872"/>
                  </a:lnTo>
                  <a:cubicBezTo>
                    <a:pt x="58678" y="29704"/>
                    <a:pt x="63557" y="23270"/>
                    <a:pt x="63557" y="14944"/>
                  </a:cubicBezTo>
                  <a:close/>
                  <a:moveTo>
                    <a:pt x="107313" y="37"/>
                  </a:moveTo>
                  <a:lnTo>
                    <a:pt x="97498" y="37"/>
                  </a:lnTo>
                  <a:lnTo>
                    <a:pt x="88894" y="15010"/>
                  </a:lnTo>
                  <a:lnTo>
                    <a:pt x="88755" y="15010"/>
                  </a:lnTo>
                  <a:lnTo>
                    <a:pt x="80356" y="37"/>
                  </a:lnTo>
                  <a:lnTo>
                    <a:pt x="69926" y="37"/>
                  </a:lnTo>
                  <a:lnTo>
                    <a:pt x="83679" y="23270"/>
                  </a:lnTo>
                  <a:lnTo>
                    <a:pt x="69386" y="46781"/>
                  </a:lnTo>
                  <a:lnTo>
                    <a:pt x="79275" y="46781"/>
                  </a:lnTo>
                  <a:lnTo>
                    <a:pt x="88354" y="30998"/>
                  </a:lnTo>
                  <a:lnTo>
                    <a:pt x="88485" y="30998"/>
                  </a:lnTo>
                  <a:lnTo>
                    <a:pt x="97424" y="46781"/>
                  </a:lnTo>
                  <a:lnTo>
                    <a:pt x="107862" y="46781"/>
                  </a:lnTo>
                  <a:lnTo>
                    <a:pt x="93495" y="22730"/>
                  </a:lnTo>
                  <a:lnTo>
                    <a:pt x="107313" y="37"/>
                  </a:lnTo>
                  <a:close/>
                </a:path>
              </a:pathLst>
            </a:custGeom>
            <a:solidFill>
              <a:srgbClr val="FFFFF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2" name="Freihandform: Form 221">
              <a:extLst>
                <a:ext uri="{FF2B5EF4-FFF2-40B4-BE49-F238E27FC236}">
                  <a16:creationId xmlns:a16="http://schemas.microsoft.com/office/drawing/2014/main" id="{4462915C-F281-04CE-F143-2E49FB15EEB7}"/>
                </a:ext>
              </a:extLst>
            </p:cNvPr>
            <p:cNvSpPr/>
            <p:nvPr/>
          </p:nvSpPr>
          <p:spPr>
            <a:xfrm rot="-7361">
              <a:off x="622898" y="6269908"/>
              <a:ext cx="42651" cy="56486"/>
            </a:xfrm>
            <a:custGeom>
              <a:avLst/>
              <a:gdLst>
                <a:gd name="connsiteX0" fmla="*/ 42670 w 42651"/>
                <a:gd name="connsiteY0" fmla="*/ 35 h 56486"/>
                <a:gd name="connsiteX1" fmla="*/ 19 w 42651"/>
                <a:gd name="connsiteY1" fmla="*/ 35 h 56486"/>
                <a:gd name="connsiteX2" fmla="*/ 19 w 42651"/>
                <a:gd name="connsiteY2" fmla="*/ 5929 h 56486"/>
                <a:gd name="connsiteX3" fmla="*/ 17538 w 42651"/>
                <a:gd name="connsiteY3" fmla="*/ 5929 h 56486"/>
                <a:gd name="connsiteX4" fmla="*/ 17538 w 42651"/>
                <a:gd name="connsiteY4" fmla="*/ 56521 h 56486"/>
                <a:gd name="connsiteX5" fmla="*/ 24660 w 42651"/>
                <a:gd name="connsiteY5" fmla="*/ 56521 h 56486"/>
                <a:gd name="connsiteX6" fmla="*/ 24660 w 42651"/>
                <a:gd name="connsiteY6" fmla="*/ 5929 h 56486"/>
                <a:gd name="connsiteX7" fmla="*/ 42179 w 42651"/>
                <a:gd name="connsiteY7" fmla="*/ 5929 h 56486"/>
                <a:gd name="connsiteX8" fmla="*/ 42670 w 42651"/>
                <a:gd name="connsiteY8" fmla="*/ 35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51" h="56486">
                  <a:moveTo>
                    <a:pt x="42670" y="35"/>
                  </a:moveTo>
                  <a:lnTo>
                    <a:pt x="19" y="35"/>
                  </a:lnTo>
                  <a:lnTo>
                    <a:pt x="19" y="5929"/>
                  </a:lnTo>
                  <a:lnTo>
                    <a:pt x="17538" y="5929"/>
                  </a:lnTo>
                  <a:lnTo>
                    <a:pt x="17538" y="56521"/>
                  </a:lnTo>
                  <a:lnTo>
                    <a:pt x="24660" y="56521"/>
                  </a:lnTo>
                  <a:lnTo>
                    <a:pt x="24660" y="5929"/>
                  </a:lnTo>
                  <a:lnTo>
                    <a:pt x="42179" y="5929"/>
                  </a:lnTo>
                  <a:lnTo>
                    <a:pt x="42670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3" name="Freihandform: Form 222">
              <a:extLst>
                <a:ext uri="{FF2B5EF4-FFF2-40B4-BE49-F238E27FC236}">
                  <a16:creationId xmlns:a16="http://schemas.microsoft.com/office/drawing/2014/main" id="{816CCAAE-09D4-A7B9-46BB-5CBE0AF08E79}"/>
                </a:ext>
              </a:extLst>
            </p:cNvPr>
            <p:cNvSpPr/>
            <p:nvPr/>
          </p:nvSpPr>
          <p:spPr>
            <a:xfrm rot="-7361">
              <a:off x="673406" y="6267683"/>
              <a:ext cx="31435" cy="58614"/>
            </a:xfrm>
            <a:custGeom>
              <a:avLst/>
              <a:gdLst>
                <a:gd name="connsiteX0" fmla="*/ 31454 w 31435"/>
                <a:gd name="connsiteY0" fmla="*/ 58650 h 58614"/>
                <a:gd name="connsiteX1" fmla="*/ 31454 w 31435"/>
                <a:gd name="connsiteY1" fmla="*/ 34336 h 58614"/>
                <a:gd name="connsiteX2" fmla="*/ 18519 w 31435"/>
                <a:gd name="connsiteY2" fmla="*/ 18372 h 58614"/>
                <a:gd name="connsiteX3" fmla="*/ 6813 w 31435"/>
                <a:gd name="connsiteY3" fmla="*/ 23366 h 58614"/>
                <a:gd name="connsiteX4" fmla="*/ 6649 w 31435"/>
                <a:gd name="connsiteY4" fmla="*/ 23366 h 58614"/>
                <a:gd name="connsiteX5" fmla="*/ 6649 w 31435"/>
                <a:gd name="connsiteY5" fmla="*/ 35 h 58614"/>
                <a:gd name="connsiteX6" fmla="*/ 18 w 31435"/>
                <a:gd name="connsiteY6" fmla="*/ 772 h 58614"/>
                <a:gd name="connsiteX7" fmla="*/ 18 w 31435"/>
                <a:gd name="connsiteY7" fmla="*/ 58650 h 58614"/>
                <a:gd name="connsiteX8" fmla="*/ 6649 w 31435"/>
                <a:gd name="connsiteY8" fmla="*/ 58650 h 58614"/>
                <a:gd name="connsiteX9" fmla="*/ 6649 w 31435"/>
                <a:gd name="connsiteY9" fmla="*/ 28524 h 58614"/>
                <a:gd name="connsiteX10" fmla="*/ 16964 w 31435"/>
                <a:gd name="connsiteY10" fmla="*/ 24267 h 58614"/>
                <a:gd name="connsiteX11" fmla="*/ 24823 w 31435"/>
                <a:gd name="connsiteY11" fmla="*/ 35400 h 58614"/>
                <a:gd name="connsiteX12" fmla="*/ 24823 w 31435"/>
                <a:gd name="connsiteY12" fmla="*/ 58650 h 58614"/>
                <a:gd name="connsiteX13" fmla="*/ 31454 w 31435"/>
                <a:gd name="connsiteY13" fmla="*/ 58650 h 58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35" h="58614">
                  <a:moveTo>
                    <a:pt x="31454" y="58650"/>
                  </a:moveTo>
                  <a:lnTo>
                    <a:pt x="31454" y="34336"/>
                  </a:lnTo>
                  <a:cubicBezTo>
                    <a:pt x="31454" y="23612"/>
                    <a:pt x="26870" y="18372"/>
                    <a:pt x="18519" y="18372"/>
                  </a:cubicBezTo>
                  <a:cubicBezTo>
                    <a:pt x="12461" y="18372"/>
                    <a:pt x="8778" y="21401"/>
                    <a:pt x="6813" y="23366"/>
                  </a:cubicBezTo>
                  <a:lnTo>
                    <a:pt x="6649" y="23366"/>
                  </a:lnTo>
                  <a:lnTo>
                    <a:pt x="6649" y="35"/>
                  </a:lnTo>
                  <a:lnTo>
                    <a:pt x="18" y="772"/>
                  </a:lnTo>
                  <a:lnTo>
                    <a:pt x="18" y="58650"/>
                  </a:lnTo>
                  <a:lnTo>
                    <a:pt x="6649" y="58650"/>
                  </a:lnTo>
                  <a:lnTo>
                    <a:pt x="6649" y="28524"/>
                  </a:lnTo>
                  <a:cubicBezTo>
                    <a:pt x="8450" y="26886"/>
                    <a:pt x="11643" y="24267"/>
                    <a:pt x="16964" y="24267"/>
                  </a:cubicBezTo>
                  <a:cubicBezTo>
                    <a:pt x="22531" y="24267"/>
                    <a:pt x="24823" y="27869"/>
                    <a:pt x="24823" y="35400"/>
                  </a:cubicBezTo>
                  <a:lnTo>
                    <a:pt x="24823" y="58650"/>
                  </a:lnTo>
                  <a:lnTo>
                    <a:pt x="31454" y="58650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4" name="Freihandform: Form 223">
              <a:extLst>
                <a:ext uri="{FF2B5EF4-FFF2-40B4-BE49-F238E27FC236}">
                  <a16:creationId xmlns:a16="http://schemas.microsoft.com/office/drawing/2014/main" id="{189AC123-9AE4-9052-AD45-BB7E9011DBF1}"/>
                </a:ext>
              </a:extLst>
            </p:cNvPr>
            <p:cNvSpPr/>
            <p:nvPr/>
          </p:nvSpPr>
          <p:spPr>
            <a:xfrm rot="-7361">
              <a:off x="714932" y="6285932"/>
              <a:ext cx="30862" cy="41259"/>
            </a:xfrm>
            <a:custGeom>
              <a:avLst/>
              <a:gdLst>
                <a:gd name="connsiteX0" fmla="*/ 30225 w 30862"/>
                <a:gd name="connsiteY0" fmla="*/ 14934 h 41259"/>
                <a:gd name="connsiteX1" fmla="*/ 16881 w 30862"/>
                <a:gd name="connsiteY1" fmla="*/ 35 h 41259"/>
                <a:gd name="connsiteX2" fmla="*/ 17 w 30862"/>
                <a:gd name="connsiteY2" fmla="*/ 20091 h 41259"/>
                <a:gd name="connsiteX3" fmla="*/ 17454 w 30862"/>
                <a:gd name="connsiteY3" fmla="*/ 41294 h 41259"/>
                <a:gd name="connsiteX4" fmla="*/ 30880 w 30862"/>
                <a:gd name="connsiteY4" fmla="*/ 36628 h 41259"/>
                <a:gd name="connsiteX5" fmla="*/ 28670 w 30862"/>
                <a:gd name="connsiteY5" fmla="*/ 31634 h 41259"/>
                <a:gd name="connsiteX6" fmla="*/ 18355 w 30862"/>
                <a:gd name="connsiteY6" fmla="*/ 35154 h 41259"/>
                <a:gd name="connsiteX7" fmla="*/ 6648 w 30862"/>
                <a:gd name="connsiteY7" fmla="*/ 22056 h 41259"/>
                <a:gd name="connsiteX8" fmla="*/ 29489 w 30862"/>
                <a:gd name="connsiteY8" fmla="*/ 22056 h 41259"/>
                <a:gd name="connsiteX9" fmla="*/ 30225 w 30862"/>
                <a:gd name="connsiteY9" fmla="*/ 14934 h 41259"/>
                <a:gd name="connsiteX10" fmla="*/ 16472 w 30862"/>
                <a:gd name="connsiteY10" fmla="*/ 5683 h 41259"/>
                <a:gd name="connsiteX11" fmla="*/ 24004 w 30862"/>
                <a:gd name="connsiteY11" fmla="*/ 14279 h 41259"/>
                <a:gd name="connsiteX12" fmla="*/ 23840 w 30862"/>
                <a:gd name="connsiteY12" fmla="*/ 16899 h 41259"/>
                <a:gd name="connsiteX13" fmla="*/ 6648 w 30862"/>
                <a:gd name="connsiteY13" fmla="*/ 16899 h 41259"/>
                <a:gd name="connsiteX14" fmla="*/ 16472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25" y="14934"/>
                  </a:moveTo>
                  <a:cubicBezTo>
                    <a:pt x="30225" y="5356"/>
                    <a:pt x="24986" y="35"/>
                    <a:pt x="16881" y="35"/>
                  </a:cubicBezTo>
                  <a:cubicBezTo>
                    <a:pt x="7958" y="35"/>
                    <a:pt x="17" y="6420"/>
                    <a:pt x="17" y="20091"/>
                  </a:cubicBezTo>
                  <a:cubicBezTo>
                    <a:pt x="17" y="34827"/>
                    <a:pt x="6894" y="41294"/>
                    <a:pt x="17454" y="41294"/>
                  </a:cubicBezTo>
                  <a:cubicBezTo>
                    <a:pt x="26132" y="41294"/>
                    <a:pt x="29980" y="37610"/>
                    <a:pt x="30880" y="36628"/>
                  </a:cubicBezTo>
                  <a:lnTo>
                    <a:pt x="28670" y="31634"/>
                  </a:lnTo>
                  <a:cubicBezTo>
                    <a:pt x="27606" y="32535"/>
                    <a:pt x="24331" y="35154"/>
                    <a:pt x="18355" y="35154"/>
                  </a:cubicBezTo>
                  <a:cubicBezTo>
                    <a:pt x="11315" y="35154"/>
                    <a:pt x="7140" y="30979"/>
                    <a:pt x="6648" y="22056"/>
                  </a:cubicBezTo>
                  <a:lnTo>
                    <a:pt x="29489" y="22056"/>
                  </a:lnTo>
                  <a:cubicBezTo>
                    <a:pt x="29898" y="20010"/>
                    <a:pt x="30225" y="17717"/>
                    <a:pt x="30225" y="14934"/>
                  </a:cubicBezTo>
                  <a:close/>
                  <a:moveTo>
                    <a:pt x="16472" y="5683"/>
                  </a:moveTo>
                  <a:cubicBezTo>
                    <a:pt x="21138" y="5683"/>
                    <a:pt x="24004" y="8794"/>
                    <a:pt x="24004" y="14279"/>
                  </a:cubicBezTo>
                  <a:cubicBezTo>
                    <a:pt x="24004" y="15098"/>
                    <a:pt x="24004" y="15916"/>
                    <a:pt x="23840" y="16899"/>
                  </a:cubicBezTo>
                  <a:lnTo>
                    <a:pt x="6648" y="16899"/>
                  </a:lnTo>
                  <a:cubicBezTo>
                    <a:pt x="7140" y="9695"/>
                    <a:pt x="10987" y="5683"/>
                    <a:pt x="16472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5" name="Freihandform: Form 224">
              <a:extLst>
                <a:ext uri="{FF2B5EF4-FFF2-40B4-BE49-F238E27FC236}">
                  <a16:creationId xmlns:a16="http://schemas.microsoft.com/office/drawing/2014/main" id="{2CAE350A-8D98-615B-4919-AFFE732A835D}"/>
                </a:ext>
              </a:extLst>
            </p:cNvPr>
            <p:cNvSpPr/>
            <p:nvPr/>
          </p:nvSpPr>
          <p:spPr>
            <a:xfrm rot="-7361">
              <a:off x="776148" y="6269592"/>
              <a:ext cx="31272" cy="56486"/>
            </a:xfrm>
            <a:custGeom>
              <a:avLst/>
              <a:gdLst>
                <a:gd name="connsiteX0" fmla="*/ 7138 w 31272"/>
                <a:gd name="connsiteY0" fmla="*/ 56521 h 56486"/>
                <a:gd name="connsiteX1" fmla="*/ 7138 w 31272"/>
                <a:gd name="connsiteY1" fmla="*/ 32289 h 56486"/>
                <a:gd name="connsiteX2" fmla="*/ 28833 w 31272"/>
                <a:gd name="connsiteY2" fmla="*/ 32289 h 56486"/>
                <a:gd name="connsiteX3" fmla="*/ 28833 w 31272"/>
                <a:gd name="connsiteY3" fmla="*/ 26559 h 56486"/>
                <a:gd name="connsiteX4" fmla="*/ 7138 w 31272"/>
                <a:gd name="connsiteY4" fmla="*/ 26559 h 56486"/>
                <a:gd name="connsiteX5" fmla="*/ 7138 w 31272"/>
                <a:gd name="connsiteY5" fmla="*/ 5929 h 56486"/>
                <a:gd name="connsiteX6" fmla="*/ 30797 w 31272"/>
                <a:gd name="connsiteY6" fmla="*/ 5929 h 56486"/>
                <a:gd name="connsiteX7" fmla="*/ 31289 w 31272"/>
                <a:gd name="connsiteY7" fmla="*/ 35 h 56486"/>
                <a:gd name="connsiteX8" fmla="*/ 16 w 31272"/>
                <a:gd name="connsiteY8" fmla="*/ 35 h 56486"/>
                <a:gd name="connsiteX9" fmla="*/ 16 w 31272"/>
                <a:gd name="connsiteY9" fmla="*/ 56521 h 56486"/>
                <a:gd name="connsiteX10" fmla="*/ 7138 w 31272"/>
                <a:gd name="connsiteY10" fmla="*/ 56521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272" h="56486">
                  <a:moveTo>
                    <a:pt x="7138" y="56521"/>
                  </a:moveTo>
                  <a:lnTo>
                    <a:pt x="7138" y="32289"/>
                  </a:lnTo>
                  <a:lnTo>
                    <a:pt x="28833" y="32289"/>
                  </a:lnTo>
                  <a:lnTo>
                    <a:pt x="28833" y="26559"/>
                  </a:lnTo>
                  <a:lnTo>
                    <a:pt x="7138" y="26559"/>
                  </a:lnTo>
                  <a:lnTo>
                    <a:pt x="7138" y="5929"/>
                  </a:lnTo>
                  <a:lnTo>
                    <a:pt x="30797" y="5929"/>
                  </a:lnTo>
                  <a:lnTo>
                    <a:pt x="31289" y="35"/>
                  </a:lnTo>
                  <a:lnTo>
                    <a:pt x="16" y="35"/>
                  </a:lnTo>
                  <a:lnTo>
                    <a:pt x="16" y="56521"/>
                  </a:lnTo>
                  <a:lnTo>
                    <a:pt x="7138" y="56521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6" name="Freihandform: Form 225">
              <a:extLst>
                <a:ext uri="{FF2B5EF4-FFF2-40B4-BE49-F238E27FC236}">
                  <a16:creationId xmlns:a16="http://schemas.microsoft.com/office/drawing/2014/main" id="{9E1E28E7-66F0-5FA0-B851-E83214DE8700}"/>
                </a:ext>
              </a:extLst>
            </p:cNvPr>
            <p:cNvSpPr/>
            <p:nvPr/>
          </p:nvSpPr>
          <p:spPr>
            <a:xfrm rot="-7361">
              <a:off x="815536" y="6286699"/>
              <a:ext cx="30944" cy="40277"/>
            </a:xfrm>
            <a:custGeom>
              <a:avLst/>
              <a:gdLst>
                <a:gd name="connsiteX0" fmla="*/ 6647 w 30944"/>
                <a:gd name="connsiteY0" fmla="*/ 35 h 40277"/>
                <a:gd name="connsiteX1" fmla="*/ 16 w 30944"/>
                <a:gd name="connsiteY1" fmla="*/ 35 h 40277"/>
                <a:gd name="connsiteX2" fmla="*/ 16 w 30944"/>
                <a:gd name="connsiteY2" fmla="*/ 24348 h 40277"/>
                <a:gd name="connsiteX3" fmla="*/ 12541 w 30944"/>
                <a:gd name="connsiteY3" fmla="*/ 40312 h 40277"/>
                <a:gd name="connsiteX4" fmla="*/ 24657 w 30944"/>
                <a:gd name="connsiteY4" fmla="*/ 34909 h 40277"/>
                <a:gd name="connsiteX5" fmla="*/ 24821 w 30944"/>
                <a:gd name="connsiteY5" fmla="*/ 34909 h 40277"/>
                <a:gd name="connsiteX6" fmla="*/ 24821 w 30944"/>
                <a:gd name="connsiteY6" fmla="*/ 39329 h 40277"/>
                <a:gd name="connsiteX7" fmla="*/ 30960 w 30944"/>
                <a:gd name="connsiteY7" fmla="*/ 39329 h 40277"/>
                <a:gd name="connsiteX8" fmla="*/ 30960 w 30944"/>
                <a:gd name="connsiteY8" fmla="*/ 35 h 40277"/>
                <a:gd name="connsiteX9" fmla="*/ 24329 w 30944"/>
                <a:gd name="connsiteY9" fmla="*/ 35 h 40277"/>
                <a:gd name="connsiteX10" fmla="*/ 24329 w 30944"/>
                <a:gd name="connsiteY10" fmla="*/ 29997 h 40277"/>
                <a:gd name="connsiteX11" fmla="*/ 14260 w 30944"/>
                <a:gd name="connsiteY11" fmla="*/ 34172 h 40277"/>
                <a:gd name="connsiteX12" fmla="*/ 6647 w 30944"/>
                <a:gd name="connsiteY12" fmla="*/ 23284 h 40277"/>
                <a:gd name="connsiteX13" fmla="*/ 6647 w 30944"/>
                <a:gd name="connsiteY13" fmla="*/ 35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7" y="35"/>
                  </a:moveTo>
                  <a:lnTo>
                    <a:pt x="16" y="35"/>
                  </a:lnTo>
                  <a:lnTo>
                    <a:pt x="16" y="24348"/>
                  </a:lnTo>
                  <a:cubicBezTo>
                    <a:pt x="16" y="35318"/>
                    <a:pt x="4436" y="40312"/>
                    <a:pt x="12541" y="40312"/>
                  </a:cubicBezTo>
                  <a:cubicBezTo>
                    <a:pt x="20236" y="40312"/>
                    <a:pt x="23429" y="36382"/>
                    <a:pt x="24657" y="34909"/>
                  </a:cubicBezTo>
                  <a:lnTo>
                    <a:pt x="24821" y="34909"/>
                  </a:lnTo>
                  <a:lnTo>
                    <a:pt x="24821" y="39329"/>
                  </a:lnTo>
                  <a:lnTo>
                    <a:pt x="30960" y="39329"/>
                  </a:lnTo>
                  <a:lnTo>
                    <a:pt x="30960" y="35"/>
                  </a:lnTo>
                  <a:lnTo>
                    <a:pt x="24329" y="35"/>
                  </a:lnTo>
                  <a:lnTo>
                    <a:pt x="24329" y="29997"/>
                  </a:lnTo>
                  <a:cubicBezTo>
                    <a:pt x="22774" y="31471"/>
                    <a:pt x="19827" y="34172"/>
                    <a:pt x="14260" y="34172"/>
                  </a:cubicBezTo>
                  <a:cubicBezTo>
                    <a:pt x="8939" y="34172"/>
                    <a:pt x="6647" y="30897"/>
                    <a:pt x="6647" y="23284"/>
                  </a:cubicBezTo>
                  <a:lnTo>
                    <a:pt x="6647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7" name="Freihandform: Form 226">
              <a:extLst>
                <a:ext uri="{FF2B5EF4-FFF2-40B4-BE49-F238E27FC236}">
                  <a16:creationId xmlns:a16="http://schemas.microsoft.com/office/drawing/2014/main" id="{DE990173-D974-A89D-652D-A32FE6D8DCFC}"/>
                </a:ext>
              </a:extLst>
            </p:cNvPr>
            <p:cNvSpPr/>
            <p:nvPr/>
          </p:nvSpPr>
          <p:spPr>
            <a:xfrm rot="-7361">
              <a:off x="855147" y="6275653"/>
              <a:ext cx="23249" cy="51247"/>
            </a:xfrm>
            <a:custGeom>
              <a:avLst/>
              <a:gdLst>
                <a:gd name="connsiteX0" fmla="*/ 23019 w 23249"/>
                <a:gd name="connsiteY0" fmla="*/ 11004 h 51247"/>
                <a:gd name="connsiteX1" fmla="*/ 12049 w 23249"/>
                <a:gd name="connsiteY1" fmla="*/ 11004 h 51247"/>
                <a:gd name="connsiteX2" fmla="*/ 12049 w 23249"/>
                <a:gd name="connsiteY2" fmla="*/ 35 h 51247"/>
                <a:gd name="connsiteX3" fmla="*/ 6155 w 23249"/>
                <a:gd name="connsiteY3" fmla="*/ 35 h 51247"/>
                <a:gd name="connsiteX4" fmla="*/ 5418 w 23249"/>
                <a:gd name="connsiteY4" fmla="*/ 11004 h 51247"/>
                <a:gd name="connsiteX5" fmla="*/ 15 w 23249"/>
                <a:gd name="connsiteY5" fmla="*/ 11987 h 51247"/>
                <a:gd name="connsiteX6" fmla="*/ 15 w 23249"/>
                <a:gd name="connsiteY6" fmla="*/ 16653 h 51247"/>
                <a:gd name="connsiteX7" fmla="*/ 5418 w 23249"/>
                <a:gd name="connsiteY7" fmla="*/ 16653 h 51247"/>
                <a:gd name="connsiteX8" fmla="*/ 5418 w 23249"/>
                <a:gd name="connsiteY8" fmla="*/ 37856 h 51247"/>
                <a:gd name="connsiteX9" fmla="*/ 16060 w 23249"/>
                <a:gd name="connsiteY9" fmla="*/ 51282 h 51247"/>
                <a:gd name="connsiteX10" fmla="*/ 23265 w 23249"/>
                <a:gd name="connsiteY10" fmla="*/ 49563 h 51247"/>
                <a:gd name="connsiteX11" fmla="*/ 22446 w 23249"/>
                <a:gd name="connsiteY11" fmla="*/ 44078 h 51247"/>
                <a:gd name="connsiteX12" fmla="*/ 17616 w 23249"/>
                <a:gd name="connsiteY12" fmla="*/ 45142 h 51247"/>
                <a:gd name="connsiteX13" fmla="*/ 12049 w 23249"/>
                <a:gd name="connsiteY13" fmla="*/ 36955 h 51247"/>
                <a:gd name="connsiteX14" fmla="*/ 12049 w 23249"/>
                <a:gd name="connsiteY14" fmla="*/ 16653 h 51247"/>
                <a:gd name="connsiteX15" fmla="*/ 22200 w 23249"/>
                <a:gd name="connsiteY15" fmla="*/ 16653 h 51247"/>
                <a:gd name="connsiteX16" fmla="*/ 23019 w 23249"/>
                <a:gd name="connsiteY16" fmla="*/ 11004 h 5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49" h="51247">
                  <a:moveTo>
                    <a:pt x="23019" y="11004"/>
                  </a:moveTo>
                  <a:lnTo>
                    <a:pt x="12049" y="11004"/>
                  </a:lnTo>
                  <a:lnTo>
                    <a:pt x="12049" y="35"/>
                  </a:lnTo>
                  <a:lnTo>
                    <a:pt x="6155" y="35"/>
                  </a:lnTo>
                  <a:lnTo>
                    <a:pt x="5418" y="11004"/>
                  </a:lnTo>
                  <a:lnTo>
                    <a:pt x="15" y="11987"/>
                  </a:lnTo>
                  <a:lnTo>
                    <a:pt x="15" y="16653"/>
                  </a:lnTo>
                  <a:lnTo>
                    <a:pt x="5418" y="16653"/>
                  </a:lnTo>
                  <a:lnTo>
                    <a:pt x="5418" y="37856"/>
                  </a:lnTo>
                  <a:cubicBezTo>
                    <a:pt x="5418" y="46861"/>
                    <a:pt x="8611" y="51282"/>
                    <a:pt x="16060" y="51282"/>
                  </a:cubicBezTo>
                  <a:cubicBezTo>
                    <a:pt x="20236" y="51282"/>
                    <a:pt x="22446" y="50054"/>
                    <a:pt x="23265" y="49563"/>
                  </a:cubicBezTo>
                  <a:lnTo>
                    <a:pt x="22446" y="44078"/>
                  </a:lnTo>
                  <a:cubicBezTo>
                    <a:pt x="21627" y="44487"/>
                    <a:pt x="19990" y="45142"/>
                    <a:pt x="17616" y="45142"/>
                  </a:cubicBezTo>
                  <a:cubicBezTo>
                    <a:pt x="13605" y="45142"/>
                    <a:pt x="12049" y="42932"/>
                    <a:pt x="12049" y="36955"/>
                  </a:cubicBezTo>
                  <a:lnTo>
                    <a:pt x="12049" y="16653"/>
                  </a:lnTo>
                  <a:lnTo>
                    <a:pt x="22200" y="16653"/>
                  </a:lnTo>
                  <a:lnTo>
                    <a:pt x="23019" y="1100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8" name="Freihandform: Form 227">
              <a:extLst>
                <a:ext uri="{FF2B5EF4-FFF2-40B4-BE49-F238E27FC236}">
                  <a16:creationId xmlns:a16="http://schemas.microsoft.com/office/drawing/2014/main" id="{4C9ADA90-5583-4D6D-36EC-EF43AD9A9991}"/>
                </a:ext>
              </a:extLst>
            </p:cNvPr>
            <p:cNvSpPr/>
            <p:nvPr/>
          </p:nvSpPr>
          <p:spPr>
            <a:xfrm rot="-7361">
              <a:off x="886275" y="6286548"/>
              <a:ext cx="30944" cy="40277"/>
            </a:xfrm>
            <a:custGeom>
              <a:avLst/>
              <a:gdLst>
                <a:gd name="connsiteX0" fmla="*/ 6645 w 30944"/>
                <a:gd name="connsiteY0" fmla="*/ 35 h 40277"/>
                <a:gd name="connsiteX1" fmla="*/ 14 w 30944"/>
                <a:gd name="connsiteY1" fmla="*/ 35 h 40277"/>
                <a:gd name="connsiteX2" fmla="*/ 14 w 30944"/>
                <a:gd name="connsiteY2" fmla="*/ 24348 h 40277"/>
                <a:gd name="connsiteX3" fmla="*/ 12540 w 30944"/>
                <a:gd name="connsiteY3" fmla="*/ 40312 h 40277"/>
                <a:gd name="connsiteX4" fmla="*/ 24656 w 30944"/>
                <a:gd name="connsiteY4" fmla="*/ 34909 h 40277"/>
                <a:gd name="connsiteX5" fmla="*/ 24819 w 30944"/>
                <a:gd name="connsiteY5" fmla="*/ 34909 h 40277"/>
                <a:gd name="connsiteX6" fmla="*/ 24819 w 30944"/>
                <a:gd name="connsiteY6" fmla="*/ 39329 h 40277"/>
                <a:gd name="connsiteX7" fmla="*/ 30959 w 30944"/>
                <a:gd name="connsiteY7" fmla="*/ 39329 h 40277"/>
                <a:gd name="connsiteX8" fmla="*/ 30959 w 30944"/>
                <a:gd name="connsiteY8" fmla="*/ 35 h 40277"/>
                <a:gd name="connsiteX9" fmla="*/ 24328 w 30944"/>
                <a:gd name="connsiteY9" fmla="*/ 35 h 40277"/>
                <a:gd name="connsiteX10" fmla="*/ 24328 w 30944"/>
                <a:gd name="connsiteY10" fmla="*/ 29997 h 40277"/>
                <a:gd name="connsiteX11" fmla="*/ 14259 w 30944"/>
                <a:gd name="connsiteY11" fmla="*/ 34172 h 40277"/>
                <a:gd name="connsiteX12" fmla="*/ 6645 w 30944"/>
                <a:gd name="connsiteY12" fmla="*/ 23284 h 40277"/>
                <a:gd name="connsiteX13" fmla="*/ 6645 w 30944"/>
                <a:gd name="connsiteY13" fmla="*/ 35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5" y="35"/>
                  </a:moveTo>
                  <a:lnTo>
                    <a:pt x="14" y="35"/>
                  </a:lnTo>
                  <a:lnTo>
                    <a:pt x="14" y="24348"/>
                  </a:lnTo>
                  <a:cubicBezTo>
                    <a:pt x="14" y="35318"/>
                    <a:pt x="4435" y="40312"/>
                    <a:pt x="12540" y="40312"/>
                  </a:cubicBezTo>
                  <a:cubicBezTo>
                    <a:pt x="20235" y="40312"/>
                    <a:pt x="23428" y="36382"/>
                    <a:pt x="24656" y="34909"/>
                  </a:cubicBezTo>
                  <a:lnTo>
                    <a:pt x="24819" y="34909"/>
                  </a:lnTo>
                  <a:lnTo>
                    <a:pt x="24819" y="39329"/>
                  </a:lnTo>
                  <a:lnTo>
                    <a:pt x="30959" y="39329"/>
                  </a:lnTo>
                  <a:lnTo>
                    <a:pt x="30959" y="35"/>
                  </a:lnTo>
                  <a:lnTo>
                    <a:pt x="24328" y="35"/>
                  </a:lnTo>
                  <a:lnTo>
                    <a:pt x="24328" y="29997"/>
                  </a:lnTo>
                  <a:cubicBezTo>
                    <a:pt x="22773" y="31470"/>
                    <a:pt x="19826" y="34172"/>
                    <a:pt x="14259" y="34172"/>
                  </a:cubicBezTo>
                  <a:cubicBezTo>
                    <a:pt x="8938" y="34172"/>
                    <a:pt x="6645" y="30897"/>
                    <a:pt x="6645" y="23284"/>
                  </a:cubicBezTo>
                  <a:lnTo>
                    <a:pt x="6645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9" name="Freihandform: Form 228">
              <a:extLst>
                <a:ext uri="{FF2B5EF4-FFF2-40B4-BE49-F238E27FC236}">
                  <a16:creationId xmlns:a16="http://schemas.microsoft.com/office/drawing/2014/main" id="{C2B413CE-7174-35F7-5E36-3EAAE8958CAD}"/>
                </a:ext>
              </a:extLst>
            </p:cNvPr>
            <p:cNvSpPr/>
            <p:nvPr/>
          </p:nvSpPr>
          <p:spPr>
            <a:xfrm rot="-7361">
              <a:off x="929579" y="6285730"/>
              <a:ext cx="19893" cy="40031"/>
            </a:xfrm>
            <a:custGeom>
              <a:avLst/>
              <a:gdLst>
                <a:gd name="connsiteX0" fmla="*/ 19907 w 19893"/>
                <a:gd name="connsiteY0" fmla="*/ 608 h 40031"/>
                <a:gd name="connsiteX1" fmla="*/ 16305 w 19893"/>
                <a:gd name="connsiteY1" fmla="*/ 35 h 40031"/>
                <a:gd name="connsiteX2" fmla="*/ 6317 w 19893"/>
                <a:gd name="connsiteY2" fmla="*/ 6584 h 40031"/>
                <a:gd name="connsiteX3" fmla="*/ 6154 w 19893"/>
                <a:gd name="connsiteY3" fmla="*/ 6584 h 40031"/>
                <a:gd name="connsiteX4" fmla="*/ 6154 w 19893"/>
                <a:gd name="connsiteY4" fmla="*/ 771 h 40031"/>
                <a:gd name="connsiteX5" fmla="*/ 14 w 19893"/>
                <a:gd name="connsiteY5" fmla="*/ 771 h 40031"/>
                <a:gd name="connsiteX6" fmla="*/ 14 w 19893"/>
                <a:gd name="connsiteY6" fmla="*/ 40066 h 40031"/>
                <a:gd name="connsiteX7" fmla="*/ 6645 w 19893"/>
                <a:gd name="connsiteY7" fmla="*/ 40066 h 40031"/>
                <a:gd name="connsiteX8" fmla="*/ 6645 w 19893"/>
                <a:gd name="connsiteY8" fmla="*/ 11496 h 40031"/>
                <a:gd name="connsiteX9" fmla="*/ 15732 w 19893"/>
                <a:gd name="connsiteY9" fmla="*/ 5929 h 40031"/>
                <a:gd name="connsiteX10" fmla="*/ 19334 w 19893"/>
                <a:gd name="connsiteY10" fmla="*/ 6666 h 40031"/>
                <a:gd name="connsiteX11" fmla="*/ 19907 w 19893"/>
                <a:gd name="connsiteY11" fmla="*/ 608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907" y="608"/>
                  </a:moveTo>
                  <a:cubicBezTo>
                    <a:pt x="18924" y="280"/>
                    <a:pt x="17942" y="35"/>
                    <a:pt x="16305" y="35"/>
                  </a:cubicBezTo>
                  <a:cubicBezTo>
                    <a:pt x="10165" y="35"/>
                    <a:pt x="7545" y="3718"/>
                    <a:pt x="6317" y="6584"/>
                  </a:cubicBezTo>
                  <a:lnTo>
                    <a:pt x="6154" y="6584"/>
                  </a:lnTo>
                  <a:lnTo>
                    <a:pt x="6154" y="771"/>
                  </a:lnTo>
                  <a:lnTo>
                    <a:pt x="14" y="771"/>
                  </a:lnTo>
                  <a:lnTo>
                    <a:pt x="14" y="40066"/>
                  </a:lnTo>
                  <a:lnTo>
                    <a:pt x="6645" y="40066"/>
                  </a:lnTo>
                  <a:lnTo>
                    <a:pt x="6645" y="11496"/>
                  </a:lnTo>
                  <a:cubicBezTo>
                    <a:pt x="7791" y="9121"/>
                    <a:pt x="10492" y="5929"/>
                    <a:pt x="15732" y="5929"/>
                  </a:cubicBezTo>
                  <a:cubicBezTo>
                    <a:pt x="17860" y="5929"/>
                    <a:pt x="18843" y="6420"/>
                    <a:pt x="19334" y="6666"/>
                  </a:cubicBezTo>
                  <a:lnTo>
                    <a:pt x="19907" y="608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0" name="Freihandform: Form 229">
              <a:extLst>
                <a:ext uri="{FF2B5EF4-FFF2-40B4-BE49-F238E27FC236}">
                  <a16:creationId xmlns:a16="http://schemas.microsoft.com/office/drawing/2014/main" id="{08D196F8-80A5-9A64-4F6A-5FE604A504EA}"/>
                </a:ext>
              </a:extLst>
            </p:cNvPr>
            <p:cNvSpPr/>
            <p:nvPr/>
          </p:nvSpPr>
          <p:spPr>
            <a:xfrm rot="-7361">
              <a:off x="954712" y="6285419"/>
              <a:ext cx="30862" cy="41259"/>
            </a:xfrm>
            <a:custGeom>
              <a:avLst/>
              <a:gdLst>
                <a:gd name="connsiteX0" fmla="*/ 30221 w 30862"/>
                <a:gd name="connsiteY0" fmla="*/ 14934 h 41259"/>
                <a:gd name="connsiteX1" fmla="*/ 16877 w 30862"/>
                <a:gd name="connsiteY1" fmla="*/ 35 h 41259"/>
                <a:gd name="connsiteX2" fmla="*/ 13 w 30862"/>
                <a:gd name="connsiteY2" fmla="*/ 20091 h 41259"/>
                <a:gd name="connsiteX3" fmla="*/ 17450 w 30862"/>
                <a:gd name="connsiteY3" fmla="*/ 41294 h 41259"/>
                <a:gd name="connsiteX4" fmla="*/ 30876 w 30862"/>
                <a:gd name="connsiteY4" fmla="*/ 36628 h 41259"/>
                <a:gd name="connsiteX5" fmla="*/ 28666 w 30862"/>
                <a:gd name="connsiteY5" fmla="*/ 31634 h 41259"/>
                <a:gd name="connsiteX6" fmla="*/ 18351 w 30862"/>
                <a:gd name="connsiteY6" fmla="*/ 35154 h 41259"/>
                <a:gd name="connsiteX7" fmla="*/ 6644 w 30862"/>
                <a:gd name="connsiteY7" fmla="*/ 22056 h 41259"/>
                <a:gd name="connsiteX8" fmla="*/ 29484 w 30862"/>
                <a:gd name="connsiteY8" fmla="*/ 22056 h 41259"/>
                <a:gd name="connsiteX9" fmla="*/ 30221 w 30862"/>
                <a:gd name="connsiteY9" fmla="*/ 14934 h 41259"/>
                <a:gd name="connsiteX10" fmla="*/ 16468 w 30862"/>
                <a:gd name="connsiteY10" fmla="*/ 5683 h 41259"/>
                <a:gd name="connsiteX11" fmla="*/ 24000 w 30862"/>
                <a:gd name="connsiteY11" fmla="*/ 14279 h 41259"/>
                <a:gd name="connsiteX12" fmla="*/ 23836 w 30862"/>
                <a:gd name="connsiteY12" fmla="*/ 16899 h 41259"/>
                <a:gd name="connsiteX13" fmla="*/ 6644 w 30862"/>
                <a:gd name="connsiteY13" fmla="*/ 16899 h 41259"/>
                <a:gd name="connsiteX14" fmla="*/ 16468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21" y="14934"/>
                  </a:moveTo>
                  <a:cubicBezTo>
                    <a:pt x="30221" y="5356"/>
                    <a:pt x="24982" y="35"/>
                    <a:pt x="16877" y="35"/>
                  </a:cubicBezTo>
                  <a:cubicBezTo>
                    <a:pt x="7954" y="35"/>
                    <a:pt x="13" y="6420"/>
                    <a:pt x="13" y="20091"/>
                  </a:cubicBezTo>
                  <a:cubicBezTo>
                    <a:pt x="13" y="34827"/>
                    <a:pt x="6890" y="41294"/>
                    <a:pt x="17450" y="41294"/>
                  </a:cubicBezTo>
                  <a:cubicBezTo>
                    <a:pt x="26128" y="41294"/>
                    <a:pt x="29976" y="37610"/>
                    <a:pt x="30876" y="36628"/>
                  </a:cubicBezTo>
                  <a:lnTo>
                    <a:pt x="28666" y="31634"/>
                  </a:lnTo>
                  <a:cubicBezTo>
                    <a:pt x="27602" y="32535"/>
                    <a:pt x="24327" y="35154"/>
                    <a:pt x="18351" y="35154"/>
                  </a:cubicBezTo>
                  <a:cubicBezTo>
                    <a:pt x="11311" y="35154"/>
                    <a:pt x="7135" y="30979"/>
                    <a:pt x="6644" y="22056"/>
                  </a:cubicBezTo>
                  <a:lnTo>
                    <a:pt x="29484" y="22056"/>
                  </a:lnTo>
                  <a:cubicBezTo>
                    <a:pt x="29894" y="20009"/>
                    <a:pt x="30221" y="17717"/>
                    <a:pt x="30221" y="14934"/>
                  </a:cubicBezTo>
                  <a:close/>
                  <a:moveTo>
                    <a:pt x="16468" y="5683"/>
                  </a:moveTo>
                  <a:cubicBezTo>
                    <a:pt x="21134" y="5683"/>
                    <a:pt x="24000" y="8794"/>
                    <a:pt x="24000" y="14279"/>
                  </a:cubicBezTo>
                  <a:cubicBezTo>
                    <a:pt x="24000" y="15098"/>
                    <a:pt x="24000" y="15916"/>
                    <a:pt x="23836" y="16899"/>
                  </a:cubicBezTo>
                  <a:lnTo>
                    <a:pt x="6644" y="16899"/>
                  </a:lnTo>
                  <a:cubicBezTo>
                    <a:pt x="7135" y="9695"/>
                    <a:pt x="10983" y="5683"/>
                    <a:pt x="16468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1" name="Freihandform: Form 230">
              <a:extLst>
                <a:ext uri="{FF2B5EF4-FFF2-40B4-BE49-F238E27FC236}">
                  <a16:creationId xmlns:a16="http://schemas.microsoft.com/office/drawing/2014/main" id="{743B16F4-AAEC-9EED-5E87-D6610B0B0CE2}"/>
                </a:ext>
              </a:extLst>
            </p:cNvPr>
            <p:cNvSpPr/>
            <p:nvPr/>
          </p:nvSpPr>
          <p:spPr>
            <a:xfrm rot="-7361">
              <a:off x="1012337" y="6285291"/>
              <a:ext cx="34874" cy="41259"/>
            </a:xfrm>
            <a:custGeom>
              <a:avLst/>
              <a:gdLst>
                <a:gd name="connsiteX0" fmla="*/ 34886 w 34874"/>
                <a:gd name="connsiteY0" fmla="*/ 20583 h 41259"/>
                <a:gd name="connsiteX1" fmla="*/ 17940 w 34874"/>
                <a:gd name="connsiteY1" fmla="*/ 35 h 41259"/>
                <a:gd name="connsiteX2" fmla="*/ 12 w 34874"/>
                <a:gd name="connsiteY2" fmla="*/ 20583 h 41259"/>
                <a:gd name="connsiteX3" fmla="*/ 16958 w 34874"/>
                <a:gd name="connsiteY3" fmla="*/ 41294 h 41259"/>
                <a:gd name="connsiteX4" fmla="*/ 34886 w 34874"/>
                <a:gd name="connsiteY4" fmla="*/ 20583 h 41259"/>
                <a:gd name="connsiteX5" fmla="*/ 28010 w 34874"/>
                <a:gd name="connsiteY5" fmla="*/ 20583 h 41259"/>
                <a:gd name="connsiteX6" fmla="*/ 17449 w 34874"/>
                <a:gd name="connsiteY6" fmla="*/ 35154 h 41259"/>
                <a:gd name="connsiteX7" fmla="*/ 6889 w 34874"/>
                <a:gd name="connsiteY7" fmla="*/ 20583 h 41259"/>
                <a:gd name="connsiteX8" fmla="*/ 17449 w 34874"/>
                <a:gd name="connsiteY8" fmla="*/ 5929 h 41259"/>
                <a:gd name="connsiteX9" fmla="*/ 28010 w 34874"/>
                <a:gd name="connsiteY9" fmla="*/ 205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874" h="41259">
                  <a:moveTo>
                    <a:pt x="34886" y="20583"/>
                  </a:moveTo>
                  <a:cubicBezTo>
                    <a:pt x="34886" y="6420"/>
                    <a:pt x="27600" y="35"/>
                    <a:pt x="17940" y="35"/>
                  </a:cubicBezTo>
                  <a:cubicBezTo>
                    <a:pt x="8526" y="35"/>
                    <a:pt x="12" y="6420"/>
                    <a:pt x="12" y="20583"/>
                  </a:cubicBezTo>
                  <a:cubicBezTo>
                    <a:pt x="12" y="34745"/>
                    <a:pt x="7298" y="41294"/>
                    <a:pt x="16958" y="41294"/>
                  </a:cubicBezTo>
                  <a:cubicBezTo>
                    <a:pt x="26373" y="41294"/>
                    <a:pt x="34886" y="34745"/>
                    <a:pt x="34886" y="20583"/>
                  </a:cubicBezTo>
                  <a:close/>
                  <a:moveTo>
                    <a:pt x="28010" y="20583"/>
                  </a:moveTo>
                  <a:cubicBezTo>
                    <a:pt x="28010" y="30488"/>
                    <a:pt x="23753" y="35154"/>
                    <a:pt x="17449" y="35154"/>
                  </a:cubicBezTo>
                  <a:cubicBezTo>
                    <a:pt x="11309" y="35154"/>
                    <a:pt x="6889" y="30488"/>
                    <a:pt x="6889" y="20583"/>
                  </a:cubicBezTo>
                  <a:cubicBezTo>
                    <a:pt x="6889" y="10595"/>
                    <a:pt x="11309" y="5929"/>
                    <a:pt x="17449" y="5929"/>
                  </a:cubicBezTo>
                  <a:cubicBezTo>
                    <a:pt x="23589" y="5929"/>
                    <a:pt x="28010" y="10595"/>
                    <a:pt x="28010" y="205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2" name="Freihandform: Form 231">
              <a:extLst>
                <a:ext uri="{FF2B5EF4-FFF2-40B4-BE49-F238E27FC236}">
                  <a16:creationId xmlns:a16="http://schemas.microsoft.com/office/drawing/2014/main" id="{0A2476C8-22BB-7DC1-47AE-94659561C172}"/>
                </a:ext>
              </a:extLst>
            </p:cNvPr>
            <p:cNvSpPr/>
            <p:nvPr/>
          </p:nvSpPr>
          <p:spPr>
            <a:xfrm rot="-7361">
              <a:off x="1053903" y="6266386"/>
              <a:ext cx="23331" cy="59106"/>
            </a:xfrm>
            <a:custGeom>
              <a:avLst/>
              <a:gdLst>
                <a:gd name="connsiteX0" fmla="*/ 22279 w 23331"/>
                <a:gd name="connsiteY0" fmla="*/ 19846 h 59106"/>
                <a:gd name="connsiteX1" fmla="*/ 12046 w 23331"/>
                <a:gd name="connsiteY1" fmla="*/ 19846 h 59106"/>
                <a:gd name="connsiteX2" fmla="*/ 12046 w 23331"/>
                <a:gd name="connsiteY2" fmla="*/ 13297 h 59106"/>
                <a:gd name="connsiteX3" fmla="*/ 17858 w 23331"/>
                <a:gd name="connsiteY3" fmla="*/ 5929 h 59106"/>
                <a:gd name="connsiteX4" fmla="*/ 22197 w 23331"/>
                <a:gd name="connsiteY4" fmla="*/ 6911 h 59106"/>
                <a:gd name="connsiteX5" fmla="*/ 23343 w 23331"/>
                <a:gd name="connsiteY5" fmla="*/ 1263 h 59106"/>
                <a:gd name="connsiteX6" fmla="*/ 17449 w 23331"/>
                <a:gd name="connsiteY6" fmla="*/ 35 h 59106"/>
                <a:gd name="connsiteX7" fmla="*/ 5415 w 23331"/>
                <a:gd name="connsiteY7" fmla="*/ 13215 h 59106"/>
                <a:gd name="connsiteX8" fmla="*/ 5415 w 23331"/>
                <a:gd name="connsiteY8" fmla="*/ 19846 h 59106"/>
                <a:gd name="connsiteX9" fmla="*/ 12 w 23331"/>
                <a:gd name="connsiteY9" fmla="*/ 20828 h 59106"/>
                <a:gd name="connsiteX10" fmla="*/ 12 w 23331"/>
                <a:gd name="connsiteY10" fmla="*/ 25495 h 59106"/>
                <a:gd name="connsiteX11" fmla="*/ 5415 w 23331"/>
                <a:gd name="connsiteY11" fmla="*/ 25495 h 59106"/>
                <a:gd name="connsiteX12" fmla="*/ 5415 w 23331"/>
                <a:gd name="connsiteY12" fmla="*/ 59141 h 59106"/>
                <a:gd name="connsiteX13" fmla="*/ 12046 w 23331"/>
                <a:gd name="connsiteY13" fmla="*/ 59141 h 59106"/>
                <a:gd name="connsiteX14" fmla="*/ 12046 w 23331"/>
                <a:gd name="connsiteY14" fmla="*/ 25495 h 59106"/>
                <a:gd name="connsiteX15" fmla="*/ 21460 w 23331"/>
                <a:gd name="connsiteY15" fmla="*/ 25495 h 59106"/>
                <a:gd name="connsiteX16" fmla="*/ 22279 w 23331"/>
                <a:gd name="connsiteY16" fmla="*/ 19846 h 59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331" h="59106">
                  <a:moveTo>
                    <a:pt x="22279" y="19846"/>
                  </a:moveTo>
                  <a:lnTo>
                    <a:pt x="12046" y="19846"/>
                  </a:lnTo>
                  <a:lnTo>
                    <a:pt x="12046" y="13297"/>
                  </a:lnTo>
                  <a:cubicBezTo>
                    <a:pt x="12046" y="7894"/>
                    <a:pt x="14010" y="5929"/>
                    <a:pt x="17858" y="5929"/>
                  </a:cubicBezTo>
                  <a:cubicBezTo>
                    <a:pt x="19905" y="5929"/>
                    <a:pt x="21378" y="6584"/>
                    <a:pt x="22197" y="6911"/>
                  </a:cubicBezTo>
                  <a:lnTo>
                    <a:pt x="23343" y="1263"/>
                  </a:lnTo>
                  <a:cubicBezTo>
                    <a:pt x="22442" y="853"/>
                    <a:pt x="20641" y="35"/>
                    <a:pt x="17449" y="35"/>
                  </a:cubicBezTo>
                  <a:cubicBezTo>
                    <a:pt x="9835" y="35"/>
                    <a:pt x="5415" y="4455"/>
                    <a:pt x="5415" y="13215"/>
                  </a:cubicBezTo>
                  <a:lnTo>
                    <a:pt x="5415" y="19846"/>
                  </a:lnTo>
                  <a:lnTo>
                    <a:pt x="12" y="20828"/>
                  </a:lnTo>
                  <a:lnTo>
                    <a:pt x="12" y="25495"/>
                  </a:lnTo>
                  <a:lnTo>
                    <a:pt x="5415" y="25495"/>
                  </a:lnTo>
                  <a:lnTo>
                    <a:pt x="5415" y="59141"/>
                  </a:lnTo>
                  <a:lnTo>
                    <a:pt x="12046" y="59141"/>
                  </a:lnTo>
                  <a:lnTo>
                    <a:pt x="12046" y="25495"/>
                  </a:lnTo>
                  <a:lnTo>
                    <a:pt x="21460" y="25495"/>
                  </a:lnTo>
                  <a:lnTo>
                    <a:pt x="22279" y="19846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3" name="Freihandform: Form 232">
              <a:extLst>
                <a:ext uri="{FF2B5EF4-FFF2-40B4-BE49-F238E27FC236}">
                  <a16:creationId xmlns:a16="http://schemas.microsoft.com/office/drawing/2014/main" id="{2B0F819A-0579-C14C-67A4-52976552DFF3}"/>
                </a:ext>
              </a:extLst>
            </p:cNvPr>
            <p:cNvSpPr/>
            <p:nvPr/>
          </p:nvSpPr>
          <p:spPr>
            <a:xfrm rot="-7361">
              <a:off x="1101468" y="6267893"/>
              <a:ext cx="49527" cy="58451"/>
            </a:xfrm>
            <a:custGeom>
              <a:avLst/>
              <a:gdLst>
                <a:gd name="connsiteX0" fmla="*/ 49539 w 49527"/>
                <a:gd name="connsiteY0" fmla="*/ 29260 h 58451"/>
                <a:gd name="connsiteX1" fmla="*/ 25061 w 49527"/>
                <a:gd name="connsiteY1" fmla="*/ 35 h 58451"/>
                <a:gd name="connsiteX2" fmla="*/ 11 w 49527"/>
                <a:gd name="connsiteY2" fmla="*/ 29260 h 58451"/>
                <a:gd name="connsiteX3" fmla="*/ 24570 w 49527"/>
                <a:gd name="connsiteY3" fmla="*/ 58486 h 58451"/>
                <a:gd name="connsiteX4" fmla="*/ 49539 w 49527"/>
                <a:gd name="connsiteY4" fmla="*/ 29260 h 58451"/>
                <a:gd name="connsiteX5" fmla="*/ 41925 w 49527"/>
                <a:gd name="connsiteY5" fmla="*/ 29260 h 58451"/>
                <a:gd name="connsiteX6" fmla="*/ 24815 w 49527"/>
                <a:gd name="connsiteY6" fmla="*/ 52100 h 58451"/>
                <a:gd name="connsiteX7" fmla="*/ 7624 w 49527"/>
                <a:gd name="connsiteY7" fmla="*/ 29260 h 58451"/>
                <a:gd name="connsiteX8" fmla="*/ 24815 w 49527"/>
                <a:gd name="connsiteY8" fmla="*/ 6174 h 58451"/>
                <a:gd name="connsiteX9" fmla="*/ 41925 w 49527"/>
                <a:gd name="connsiteY9" fmla="*/ 29260 h 5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27" h="58451">
                  <a:moveTo>
                    <a:pt x="49539" y="29260"/>
                  </a:moveTo>
                  <a:cubicBezTo>
                    <a:pt x="49539" y="10104"/>
                    <a:pt x="39551" y="35"/>
                    <a:pt x="25061" y="35"/>
                  </a:cubicBezTo>
                  <a:cubicBezTo>
                    <a:pt x="10489" y="35"/>
                    <a:pt x="11" y="10104"/>
                    <a:pt x="11" y="29260"/>
                  </a:cubicBezTo>
                  <a:cubicBezTo>
                    <a:pt x="11" y="48417"/>
                    <a:pt x="9998" y="58486"/>
                    <a:pt x="24570" y="58486"/>
                  </a:cubicBezTo>
                  <a:cubicBezTo>
                    <a:pt x="39060" y="58486"/>
                    <a:pt x="49539" y="48417"/>
                    <a:pt x="49539" y="29260"/>
                  </a:cubicBezTo>
                  <a:close/>
                  <a:moveTo>
                    <a:pt x="41925" y="29260"/>
                  </a:moveTo>
                  <a:cubicBezTo>
                    <a:pt x="41925" y="43996"/>
                    <a:pt x="35376" y="52100"/>
                    <a:pt x="24815" y="52100"/>
                  </a:cubicBezTo>
                  <a:cubicBezTo>
                    <a:pt x="14173" y="52100"/>
                    <a:pt x="7624" y="43996"/>
                    <a:pt x="7624" y="29260"/>
                  </a:cubicBezTo>
                  <a:cubicBezTo>
                    <a:pt x="7624" y="14115"/>
                    <a:pt x="14173" y="6174"/>
                    <a:pt x="24815" y="6174"/>
                  </a:cubicBezTo>
                  <a:cubicBezTo>
                    <a:pt x="35376" y="6174"/>
                    <a:pt x="41925" y="14115"/>
                    <a:pt x="41925" y="29260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4" name="Freihandform: Form 233">
              <a:extLst>
                <a:ext uri="{FF2B5EF4-FFF2-40B4-BE49-F238E27FC236}">
                  <a16:creationId xmlns:a16="http://schemas.microsoft.com/office/drawing/2014/main" id="{02292578-1E70-37EF-46B2-1ED7FEE3AD1D}"/>
                </a:ext>
              </a:extLst>
            </p:cNvPr>
            <p:cNvSpPr/>
            <p:nvPr/>
          </p:nvSpPr>
          <p:spPr>
            <a:xfrm rot="-7361">
              <a:off x="1161740" y="6285958"/>
              <a:ext cx="30944" cy="40277"/>
            </a:xfrm>
            <a:custGeom>
              <a:avLst/>
              <a:gdLst>
                <a:gd name="connsiteX0" fmla="*/ 6641 w 30944"/>
                <a:gd name="connsiteY0" fmla="*/ 34 h 40277"/>
                <a:gd name="connsiteX1" fmla="*/ 10 w 30944"/>
                <a:gd name="connsiteY1" fmla="*/ 34 h 40277"/>
                <a:gd name="connsiteX2" fmla="*/ 10 w 30944"/>
                <a:gd name="connsiteY2" fmla="*/ 24348 h 40277"/>
                <a:gd name="connsiteX3" fmla="*/ 12535 w 30944"/>
                <a:gd name="connsiteY3" fmla="*/ 40312 h 40277"/>
                <a:gd name="connsiteX4" fmla="*/ 24651 w 30944"/>
                <a:gd name="connsiteY4" fmla="*/ 34909 h 40277"/>
                <a:gd name="connsiteX5" fmla="*/ 24815 w 30944"/>
                <a:gd name="connsiteY5" fmla="*/ 34909 h 40277"/>
                <a:gd name="connsiteX6" fmla="*/ 24815 w 30944"/>
                <a:gd name="connsiteY6" fmla="*/ 39329 h 40277"/>
                <a:gd name="connsiteX7" fmla="*/ 30954 w 30944"/>
                <a:gd name="connsiteY7" fmla="*/ 39329 h 40277"/>
                <a:gd name="connsiteX8" fmla="*/ 30954 w 30944"/>
                <a:gd name="connsiteY8" fmla="*/ 34 h 40277"/>
                <a:gd name="connsiteX9" fmla="*/ 24323 w 30944"/>
                <a:gd name="connsiteY9" fmla="*/ 34 h 40277"/>
                <a:gd name="connsiteX10" fmla="*/ 24323 w 30944"/>
                <a:gd name="connsiteY10" fmla="*/ 29997 h 40277"/>
                <a:gd name="connsiteX11" fmla="*/ 14254 w 30944"/>
                <a:gd name="connsiteY11" fmla="*/ 34172 h 40277"/>
                <a:gd name="connsiteX12" fmla="*/ 6641 w 30944"/>
                <a:gd name="connsiteY12" fmla="*/ 23284 h 40277"/>
                <a:gd name="connsiteX13" fmla="*/ 6641 w 30944"/>
                <a:gd name="connsiteY13" fmla="*/ 34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1" y="34"/>
                  </a:moveTo>
                  <a:lnTo>
                    <a:pt x="10" y="34"/>
                  </a:lnTo>
                  <a:lnTo>
                    <a:pt x="10" y="24348"/>
                  </a:lnTo>
                  <a:cubicBezTo>
                    <a:pt x="10" y="35318"/>
                    <a:pt x="4430" y="40312"/>
                    <a:pt x="12535" y="40312"/>
                  </a:cubicBezTo>
                  <a:cubicBezTo>
                    <a:pt x="20230" y="40312"/>
                    <a:pt x="23423" y="36382"/>
                    <a:pt x="24651" y="34909"/>
                  </a:cubicBezTo>
                  <a:lnTo>
                    <a:pt x="24815" y="34909"/>
                  </a:lnTo>
                  <a:lnTo>
                    <a:pt x="24815" y="39329"/>
                  </a:lnTo>
                  <a:lnTo>
                    <a:pt x="30954" y="39329"/>
                  </a:lnTo>
                  <a:lnTo>
                    <a:pt x="30954" y="34"/>
                  </a:lnTo>
                  <a:lnTo>
                    <a:pt x="24323" y="34"/>
                  </a:lnTo>
                  <a:lnTo>
                    <a:pt x="24323" y="29997"/>
                  </a:lnTo>
                  <a:cubicBezTo>
                    <a:pt x="22768" y="31470"/>
                    <a:pt x="19821" y="34172"/>
                    <a:pt x="14254" y="34172"/>
                  </a:cubicBezTo>
                  <a:cubicBezTo>
                    <a:pt x="8933" y="34172"/>
                    <a:pt x="6641" y="30897"/>
                    <a:pt x="6641" y="23284"/>
                  </a:cubicBezTo>
                  <a:lnTo>
                    <a:pt x="6641" y="3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5" name="Freihandform: Form 234">
              <a:extLst>
                <a:ext uri="{FF2B5EF4-FFF2-40B4-BE49-F238E27FC236}">
                  <a16:creationId xmlns:a16="http://schemas.microsoft.com/office/drawing/2014/main" id="{5195C6A0-66A3-5A10-0766-D21308C255E7}"/>
                </a:ext>
              </a:extLst>
            </p:cNvPr>
            <p:cNvSpPr/>
            <p:nvPr/>
          </p:nvSpPr>
          <p:spPr>
            <a:xfrm rot="-7361">
              <a:off x="1205044" y="6285140"/>
              <a:ext cx="19893" cy="40031"/>
            </a:xfrm>
            <a:custGeom>
              <a:avLst/>
              <a:gdLst>
                <a:gd name="connsiteX0" fmla="*/ 19902 w 19893"/>
                <a:gd name="connsiteY0" fmla="*/ 608 h 40031"/>
                <a:gd name="connsiteX1" fmla="*/ 16300 w 19893"/>
                <a:gd name="connsiteY1" fmla="*/ 34 h 40031"/>
                <a:gd name="connsiteX2" fmla="*/ 6313 w 19893"/>
                <a:gd name="connsiteY2" fmla="*/ 6584 h 40031"/>
                <a:gd name="connsiteX3" fmla="*/ 6149 w 19893"/>
                <a:gd name="connsiteY3" fmla="*/ 6584 h 40031"/>
                <a:gd name="connsiteX4" fmla="*/ 6149 w 19893"/>
                <a:gd name="connsiteY4" fmla="*/ 771 h 40031"/>
                <a:gd name="connsiteX5" fmla="*/ 9 w 19893"/>
                <a:gd name="connsiteY5" fmla="*/ 771 h 40031"/>
                <a:gd name="connsiteX6" fmla="*/ 9 w 19893"/>
                <a:gd name="connsiteY6" fmla="*/ 40066 h 40031"/>
                <a:gd name="connsiteX7" fmla="*/ 6640 w 19893"/>
                <a:gd name="connsiteY7" fmla="*/ 40066 h 40031"/>
                <a:gd name="connsiteX8" fmla="*/ 6640 w 19893"/>
                <a:gd name="connsiteY8" fmla="*/ 11495 h 40031"/>
                <a:gd name="connsiteX9" fmla="*/ 15727 w 19893"/>
                <a:gd name="connsiteY9" fmla="*/ 5929 h 40031"/>
                <a:gd name="connsiteX10" fmla="*/ 19329 w 19893"/>
                <a:gd name="connsiteY10" fmla="*/ 6665 h 40031"/>
                <a:gd name="connsiteX11" fmla="*/ 19902 w 19893"/>
                <a:gd name="connsiteY11" fmla="*/ 608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902" y="608"/>
                  </a:moveTo>
                  <a:cubicBezTo>
                    <a:pt x="18920" y="280"/>
                    <a:pt x="17937" y="34"/>
                    <a:pt x="16300" y="34"/>
                  </a:cubicBezTo>
                  <a:cubicBezTo>
                    <a:pt x="10160" y="34"/>
                    <a:pt x="7541" y="3718"/>
                    <a:pt x="6313" y="6584"/>
                  </a:cubicBezTo>
                  <a:lnTo>
                    <a:pt x="6149" y="6584"/>
                  </a:lnTo>
                  <a:lnTo>
                    <a:pt x="6149" y="771"/>
                  </a:lnTo>
                  <a:lnTo>
                    <a:pt x="9" y="771"/>
                  </a:lnTo>
                  <a:lnTo>
                    <a:pt x="9" y="40066"/>
                  </a:lnTo>
                  <a:lnTo>
                    <a:pt x="6640" y="40066"/>
                  </a:lnTo>
                  <a:lnTo>
                    <a:pt x="6640" y="11495"/>
                  </a:lnTo>
                  <a:cubicBezTo>
                    <a:pt x="7786" y="9121"/>
                    <a:pt x="10488" y="5929"/>
                    <a:pt x="15727" y="5929"/>
                  </a:cubicBezTo>
                  <a:cubicBezTo>
                    <a:pt x="17855" y="5929"/>
                    <a:pt x="18838" y="6420"/>
                    <a:pt x="19329" y="6665"/>
                  </a:cubicBezTo>
                  <a:lnTo>
                    <a:pt x="19902" y="608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6" name="Freihandform: Form 235">
              <a:extLst>
                <a:ext uri="{FF2B5EF4-FFF2-40B4-BE49-F238E27FC236}">
                  <a16:creationId xmlns:a16="http://schemas.microsoft.com/office/drawing/2014/main" id="{09A3D89D-992F-4CC9-C533-E232BB245D83}"/>
                </a:ext>
              </a:extLst>
            </p:cNvPr>
            <p:cNvSpPr/>
            <p:nvPr/>
          </p:nvSpPr>
          <p:spPr>
            <a:xfrm rot="-7361">
              <a:off x="1253163" y="6268568"/>
              <a:ext cx="32991" cy="56486"/>
            </a:xfrm>
            <a:custGeom>
              <a:avLst/>
              <a:gdLst>
                <a:gd name="connsiteX0" fmla="*/ 31280 w 32991"/>
                <a:gd name="connsiteY0" fmla="*/ 35 h 56486"/>
                <a:gd name="connsiteX1" fmla="*/ 8 w 32991"/>
                <a:gd name="connsiteY1" fmla="*/ 35 h 56486"/>
                <a:gd name="connsiteX2" fmla="*/ 8 w 32991"/>
                <a:gd name="connsiteY2" fmla="*/ 56521 h 56486"/>
                <a:gd name="connsiteX3" fmla="*/ 32508 w 32991"/>
                <a:gd name="connsiteY3" fmla="*/ 56521 h 56486"/>
                <a:gd name="connsiteX4" fmla="*/ 32999 w 32991"/>
                <a:gd name="connsiteY4" fmla="*/ 50381 h 56486"/>
                <a:gd name="connsiteX5" fmla="*/ 7130 w 32991"/>
                <a:gd name="connsiteY5" fmla="*/ 50381 h 56486"/>
                <a:gd name="connsiteX6" fmla="*/ 7130 w 32991"/>
                <a:gd name="connsiteY6" fmla="*/ 30898 h 56486"/>
                <a:gd name="connsiteX7" fmla="*/ 28824 w 32991"/>
                <a:gd name="connsiteY7" fmla="*/ 30898 h 56486"/>
                <a:gd name="connsiteX8" fmla="*/ 28824 w 32991"/>
                <a:gd name="connsiteY8" fmla="*/ 25167 h 56486"/>
                <a:gd name="connsiteX9" fmla="*/ 7130 w 32991"/>
                <a:gd name="connsiteY9" fmla="*/ 25167 h 56486"/>
                <a:gd name="connsiteX10" fmla="*/ 7130 w 32991"/>
                <a:gd name="connsiteY10" fmla="*/ 5929 h 56486"/>
                <a:gd name="connsiteX11" fmla="*/ 30789 w 32991"/>
                <a:gd name="connsiteY11" fmla="*/ 5929 h 56486"/>
                <a:gd name="connsiteX12" fmla="*/ 31280 w 32991"/>
                <a:gd name="connsiteY12" fmla="*/ 35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991" h="56486">
                  <a:moveTo>
                    <a:pt x="31280" y="35"/>
                  </a:moveTo>
                  <a:lnTo>
                    <a:pt x="8" y="35"/>
                  </a:lnTo>
                  <a:lnTo>
                    <a:pt x="8" y="56521"/>
                  </a:lnTo>
                  <a:lnTo>
                    <a:pt x="32508" y="56521"/>
                  </a:lnTo>
                  <a:lnTo>
                    <a:pt x="32999" y="50381"/>
                  </a:lnTo>
                  <a:lnTo>
                    <a:pt x="7130" y="50381"/>
                  </a:lnTo>
                  <a:lnTo>
                    <a:pt x="7130" y="30898"/>
                  </a:lnTo>
                  <a:lnTo>
                    <a:pt x="28824" y="30898"/>
                  </a:lnTo>
                  <a:lnTo>
                    <a:pt x="28824" y="25167"/>
                  </a:lnTo>
                  <a:lnTo>
                    <a:pt x="7130" y="25167"/>
                  </a:lnTo>
                  <a:lnTo>
                    <a:pt x="7130" y="5929"/>
                  </a:lnTo>
                  <a:lnTo>
                    <a:pt x="30789" y="5929"/>
                  </a:lnTo>
                  <a:lnTo>
                    <a:pt x="31280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7" name="Freihandform: Form 236">
              <a:extLst>
                <a:ext uri="{FF2B5EF4-FFF2-40B4-BE49-F238E27FC236}">
                  <a16:creationId xmlns:a16="http://schemas.microsoft.com/office/drawing/2014/main" id="{92536ABD-A1BC-8637-E780-4A4B54A70203}"/>
                </a:ext>
              </a:extLst>
            </p:cNvPr>
            <p:cNvSpPr/>
            <p:nvPr/>
          </p:nvSpPr>
          <p:spPr>
            <a:xfrm rot="-7361">
              <a:off x="1295995" y="6284687"/>
              <a:ext cx="31435" cy="40277"/>
            </a:xfrm>
            <a:custGeom>
              <a:avLst/>
              <a:gdLst>
                <a:gd name="connsiteX0" fmla="*/ 31443 w 31435"/>
                <a:gd name="connsiteY0" fmla="*/ 40312 h 40277"/>
                <a:gd name="connsiteX1" fmla="*/ 31443 w 31435"/>
                <a:gd name="connsiteY1" fmla="*/ 15998 h 40277"/>
                <a:gd name="connsiteX2" fmla="*/ 18509 w 31435"/>
                <a:gd name="connsiteY2" fmla="*/ 34 h 40277"/>
                <a:gd name="connsiteX3" fmla="*/ 6311 w 31435"/>
                <a:gd name="connsiteY3" fmla="*/ 5438 h 40277"/>
                <a:gd name="connsiteX4" fmla="*/ 6147 w 31435"/>
                <a:gd name="connsiteY4" fmla="*/ 5438 h 40277"/>
                <a:gd name="connsiteX5" fmla="*/ 6147 w 31435"/>
                <a:gd name="connsiteY5" fmla="*/ 1017 h 40277"/>
                <a:gd name="connsiteX6" fmla="*/ 7 w 31435"/>
                <a:gd name="connsiteY6" fmla="*/ 1017 h 40277"/>
                <a:gd name="connsiteX7" fmla="*/ 7 w 31435"/>
                <a:gd name="connsiteY7" fmla="*/ 40312 h 40277"/>
                <a:gd name="connsiteX8" fmla="*/ 6638 w 31435"/>
                <a:gd name="connsiteY8" fmla="*/ 40312 h 40277"/>
                <a:gd name="connsiteX9" fmla="*/ 6638 w 31435"/>
                <a:gd name="connsiteY9" fmla="*/ 10186 h 40277"/>
                <a:gd name="connsiteX10" fmla="*/ 16953 w 31435"/>
                <a:gd name="connsiteY10" fmla="*/ 5929 h 40277"/>
                <a:gd name="connsiteX11" fmla="*/ 24812 w 31435"/>
                <a:gd name="connsiteY11" fmla="*/ 17062 h 40277"/>
                <a:gd name="connsiteX12" fmla="*/ 24812 w 31435"/>
                <a:gd name="connsiteY12" fmla="*/ 40312 h 40277"/>
                <a:gd name="connsiteX13" fmla="*/ 31443 w 31435"/>
                <a:gd name="connsiteY13" fmla="*/ 40312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35" h="40277">
                  <a:moveTo>
                    <a:pt x="31443" y="40312"/>
                  </a:moveTo>
                  <a:lnTo>
                    <a:pt x="31443" y="15998"/>
                  </a:lnTo>
                  <a:cubicBezTo>
                    <a:pt x="31443" y="5274"/>
                    <a:pt x="26859" y="34"/>
                    <a:pt x="18509" y="34"/>
                  </a:cubicBezTo>
                  <a:cubicBezTo>
                    <a:pt x="11714" y="34"/>
                    <a:pt x="7866" y="3718"/>
                    <a:pt x="6311" y="5438"/>
                  </a:cubicBezTo>
                  <a:lnTo>
                    <a:pt x="6147" y="5438"/>
                  </a:lnTo>
                  <a:lnTo>
                    <a:pt x="6147" y="1017"/>
                  </a:lnTo>
                  <a:lnTo>
                    <a:pt x="7" y="1017"/>
                  </a:lnTo>
                  <a:lnTo>
                    <a:pt x="7" y="40312"/>
                  </a:lnTo>
                  <a:lnTo>
                    <a:pt x="6638" y="40312"/>
                  </a:lnTo>
                  <a:lnTo>
                    <a:pt x="6638" y="10186"/>
                  </a:lnTo>
                  <a:cubicBezTo>
                    <a:pt x="8439" y="8548"/>
                    <a:pt x="11632" y="5929"/>
                    <a:pt x="16953" y="5929"/>
                  </a:cubicBezTo>
                  <a:cubicBezTo>
                    <a:pt x="22520" y="5929"/>
                    <a:pt x="24812" y="9531"/>
                    <a:pt x="24812" y="17062"/>
                  </a:cubicBezTo>
                  <a:lnTo>
                    <a:pt x="24812" y="40312"/>
                  </a:lnTo>
                  <a:lnTo>
                    <a:pt x="31443" y="40312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8" name="Freihandform: Form 237">
              <a:extLst>
                <a:ext uri="{FF2B5EF4-FFF2-40B4-BE49-F238E27FC236}">
                  <a16:creationId xmlns:a16="http://schemas.microsoft.com/office/drawing/2014/main" id="{BBF554EC-1811-199A-6632-F96F5E1F3389}"/>
                </a:ext>
              </a:extLst>
            </p:cNvPr>
            <p:cNvSpPr/>
            <p:nvPr/>
          </p:nvSpPr>
          <p:spPr>
            <a:xfrm rot="-7361">
              <a:off x="1337502" y="6284599"/>
              <a:ext cx="30862" cy="41259"/>
            </a:xfrm>
            <a:custGeom>
              <a:avLst/>
              <a:gdLst>
                <a:gd name="connsiteX0" fmla="*/ 30215 w 30862"/>
                <a:gd name="connsiteY0" fmla="*/ 14934 h 41259"/>
                <a:gd name="connsiteX1" fmla="*/ 16871 w 30862"/>
                <a:gd name="connsiteY1" fmla="*/ 34 h 41259"/>
                <a:gd name="connsiteX2" fmla="*/ 7 w 30862"/>
                <a:gd name="connsiteY2" fmla="*/ 20091 h 41259"/>
                <a:gd name="connsiteX3" fmla="*/ 17444 w 30862"/>
                <a:gd name="connsiteY3" fmla="*/ 41294 h 41259"/>
                <a:gd name="connsiteX4" fmla="*/ 30869 w 30862"/>
                <a:gd name="connsiteY4" fmla="*/ 36628 h 41259"/>
                <a:gd name="connsiteX5" fmla="*/ 28659 w 30862"/>
                <a:gd name="connsiteY5" fmla="*/ 31634 h 41259"/>
                <a:gd name="connsiteX6" fmla="*/ 18344 w 30862"/>
                <a:gd name="connsiteY6" fmla="*/ 35154 h 41259"/>
                <a:gd name="connsiteX7" fmla="*/ 6638 w 30862"/>
                <a:gd name="connsiteY7" fmla="*/ 22056 h 41259"/>
                <a:gd name="connsiteX8" fmla="*/ 29478 w 30862"/>
                <a:gd name="connsiteY8" fmla="*/ 22056 h 41259"/>
                <a:gd name="connsiteX9" fmla="*/ 30215 w 30862"/>
                <a:gd name="connsiteY9" fmla="*/ 14934 h 41259"/>
                <a:gd name="connsiteX10" fmla="*/ 16461 w 30862"/>
                <a:gd name="connsiteY10" fmla="*/ 5683 h 41259"/>
                <a:gd name="connsiteX11" fmla="*/ 23993 w 30862"/>
                <a:gd name="connsiteY11" fmla="*/ 14279 h 41259"/>
                <a:gd name="connsiteX12" fmla="*/ 23829 w 30862"/>
                <a:gd name="connsiteY12" fmla="*/ 16899 h 41259"/>
                <a:gd name="connsiteX13" fmla="*/ 6638 w 30862"/>
                <a:gd name="connsiteY13" fmla="*/ 16899 h 41259"/>
                <a:gd name="connsiteX14" fmla="*/ 16461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15" y="14934"/>
                  </a:moveTo>
                  <a:cubicBezTo>
                    <a:pt x="30215" y="5356"/>
                    <a:pt x="24975" y="34"/>
                    <a:pt x="16871" y="34"/>
                  </a:cubicBezTo>
                  <a:cubicBezTo>
                    <a:pt x="7948" y="34"/>
                    <a:pt x="7" y="6420"/>
                    <a:pt x="7" y="20091"/>
                  </a:cubicBezTo>
                  <a:cubicBezTo>
                    <a:pt x="7" y="34827"/>
                    <a:pt x="6883" y="41294"/>
                    <a:pt x="17444" y="41294"/>
                  </a:cubicBezTo>
                  <a:cubicBezTo>
                    <a:pt x="26121" y="41294"/>
                    <a:pt x="29969" y="37610"/>
                    <a:pt x="30869" y="36628"/>
                  </a:cubicBezTo>
                  <a:lnTo>
                    <a:pt x="28659" y="31634"/>
                  </a:lnTo>
                  <a:cubicBezTo>
                    <a:pt x="27595" y="32535"/>
                    <a:pt x="24320" y="35154"/>
                    <a:pt x="18344" y="35154"/>
                  </a:cubicBezTo>
                  <a:cubicBezTo>
                    <a:pt x="11304" y="35154"/>
                    <a:pt x="7129" y="30979"/>
                    <a:pt x="6638" y="22056"/>
                  </a:cubicBezTo>
                  <a:lnTo>
                    <a:pt x="29478" y="22056"/>
                  </a:lnTo>
                  <a:cubicBezTo>
                    <a:pt x="29887" y="20009"/>
                    <a:pt x="30215" y="17717"/>
                    <a:pt x="30215" y="14934"/>
                  </a:cubicBezTo>
                  <a:close/>
                  <a:moveTo>
                    <a:pt x="16461" y="5683"/>
                  </a:moveTo>
                  <a:cubicBezTo>
                    <a:pt x="21128" y="5683"/>
                    <a:pt x="23993" y="8794"/>
                    <a:pt x="23993" y="14279"/>
                  </a:cubicBezTo>
                  <a:cubicBezTo>
                    <a:pt x="23993" y="15098"/>
                    <a:pt x="23993" y="15916"/>
                    <a:pt x="23829" y="16899"/>
                  </a:cubicBezTo>
                  <a:lnTo>
                    <a:pt x="6638" y="16899"/>
                  </a:lnTo>
                  <a:cubicBezTo>
                    <a:pt x="7129" y="9694"/>
                    <a:pt x="10976" y="5683"/>
                    <a:pt x="16461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9" name="Freihandform: Form 238">
              <a:extLst>
                <a:ext uri="{FF2B5EF4-FFF2-40B4-BE49-F238E27FC236}">
                  <a16:creationId xmlns:a16="http://schemas.microsoft.com/office/drawing/2014/main" id="{5D61A3CC-B996-811E-A982-8444E46F2C8E}"/>
                </a:ext>
              </a:extLst>
            </p:cNvPr>
            <p:cNvSpPr/>
            <p:nvPr/>
          </p:nvSpPr>
          <p:spPr>
            <a:xfrm rot="-7361">
              <a:off x="1378433" y="6284769"/>
              <a:ext cx="19893" cy="40031"/>
            </a:xfrm>
            <a:custGeom>
              <a:avLst/>
              <a:gdLst>
                <a:gd name="connsiteX0" fmla="*/ 19899 w 19893"/>
                <a:gd name="connsiteY0" fmla="*/ 607 h 40031"/>
                <a:gd name="connsiteX1" fmla="*/ 16297 w 19893"/>
                <a:gd name="connsiteY1" fmla="*/ 34 h 40031"/>
                <a:gd name="connsiteX2" fmla="*/ 6310 w 19893"/>
                <a:gd name="connsiteY2" fmla="*/ 6584 h 40031"/>
                <a:gd name="connsiteX3" fmla="*/ 6146 w 19893"/>
                <a:gd name="connsiteY3" fmla="*/ 6584 h 40031"/>
                <a:gd name="connsiteX4" fmla="*/ 6146 w 19893"/>
                <a:gd name="connsiteY4" fmla="*/ 771 h 40031"/>
                <a:gd name="connsiteX5" fmla="*/ 6 w 19893"/>
                <a:gd name="connsiteY5" fmla="*/ 771 h 40031"/>
                <a:gd name="connsiteX6" fmla="*/ 6 w 19893"/>
                <a:gd name="connsiteY6" fmla="*/ 40066 h 40031"/>
                <a:gd name="connsiteX7" fmla="*/ 6637 w 19893"/>
                <a:gd name="connsiteY7" fmla="*/ 40066 h 40031"/>
                <a:gd name="connsiteX8" fmla="*/ 6637 w 19893"/>
                <a:gd name="connsiteY8" fmla="*/ 11495 h 40031"/>
                <a:gd name="connsiteX9" fmla="*/ 15724 w 19893"/>
                <a:gd name="connsiteY9" fmla="*/ 5929 h 40031"/>
                <a:gd name="connsiteX10" fmla="*/ 19326 w 19893"/>
                <a:gd name="connsiteY10" fmla="*/ 6665 h 40031"/>
                <a:gd name="connsiteX11" fmla="*/ 19899 w 19893"/>
                <a:gd name="connsiteY11" fmla="*/ 607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899" y="607"/>
                  </a:moveTo>
                  <a:cubicBezTo>
                    <a:pt x="18917" y="280"/>
                    <a:pt x="17934" y="34"/>
                    <a:pt x="16297" y="34"/>
                  </a:cubicBezTo>
                  <a:cubicBezTo>
                    <a:pt x="10157" y="34"/>
                    <a:pt x="7538" y="3718"/>
                    <a:pt x="6310" y="6584"/>
                  </a:cubicBezTo>
                  <a:lnTo>
                    <a:pt x="6146" y="6584"/>
                  </a:lnTo>
                  <a:lnTo>
                    <a:pt x="6146" y="771"/>
                  </a:lnTo>
                  <a:lnTo>
                    <a:pt x="6" y="771"/>
                  </a:lnTo>
                  <a:lnTo>
                    <a:pt x="6" y="40066"/>
                  </a:lnTo>
                  <a:lnTo>
                    <a:pt x="6637" y="40066"/>
                  </a:lnTo>
                  <a:lnTo>
                    <a:pt x="6637" y="11495"/>
                  </a:lnTo>
                  <a:cubicBezTo>
                    <a:pt x="7783" y="9121"/>
                    <a:pt x="10485" y="5929"/>
                    <a:pt x="15724" y="5929"/>
                  </a:cubicBezTo>
                  <a:cubicBezTo>
                    <a:pt x="17852" y="5929"/>
                    <a:pt x="18835" y="6420"/>
                    <a:pt x="19326" y="6665"/>
                  </a:cubicBezTo>
                  <a:lnTo>
                    <a:pt x="19899" y="607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0" name="Freihandform: Form 239">
              <a:extLst>
                <a:ext uri="{FF2B5EF4-FFF2-40B4-BE49-F238E27FC236}">
                  <a16:creationId xmlns:a16="http://schemas.microsoft.com/office/drawing/2014/main" id="{43D3FA2A-9C60-FC89-52BC-4606951B07E7}"/>
                </a:ext>
              </a:extLst>
            </p:cNvPr>
            <p:cNvSpPr/>
            <p:nvPr/>
          </p:nvSpPr>
          <p:spPr>
            <a:xfrm rot="-7361">
              <a:off x="1402274" y="6284454"/>
              <a:ext cx="36839" cy="57632"/>
            </a:xfrm>
            <a:custGeom>
              <a:avLst/>
              <a:gdLst>
                <a:gd name="connsiteX0" fmla="*/ 35535 w 36839"/>
                <a:gd name="connsiteY0" fmla="*/ 43341 h 57632"/>
                <a:gd name="connsiteX1" fmla="*/ 22518 w 36839"/>
                <a:gd name="connsiteY1" fmla="*/ 32944 h 57632"/>
                <a:gd name="connsiteX2" fmla="*/ 14495 w 36839"/>
                <a:gd name="connsiteY2" fmla="*/ 32944 h 57632"/>
                <a:gd name="connsiteX3" fmla="*/ 10320 w 36839"/>
                <a:gd name="connsiteY3" fmla="*/ 30160 h 57632"/>
                <a:gd name="connsiteX4" fmla="*/ 13595 w 36839"/>
                <a:gd name="connsiteY4" fmla="*/ 26313 h 57632"/>
                <a:gd name="connsiteX5" fmla="*/ 16870 w 36839"/>
                <a:gd name="connsiteY5" fmla="*/ 26558 h 57632"/>
                <a:gd name="connsiteX6" fmla="*/ 32260 w 36839"/>
                <a:gd name="connsiteY6" fmla="*/ 13296 h 57632"/>
                <a:gd name="connsiteX7" fmla="*/ 30050 w 36839"/>
                <a:gd name="connsiteY7" fmla="*/ 6174 h 57632"/>
                <a:gd name="connsiteX8" fmla="*/ 36026 w 36839"/>
                <a:gd name="connsiteY8" fmla="*/ 6174 h 57632"/>
                <a:gd name="connsiteX9" fmla="*/ 36845 w 36839"/>
                <a:gd name="connsiteY9" fmla="*/ 1017 h 57632"/>
                <a:gd name="connsiteX10" fmla="*/ 23255 w 36839"/>
                <a:gd name="connsiteY10" fmla="*/ 1017 h 57632"/>
                <a:gd name="connsiteX11" fmla="*/ 17361 w 36839"/>
                <a:gd name="connsiteY11" fmla="*/ 34 h 57632"/>
                <a:gd name="connsiteX12" fmla="*/ 2461 w 36839"/>
                <a:gd name="connsiteY12" fmla="*/ 13296 h 57632"/>
                <a:gd name="connsiteX13" fmla="*/ 9092 w 36839"/>
                <a:gd name="connsiteY13" fmla="*/ 24921 h 57632"/>
                <a:gd name="connsiteX14" fmla="*/ 9092 w 36839"/>
                <a:gd name="connsiteY14" fmla="*/ 25085 h 57632"/>
                <a:gd name="connsiteX15" fmla="*/ 4426 w 36839"/>
                <a:gd name="connsiteY15" fmla="*/ 31634 h 57632"/>
                <a:gd name="connsiteX16" fmla="*/ 6882 w 36839"/>
                <a:gd name="connsiteY16" fmla="*/ 37201 h 57632"/>
                <a:gd name="connsiteX17" fmla="*/ 6882 w 36839"/>
                <a:gd name="connsiteY17" fmla="*/ 37364 h 57632"/>
                <a:gd name="connsiteX18" fmla="*/ 6 w 36839"/>
                <a:gd name="connsiteY18" fmla="*/ 47025 h 57632"/>
                <a:gd name="connsiteX19" fmla="*/ 14741 w 36839"/>
                <a:gd name="connsiteY19" fmla="*/ 57667 h 57632"/>
                <a:gd name="connsiteX20" fmla="*/ 35535 w 36839"/>
                <a:gd name="connsiteY20" fmla="*/ 43341 h 57632"/>
                <a:gd name="connsiteX21" fmla="*/ 25793 w 36839"/>
                <a:gd name="connsiteY21" fmla="*/ 13296 h 57632"/>
                <a:gd name="connsiteX22" fmla="*/ 17279 w 36839"/>
                <a:gd name="connsiteY22" fmla="*/ 21073 h 57632"/>
                <a:gd name="connsiteX23" fmla="*/ 8929 w 36839"/>
                <a:gd name="connsiteY23" fmla="*/ 13296 h 57632"/>
                <a:gd name="connsiteX24" fmla="*/ 17443 w 36839"/>
                <a:gd name="connsiteY24" fmla="*/ 5519 h 57632"/>
                <a:gd name="connsiteX25" fmla="*/ 25793 w 36839"/>
                <a:gd name="connsiteY25" fmla="*/ 13296 h 57632"/>
                <a:gd name="connsiteX26" fmla="*/ 6391 w 36839"/>
                <a:gd name="connsiteY26" fmla="*/ 45715 h 57632"/>
                <a:gd name="connsiteX27" fmla="*/ 10484 w 36839"/>
                <a:gd name="connsiteY27" fmla="*/ 38756 h 57632"/>
                <a:gd name="connsiteX28" fmla="*/ 13840 w 36839"/>
                <a:gd name="connsiteY28" fmla="*/ 39084 h 57632"/>
                <a:gd name="connsiteX29" fmla="*/ 22518 w 36839"/>
                <a:gd name="connsiteY29" fmla="*/ 39084 h 57632"/>
                <a:gd name="connsiteX30" fmla="*/ 28904 w 36839"/>
                <a:gd name="connsiteY30" fmla="*/ 44323 h 57632"/>
                <a:gd name="connsiteX31" fmla="*/ 15232 w 36839"/>
                <a:gd name="connsiteY31" fmla="*/ 52018 h 57632"/>
                <a:gd name="connsiteX32" fmla="*/ 6391 w 36839"/>
                <a:gd name="connsiteY32" fmla="*/ 45715 h 5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839" h="57632">
                  <a:moveTo>
                    <a:pt x="35535" y="43341"/>
                  </a:moveTo>
                  <a:cubicBezTo>
                    <a:pt x="35535" y="36382"/>
                    <a:pt x="30786" y="32944"/>
                    <a:pt x="22518" y="32944"/>
                  </a:cubicBezTo>
                  <a:lnTo>
                    <a:pt x="14495" y="32944"/>
                  </a:lnTo>
                  <a:cubicBezTo>
                    <a:pt x="11548" y="32944"/>
                    <a:pt x="10320" y="31798"/>
                    <a:pt x="10320" y="30160"/>
                  </a:cubicBezTo>
                  <a:cubicBezTo>
                    <a:pt x="10320" y="28032"/>
                    <a:pt x="12285" y="26886"/>
                    <a:pt x="13595" y="26313"/>
                  </a:cubicBezTo>
                  <a:cubicBezTo>
                    <a:pt x="14659" y="26477"/>
                    <a:pt x="15723" y="26558"/>
                    <a:pt x="16870" y="26558"/>
                  </a:cubicBezTo>
                  <a:cubicBezTo>
                    <a:pt x="25629" y="26558"/>
                    <a:pt x="32260" y="21647"/>
                    <a:pt x="32260" y="13296"/>
                  </a:cubicBezTo>
                  <a:cubicBezTo>
                    <a:pt x="32260" y="10595"/>
                    <a:pt x="31441" y="8221"/>
                    <a:pt x="30050" y="6174"/>
                  </a:cubicBezTo>
                  <a:lnTo>
                    <a:pt x="36026" y="6174"/>
                  </a:lnTo>
                  <a:lnTo>
                    <a:pt x="36845" y="1017"/>
                  </a:lnTo>
                  <a:lnTo>
                    <a:pt x="23255" y="1017"/>
                  </a:lnTo>
                  <a:cubicBezTo>
                    <a:pt x="21454" y="362"/>
                    <a:pt x="19489" y="34"/>
                    <a:pt x="17361" y="34"/>
                  </a:cubicBezTo>
                  <a:cubicBezTo>
                    <a:pt x="9092" y="34"/>
                    <a:pt x="2461" y="4455"/>
                    <a:pt x="2461" y="13296"/>
                  </a:cubicBezTo>
                  <a:cubicBezTo>
                    <a:pt x="2461" y="19109"/>
                    <a:pt x="5081" y="22956"/>
                    <a:pt x="9092" y="24921"/>
                  </a:cubicBezTo>
                  <a:lnTo>
                    <a:pt x="9092" y="25085"/>
                  </a:lnTo>
                  <a:cubicBezTo>
                    <a:pt x="8028" y="25576"/>
                    <a:pt x="4426" y="27541"/>
                    <a:pt x="4426" y="31634"/>
                  </a:cubicBezTo>
                  <a:cubicBezTo>
                    <a:pt x="4426" y="33844"/>
                    <a:pt x="5163" y="35809"/>
                    <a:pt x="6882" y="37201"/>
                  </a:cubicBezTo>
                  <a:lnTo>
                    <a:pt x="6882" y="37364"/>
                  </a:lnTo>
                  <a:cubicBezTo>
                    <a:pt x="4508" y="38592"/>
                    <a:pt x="6" y="41048"/>
                    <a:pt x="6" y="47025"/>
                  </a:cubicBezTo>
                  <a:cubicBezTo>
                    <a:pt x="6" y="54065"/>
                    <a:pt x="5408" y="57667"/>
                    <a:pt x="14741" y="57667"/>
                  </a:cubicBezTo>
                  <a:cubicBezTo>
                    <a:pt x="28412" y="57667"/>
                    <a:pt x="35535" y="50790"/>
                    <a:pt x="35535" y="43341"/>
                  </a:cubicBezTo>
                  <a:close/>
                  <a:moveTo>
                    <a:pt x="25793" y="13296"/>
                  </a:moveTo>
                  <a:cubicBezTo>
                    <a:pt x="25793" y="18945"/>
                    <a:pt x="21781" y="21073"/>
                    <a:pt x="17279" y="21073"/>
                  </a:cubicBezTo>
                  <a:cubicBezTo>
                    <a:pt x="12940" y="21073"/>
                    <a:pt x="8929" y="18945"/>
                    <a:pt x="8929" y="13296"/>
                  </a:cubicBezTo>
                  <a:cubicBezTo>
                    <a:pt x="8929" y="7648"/>
                    <a:pt x="12940" y="5519"/>
                    <a:pt x="17443" y="5519"/>
                  </a:cubicBezTo>
                  <a:cubicBezTo>
                    <a:pt x="21781" y="5519"/>
                    <a:pt x="25793" y="7648"/>
                    <a:pt x="25793" y="13296"/>
                  </a:cubicBezTo>
                  <a:close/>
                  <a:moveTo>
                    <a:pt x="6391" y="45715"/>
                  </a:moveTo>
                  <a:cubicBezTo>
                    <a:pt x="6391" y="42031"/>
                    <a:pt x="8519" y="39984"/>
                    <a:pt x="10484" y="38756"/>
                  </a:cubicBezTo>
                  <a:cubicBezTo>
                    <a:pt x="11466" y="39002"/>
                    <a:pt x="12613" y="39084"/>
                    <a:pt x="13840" y="39084"/>
                  </a:cubicBezTo>
                  <a:lnTo>
                    <a:pt x="22518" y="39084"/>
                  </a:lnTo>
                  <a:cubicBezTo>
                    <a:pt x="26939" y="39084"/>
                    <a:pt x="28904" y="40557"/>
                    <a:pt x="28904" y="44323"/>
                  </a:cubicBezTo>
                  <a:cubicBezTo>
                    <a:pt x="28904" y="48334"/>
                    <a:pt x="24810" y="52018"/>
                    <a:pt x="15232" y="52018"/>
                  </a:cubicBezTo>
                  <a:cubicBezTo>
                    <a:pt x="9338" y="52018"/>
                    <a:pt x="6391" y="50135"/>
                    <a:pt x="6391" y="45715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1" name="Freihandform: Form 240">
              <a:extLst>
                <a:ext uri="{FF2B5EF4-FFF2-40B4-BE49-F238E27FC236}">
                  <a16:creationId xmlns:a16="http://schemas.microsoft.com/office/drawing/2014/main" id="{A6ED0B7C-8DD3-D0E1-B3E6-5CAD20C02D03}"/>
                </a:ext>
              </a:extLst>
            </p:cNvPr>
            <p:cNvSpPr/>
            <p:nvPr/>
          </p:nvSpPr>
          <p:spPr>
            <a:xfrm rot="-7361">
              <a:off x="1442715" y="6285353"/>
              <a:ext cx="33891" cy="56158"/>
            </a:xfrm>
            <a:custGeom>
              <a:avLst/>
              <a:gdLst>
                <a:gd name="connsiteX0" fmla="*/ 33897 w 33891"/>
                <a:gd name="connsiteY0" fmla="*/ 34 h 56158"/>
                <a:gd name="connsiteX1" fmla="*/ 27429 w 33891"/>
                <a:gd name="connsiteY1" fmla="*/ 34 h 56158"/>
                <a:gd name="connsiteX2" fmla="*/ 17769 w 33891"/>
                <a:gd name="connsiteY2" fmla="*/ 30815 h 56158"/>
                <a:gd name="connsiteX3" fmla="*/ 17606 w 33891"/>
                <a:gd name="connsiteY3" fmla="*/ 30815 h 56158"/>
                <a:gd name="connsiteX4" fmla="*/ 7127 w 33891"/>
                <a:gd name="connsiteY4" fmla="*/ 34 h 56158"/>
                <a:gd name="connsiteX5" fmla="*/ 5 w 33891"/>
                <a:gd name="connsiteY5" fmla="*/ 34 h 56158"/>
                <a:gd name="connsiteX6" fmla="*/ 14413 w 33891"/>
                <a:gd name="connsiteY6" fmla="*/ 39247 h 56158"/>
                <a:gd name="connsiteX7" fmla="*/ 13594 w 33891"/>
                <a:gd name="connsiteY7" fmla="*/ 41621 h 56158"/>
                <a:gd name="connsiteX8" fmla="*/ 3607 w 33891"/>
                <a:gd name="connsiteY8" fmla="*/ 50299 h 56158"/>
                <a:gd name="connsiteX9" fmla="*/ 578 w 33891"/>
                <a:gd name="connsiteY9" fmla="*/ 49726 h 56158"/>
                <a:gd name="connsiteX10" fmla="*/ 578 w 33891"/>
                <a:gd name="connsiteY10" fmla="*/ 55456 h 56158"/>
                <a:gd name="connsiteX11" fmla="*/ 4016 w 33891"/>
                <a:gd name="connsiteY11" fmla="*/ 56193 h 56158"/>
                <a:gd name="connsiteX12" fmla="*/ 19325 w 33891"/>
                <a:gd name="connsiteY12" fmla="*/ 41785 h 56158"/>
                <a:gd name="connsiteX13" fmla="*/ 33897 w 33891"/>
                <a:gd name="connsiteY13" fmla="*/ 34 h 56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891" h="56158">
                  <a:moveTo>
                    <a:pt x="33897" y="34"/>
                  </a:moveTo>
                  <a:lnTo>
                    <a:pt x="27429" y="34"/>
                  </a:lnTo>
                  <a:lnTo>
                    <a:pt x="17769" y="30815"/>
                  </a:lnTo>
                  <a:lnTo>
                    <a:pt x="17606" y="30815"/>
                  </a:lnTo>
                  <a:lnTo>
                    <a:pt x="7127" y="34"/>
                  </a:lnTo>
                  <a:lnTo>
                    <a:pt x="5" y="34"/>
                  </a:lnTo>
                  <a:lnTo>
                    <a:pt x="14413" y="39247"/>
                  </a:lnTo>
                  <a:lnTo>
                    <a:pt x="13594" y="41621"/>
                  </a:lnTo>
                  <a:cubicBezTo>
                    <a:pt x="11466" y="47843"/>
                    <a:pt x="9010" y="50299"/>
                    <a:pt x="3607" y="50299"/>
                  </a:cubicBezTo>
                  <a:cubicBezTo>
                    <a:pt x="2133" y="50299"/>
                    <a:pt x="905" y="49890"/>
                    <a:pt x="578" y="49726"/>
                  </a:cubicBezTo>
                  <a:lnTo>
                    <a:pt x="578" y="55456"/>
                  </a:lnTo>
                  <a:cubicBezTo>
                    <a:pt x="824" y="55620"/>
                    <a:pt x="1970" y="56193"/>
                    <a:pt x="4016" y="56193"/>
                  </a:cubicBezTo>
                  <a:cubicBezTo>
                    <a:pt x="12366" y="56193"/>
                    <a:pt x="16132" y="50872"/>
                    <a:pt x="19325" y="41785"/>
                  </a:cubicBezTo>
                  <a:lnTo>
                    <a:pt x="33897" y="3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95493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D9DB770D-A163-4B2A-B222-486DE5CFD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0"/>
            <a:ext cx="12192000" cy="68531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8D8CE9-8E69-481B-83A3-83940C53C0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9203" y="1099022"/>
            <a:ext cx="7490022" cy="1991227"/>
          </a:xfrm>
        </p:spPr>
        <p:txBody>
          <a:bodyPr anchor="t"/>
          <a:lstStyle>
            <a:lvl1pPr algn="l">
              <a:lnSpc>
                <a:spcPct val="100000"/>
              </a:lnSpc>
              <a:defRPr sz="4000"/>
            </a:lvl1pPr>
          </a:lstStyle>
          <a:p>
            <a:r>
              <a:rPr lang="de-DE" dirty="0"/>
              <a:t>Abschluss-Headline Bearbeiten</a:t>
            </a:r>
            <a:endParaRPr lang="en-GB" dirty="0"/>
          </a:p>
        </p:txBody>
      </p:sp>
      <p:pic>
        <p:nvPicPr>
          <p:cNvPr id="123" name="Grafik 122">
            <a:extLst>
              <a:ext uri="{FF2B5EF4-FFF2-40B4-BE49-F238E27FC236}">
                <a16:creationId xmlns:a16="http://schemas.microsoft.com/office/drawing/2014/main" id="{AC990AC9-6B28-3FB9-051B-E469E49767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  <p:sp>
        <p:nvSpPr>
          <p:cNvPr id="124" name="Freihandform: Form 123">
            <a:extLst>
              <a:ext uri="{FF2B5EF4-FFF2-40B4-BE49-F238E27FC236}">
                <a16:creationId xmlns:a16="http://schemas.microsoft.com/office/drawing/2014/main" id="{51F1FBF0-3767-5C73-8710-C2BC1983568D}"/>
              </a:ext>
            </a:extLst>
          </p:cNvPr>
          <p:cNvSpPr/>
          <p:nvPr userDrawn="1"/>
        </p:nvSpPr>
        <p:spPr>
          <a:xfrm>
            <a:off x="-1" y="5485840"/>
            <a:ext cx="4043493" cy="1380534"/>
          </a:xfrm>
          <a:custGeom>
            <a:avLst/>
            <a:gdLst>
              <a:gd name="connsiteX0" fmla="*/ 4086654 w 5003501"/>
              <a:gd name="connsiteY0" fmla="*/ -576 h 1371009"/>
              <a:gd name="connsiteX1" fmla="*/ 0 w 5003501"/>
              <a:gd name="connsiteY1" fmla="*/ -576 h 1371009"/>
              <a:gd name="connsiteX2" fmla="*/ 0 w 5003501"/>
              <a:gd name="connsiteY2" fmla="*/ 1370433 h 1371009"/>
              <a:gd name="connsiteX3" fmla="*/ 5003502 w 5003501"/>
              <a:gd name="connsiteY3" fmla="*/ 1370433 h 1371009"/>
              <a:gd name="connsiteX4" fmla="*/ 4086654 w 5003501"/>
              <a:gd name="connsiteY4" fmla="*/ -576 h 1371009"/>
              <a:gd name="connsiteX0" fmla="*/ 4086654 w 4108152"/>
              <a:gd name="connsiteY0" fmla="*/ 0 h 1371009"/>
              <a:gd name="connsiteX1" fmla="*/ 0 w 4108152"/>
              <a:gd name="connsiteY1" fmla="*/ 0 h 1371009"/>
              <a:gd name="connsiteX2" fmla="*/ 0 w 4108152"/>
              <a:gd name="connsiteY2" fmla="*/ 1371009 h 1371009"/>
              <a:gd name="connsiteX3" fmla="*/ 4108152 w 4108152"/>
              <a:gd name="connsiteY3" fmla="*/ 1351959 h 1371009"/>
              <a:gd name="connsiteX4" fmla="*/ 4086654 w 4108152"/>
              <a:gd name="connsiteY4" fmla="*/ 0 h 1371009"/>
              <a:gd name="connsiteX0" fmla="*/ 4086654 w 4089102"/>
              <a:gd name="connsiteY0" fmla="*/ 0 h 1390059"/>
              <a:gd name="connsiteX1" fmla="*/ 0 w 4089102"/>
              <a:gd name="connsiteY1" fmla="*/ 0 h 1390059"/>
              <a:gd name="connsiteX2" fmla="*/ 0 w 4089102"/>
              <a:gd name="connsiteY2" fmla="*/ 1371009 h 1390059"/>
              <a:gd name="connsiteX3" fmla="*/ 4089102 w 4089102"/>
              <a:gd name="connsiteY3" fmla="*/ 1390059 h 1390059"/>
              <a:gd name="connsiteX4" fmla="*/ 4086654 w 4089102"/>
              <a:gd name="connsiteY4" fmla="*/ 0 h 1390059"/>
              <a:gd name="connsiteX0" fmla="*/ 4086654 w 4089102"/>
              <a:gd name="connsiteY0" fmla="*/ 0 h 1380534"/>
              <a:gd name="connsiteX1" fmla="*/ 0 w 4089102"/>
              <a:gd name="connsiteY1" fmla="*/ 0 h 1380534"/>
              <a:gd name="connsiteX2" fmla="*/ 0 w 4089102"/>
              <a:gd name="connsiteY2" fmla="*/ 1371009 h 1380534"/>
              <a:gd name="connsiteX3" fmla="*/ 4089102 w 4089102"/>
              <a:gd name="connsiteY3" fmla="*/ 1380534 h 1380534"/>
              <a:gd name="connsiteX4" fmla="*/ 4086654 w 4089102"/>
              <a:gd name="connsiteY4" fmla="*/ 0 h 138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9102" h="1380534">
                <a:moveTo>
                  <a:pt x="4086654" y="0"/>
                </a:moveTo>
                <a:lnTo>
                  <a:pt x="0" y="0"/>
                </a:lnTo>
                <a:lnTo>
                  <a:pt x="0" y="1371009"/>
                </a:lnTo>
                <a:lnTo>
                  <a:pt x="4089102" y="1380534"/>
                </a:lnTo>
                <a:lnTo>
                  <a:pt x="4086654" y="0"/>
                </a:lnTo>
                <a:close/>
              </a:path>
            </a:pathLst>
          </a:custGeom>
          <a:solidFill>
            <a:srgbClr val="FFFFFF"/>
          </a:solidFill>
          <a:ln w="954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5" name="Freihandform: Form 124">
            <a:extLst>
              <a:ext uri="{FF2B5EF4-FFF2-40B4-BE49-F238E27FC236}">
                <a16:creationId xmlns:a16="http://schemas.microsoft.com/office/drawing/2014/main" id="{4270497C-0422-11C1-70EB-B3A4FAF2E0DC}"/>
              </a:ext>
            </a:extLst>
          </p:cNvPr>
          <p:cNvSpPr/>
          <p:nvPr userDrawn="1"/>
        </p:nvSpPr>
        <p:spPr>
          <a:xfrm>
            <a:off x="2622107" y="5980367"/>
            <a:ext cx="860865" cy="369050"/>
          </a:xfrm>
          <a:custGeom>
            <a:avLst/>
            <a:gdLst>
              <a:gd name="connsiteX0" fmla="*/ 648275 w 860865"/>
              <a:gd name="connsiteY0" fmla="*/ 301005 h 369050"/>
              <a:gd name="connsiteX1" fmla="*/ 645205 w 860865"/>
              <a:gd name="connsiteY1" fmla="*/ 291736 h 369050"/>
              <a:gd name="connsiteX2" fmla="*/ 637985 w 860865"/>
              <a:gd name="connsiteY2" fmla="*/ 288978 h 369050"/>
              <a:gd name="connsiteX3" fmla="*/ 630470 w 860865"/>
              <a:gd name="connsiteY3" fmla="*/ 291736 h 369050"/>
              <a:gd name="connsiteX4" fmla="*/ 627332 w 860865"/>
              <a:gd name="connsiteY4" fmla="*/ 301005 h 369050"/>
              <a:gd name="connsiteX5" fmla="*/ 630470 w 860865"/>
              <a:gd name="connsiteY5" fmla="*/ 310283 h 369050"/>
              <a:gd name="connsiteX6" fmla="*/ 637732 w 860865"/>
              <a:gd name="connsiteY6" fmla="*/ 313041 h 369050"/>
              <a:gd name="connsiteX7" fmla="*/ 645205 w 860865"/>
              <a:gd name="connsiteY7" fmla="*/ 310283 h 369050"/>
              <a:gd name="connsiteX8" fmla="*/ 648275 w 860865"/>
              <a:gd name="connsiteY8" fmla="*/ 301005 h 369050"/>
              <a:gd name="connsiteX9" fmla="*/ 634856 w 860865"/>
              <a:gd name="connsiteY9" fmla="*/ 340597 h 369050"/>
              <a:gd name="connsiteX10" fmla="*/ 630217 w 860865"/>
              <a:gd name="connsiteY10" fmla="*/ 340234 h 369050"/>
              <a:gd name="connsiteX11" fmla="*/ 628024 w 860865"/>
              <a:gd name="connsiteY11" fmla="*/ 341727 h 369050"/>
              <a:gd name="connsiteX12" fmla="*/ 626084 w 860865"/>
              <a:gd name="connsiteY12" fmla="*/ 343861 h 369050"/>
              <a:gd name="connsiteX13" fmla="*/ 624633 w 860865"/>
              <a:gd name="connsiteY13" fmla="*/ 346805 h 369050"/>
              <a:gd name="connsiteX14" fmla="*/ 624076 w 860865"/>
              <a:gd name="connsiteY14" fmla="*/ 350752 h 369050"/>
              <a:gd name="connsiteX15" fmla="*/ 634729 w 860865"/>
              <a:gd name="connsiteY15" fmla="*/ 360409 h 369050"/>
              <a:gd name="connsiteX16" fmla="*/ 648275 w 860865"/>
              <a:gd name="connsiteY16" fmla="*/ 356825 h 369050"/>
              <a:gd name="connsiteX17" fmla="*/ 652652 w 860865"/>
              <a:gd name="connsiteY17" fmla="*/ 348626 h 369050"/>
              <a:gd name="connsiteX18" fmla="*/ 649877 w 860865"/>
              <a:gd name="connsiteY18" fmla="*/ 342410 h 369050"/>
              <a:gd name="connsiteX19" fmla="*/ 642489 w 860865"/>
              <a:gd name="connsiteY19" fmla="*/ 340597 h 369050"/>
              <a:gd name="connsiteX20" fmla="*/ 634856 w 860865"/>
              <a:gd name="connsiteY20" fmla="*/ 340597 h 369050"/>
              <a:gd name="connsiteX21" fmla="*/ 662791 w 860865"/>
              <a:gd name="connsiteY21" fmla="*/ 290226 h 369050"/>
              <a:gd name="connsiteX22" fmla="*/ 655275 w 860865"/>
              <a:gd name="connsiteY22" fmla="*/ 290226 h 369050"/>
              <a:gd name="connsiteX23" fmla="*/ 658160 w 860865"/>
              <a:gd name="connsiteY23" fmla="*/ 301005 h 369050"/>
              <a:gd name="connsiteX24" fmla="*/ 656600 w 860865"/>
              <a:gd name="connsiteY24" fmla="*/ 309600 h 369050"/>
              <a:gd name="connsiteX25" fmla="*/ 652222 w 860865"/>
              <a:gd name="connsiteY25" fmla="*/ 316044 h 369050"/>
              <a:gd name="connsiteX26" fmla="*/ 645567 w 860865"/>
              <a:gd name="connsiteY26" fmla="*/ 320059 h 369050"/>
              <a:gd name="connsiteX27" fmla="*/ 637361 w 860865"/>
              <a:gd name="connsiteY27" fmla="*/ 321451 h 369050"/>
              <a:gd name="connsiteX28" fmla="*/ 635724 w 860865"/>
              <a:gd name="connsiteY28" fmla="*/ 321451 h 369050"/>
              <a:gd name="connsiteX29" fmla="*/ 634113 w 860865"/>
              <a:gd name="connsiteY29" fmla="*/ 321307 h 369050"/>
              <a:gd name="connsiteX30" fmla="*/ 630967 w 860865"/>
              <a:gd name="connsiteY30" fmla="*/ 323331 h 369050"/>
              <a:gd name="connsiteX31" fmla="*/ 629348 w 860865"/>
              <a:gd name="connsiteY31" fmla="*/ 326941 h 369050"/>
              <a:gd name="connsiteX32" fmla="*/ 630782 w 860865"/>
              <a:gd name="connsiteY32" fmla="*/ 330037 h 369050"/>
              <a:gd name="connsiteX33" fmla="*/ 635480 w 860865"/>
              <a:gd name="connsiteY33" fmla="*/ 331209 h 369050"/>
              <a:gd name="connsiteX34" fmla="*/ 643113 w 860865"/>
              <a:gd name="connsiteY34" fmla="*/ 331209 h 369050"/>
              <a:gd name="connsiteX35" fmla="*/ 651016 w 860865"/>
              <a:gd name="connsiteY35" fmla="*/ 332103 h 369050"/>
              <a:gd name="connsiteX36" fmla="*/ 657359 w 860865"/>
              <a:gd name="connsiteY36" fmla="*/ 334904 h 369050"/>
              <a:gd name="connsiteX37" fmla="*/ 661542 w 860865"/>
              <a:gd name="connsiteY37" fmla="*/ 339846 h 369050"/>
              <a:gd name="connsiteX38" fmla="*/ 663069 w 860865"/>
              <a:gd name="connsiteY38" fmla="*/ 347117 h 369050"/>
              <a:gd name="connsiteX39" fmla="*/ 661002 w 860865"/>
              <a:gd name="connsiteY39" fmla="*/ 356024 h 369050"/>
              <a:gd name="connsiteX40" fmla="*/ 655157 w 860865"/>
              <a:gd name="connsiteY40" fmla="*/ 362923 h 369050"/>
              <a:gd name="connsiteX41" fmla="*/ 646006 w 860865"/>
              <a:gd name="connsiteY41" fmla="*/ 367427 h 369050"/>
              <a:gd name="connsiteX42" fmla="*/ 633987 w 860865"/>
              <a:gd name="connsiteY42" fmla="*/ 369055 h 369050"/>
              <a:gd name="connsiteX43" fmla="*/ 619311 w 860865"/>
              <a:gd name="connsiteY43" fmla="*/ 364846 h 369050"/>
              <a:gd name="connsiteX44" fmla="*/ 614301 w 860865"/>
              <a:gd name="connsiteY44" fmla="*/ 352768 h 369050"/>
              <a:gd name="connsiteX45" fmla="*/ 615482 w 860865"/>
              <a:gd name="connsiteY45" fmla="*/ 346940 h 369050"/>
              <a:gd name="connsiteX46" fmla="*/ 618307 w 860865"/>
              <a:gd name="connsiteY46" fmla="*/ 342672 h 369050"/>
              <a:gd name="connsiteX47" fmla="*/ 621630 w 860865"/>
              <a:gd name="connsiteY47" fmla="*/ 339787 h 369050"/>
              <a:gd name="connsiteX48" fmla="*/ 624312 w 860865"/>
              <a:gd name="connsiteY48" fmla="*/ 338109 h 369050"/>
              <a:gd name="connsiteX49" fmla="*/ 624312 w 860865"/>
              <a:gd name="connsiteY49" fmla="*/ 337839 h 369050"/>
              <a:gd name="connsiteX50" fmla="*/ 620441 w 860865"/>
              <a:gd name="connsiteY50" fmla="*/ 329446 h 369050"/>
              <a:gd name="connsiteX51" fmla="*/ 621386 w 860865"/>
              <a:gd name="connsiteY51" fmla="*/ 325314 h 369050"/>
              <a:gd name="connsiteX52" fmla="*/ 623511 w 860865"/>
              <a:gd name="connsiteY52" fmla="*/ 322437 h 369050"/>
              <a:gd name="connsiteX53" fmla="*/ 625890 w 860865"/>
              <a:gd name="connsiteY53" fmla="*/ 320616 h 369050"/>
              <a:gd name="connsiteX54" fmla="*/ 627695 w 860865"/>
              <a:gd name="connsiteY54" fmla="*/ 319688 h 369050"/>
              <a:gd name="connsiteX55" fmla="*/ 627695 w 860865"/>
              <a:gd name="connsiteY55" fmla="*/ 319435 h 369050"/>
              <a:gd name="connsiteX56" fmla="*/ 620247 w 860865"/>
              <a:gd name="connsiteY56" fmla="*/ 312738 h 369050"/>
              <a:gd name="connsiteX57" fmla="*/ 617438 w 860865"/>
              <a:gd name="connsiteY57" fmla="*/ 301005 h 369050"/>
              <a:gd name="connsiteX58" fmla="*/ 619066 w 860865"/>
              <a:gd name="connsiteY58" fmla="*/ 292174 h 369050"/>
              <a:gd name="connsiteX59" fmla="*/ 623444 w 860865"/>
              <a:gd name="connsiteY59" fmla="*/ 285840 h 369050"/>
              <a:gd name="connsiteX60" fmla="*/ 629904 w 860865"/>
              <a:gd name="connsiteY60" fmla="*/ 282087 h 369050"/>
              <a:gd name="connsiteX61" fmla="*/ 637841 w 860865"/>
              <a:gd name="connsiteY61" fmla="*/ 280822 h 369050"/>
              <a:gd name="connsiteX62" fmla="*/ 645871 w 860865"/>
              <a:gd name="connsiteY62" fmla="*/ 282323 h 369050"/>
              <a:gd name="connsiteX63" fmla="*/ 664182 w 860865"/>
              <a:gd name="connsiteY63" fmla="*/ 282323 h 369050"/>
              <a:gd name="connsiteX64" fmla="*/ 662791 w 860865"/>
              <a:gd name="connsiteY64" fmla="*/ 290226 h 369050"/>
              <a:gd name="connsiteX65" fmla="*/ 594378 w 860865"/>
              <a:gd name="connsiteY65" fmla="*/ 342478 h 369050"/>
              <a:gd name="connsiteX66" fmla="*/ 594378 w 860865"/>
              <a:gd name="connsiteY66" fmla="*/ 303755 h 369050"/>
              <a:gd name="connsiteX67" fmla="*/ 591806 w 860865"/>
              <a:gd name="connsiteY67" fmla="*/ 292790 h 369050"/>
              <a:gd name="connsiteX68" fmla="*/ 583979 w 860865"/>
              <a:gd name="connsiteY68" fmla="*/ 289475 h 369050"/>
              <a:gd name="connsiteX69" fmla="*/ 576447 w 860865"/>
              <a:gd name="connsiteY69" fmla="*/ 291736 h 369050"/>
              <a:gd name="connsiteX70" fmla="*/ 571681 w 860865"/>
              <a:gd name="connsiteY70" fmla="*/ 296122 h 369050"/>
              <a:gd name="connsiteX71" fmla="*/ 571681 w 860865"/>
              <a:gd name="connsiteY71" fmla="*/ 342478 h 369050"/>
              <a:gd name="connsiteX72" fmla="*/ 561526 w 860865"/>
              <a:gd name="connsiteY72" fmla="*/ 342478 h 369050"/>
              <a:gd name="connsiteX73" fmla="*/ 561526 w 860865"/>
              <a:gd name="connsiteY73" fmla="*/ 282323 h 369050"/>
              <a:gd name="connsiteX74" fmla="*/ 570804 w 860865"/>
              <a:gd name="connsiteY74" fmla="*/ 282323 h 369050"/>
              <a:gd name="connsiteX75" fmla="*/ 570804 w 860865"/>
              <a:gd name="connsiteY75" fmla="*/ 289104 h 369050"/>
              <a:gd name="connsiteX76" fmla="*/ 571066 w 860865"/>
              <a:gd name="connsiteY76" fmla="*/ 289104 h 369050"/>
              <a:gd name="connsiteX77" fmla="*/ 572702 w 860865"/>
              <a:gd name="connsiteY77" fmla="*/ 286911 h 369050"/>
              <a:gd name="connsiteX78" fmla="*/ 575958 w 860865"/>
              <a:gd name="connsiteY78" fmla="*/ 284153 h 369050"/>
              <a:gd name="connsiteX79" fmla="*/ 580715 w 860865"/>
              <a:gd name="connsiteY79" fmla="*/ 281834 h 369050"/>
              <a:gd name="connsiteX80" fmla="*/ 586981 w 860865"/>
              <a:gd name="connsiteY80" fmla="*/ 280822 h 369050"/>
              <a:gd name="connsiteX81" fmla="*/ 594252 w 860865"/>
              <a:gd name="connsiteY81" fmla="*/ 282011 h 369050"/>
              <a:gd name="connsiteX82" fmla="*/ 599777 w 860865"/>
              <a:gd name="connsiteY82" fmla="*/ 285840 h 369050"/>
              <a:gd name="connsiteX83" fmla="*/ 603277 w 860865"/>
              <a:gd name="connsiteY83" fmla="*/ 292681 h 369050"/>
              <a:gd name="connsiteX84" fmla="*/ 604517 w 860865"/>
              <a:gd name="connsiteY84" fmla="*/ 303030 h 369050"/>
              <a:gd name="connsiteX85" fmla="*/ 604517 w 860865"/>
              <a:gd name="connsiteY85" fmla="*/ 342478 h 369050"/>
              <a:gd name="connsiteX86" fmla="*/ 594378 w 860865"/>
              <a:gd name="connsiteY86" fmla="*/ 342478 h 369050"/>
              <a:gd name="connsiteX87" fmla="*/ 546007 w 860865"/>
              <a:gd name="connsiteY87" fmla="*/ 342478 h 369050"/>
              <a:gd name="connsiteX88" fmla="*/ 536737 w 860865"/>
              <a:gd name="connsiteY88" fmla="*/ 342478 h 369050"/>
              <a:gd name="connsiteX89" fmla="*/ 536737 w 860865"/>
              <a:gd name="connsiteY89" fmla="*/ 335722 h 369050"/>
              <a:gd name="connsiteX90" fmla="*/ 536467 w 860865"/>
              <a:gd name="connsiteY90" fmla="*/ 335722 h 369050"/>
              <a:gd name="connsiteX91" fmla="*/ 534848 w 860865"/>
              <a:gd name="connsiteY91" fmla="*/ 337898 h 369050"/>
              <a:gd name="connsiteX92" fmla="*/ 531643 w 860865"/>
              <a:gd name="connsiteY92" fmla="*/ 340656 h 369050"/>
              <a:gd name="connsiteX93" fmla="*/ 526936 w 860865"/>
              <a:gd name="connsiteY93" fmla="*/ 342984 h 369050"/>
              <a:gd name="connsiteX94" fmla="*/ 520804 w 860865"/>
              <a:gd name="connsiteY94" fmla="*/ 343996 h 369050"/>
              <a:gd name="connsiteX95" fmla="*/ 513593 w 860865"/>
              <a:gd name="connsiteY95" fmla="*/ 342790 h 369050"/>
              <a:gd name="connsiteX96" fmla="*/ 508144 w 860865"/>
              <a:gd name="connsiteY96" fmla="*/ 338969 h 369050"/>
              <a:gd name="connsiteX97" fmla="*/ 504695 w 860865"/>
              <a:gd name="connsiteY97" fmla="*/ 332162 h 369050"/>
              <a:gd name="connsiteX98" fmla="*/ 503514 w 860865"/>
              <a:gd name="connsiteY98" fmla="*/ 321822 h 369050"/>
              <a:gd name="connsiteX99" fmla="*/ 503514 w 860865"/>
              <a:gd name="connsiteY99" fmla="*/ 282323 h 369050"/>
              <a:gd name="connsiteX100" fmla="*/ 513652 w 860865"/>
              <a:gd name="connsiteY100" fmla="*/ 282323 h 369050"/>
              <a:gd name="connsiteX101" fmla="*/ 513652 w 860865"/>
              <a:gd name="connsiteY101" fmla="*/ 321063 h 369050"/>
              <a:gd name="connsiteX102" fmla="*/ 516098 w 860865"/>
              <a:gd name="connsiteY102" fmla="*/ 331766 h 369050"/>
              <a:gd name="connsiteX103" fmla="*/ 523681 w 860865"/>
              <a:gd name="connsiteY103" fmla="*/ 334963 h 369050"/>
              <a:gd name="connsiteX104" fmla="*/ 531078 w 860865"/>
              <a:gd name="connsiteY104" fmla="*/ 332770 h 369050"/>
              <a:gd name="connsiteX105" fmla="*/ 535843 w 860865"/>
              <a:gd name="connsiteY105" fmla="*/ 328460 h 369050"/>
              <a:gd name="connsiteX106" fmla="*/ 535843 w 860865"/>
              <a:gd name="connsiteY106" fmla="*/ 282323 h 369050"/>
              <a:gd name="connsiteX107" fmla="*/ 546007 w 860865"/>
              <a:gd name="connsiteY107" fmla="*/ 282323 h 369050"/>
              <a:gd name="connsiteX108" fmla="*/ 546007 w 860865"/>
              <a:gd name="connsiteY108" fmla="*/ 342478 h 369050"/>
              <a:gd name="connsiteX109" fmla="*/ 478565 w 860865"/>
              <a:gd name="connsiteY109" fmla="*/ 342478 h 369050"/>
              <a:gd name="connsiteX110" fmla="*/ 478565 w 860865"/>
              <a:gd name="connsiteY110" fmla="*/ 303755 h 369050"/>
              <a:gd name="connsiteX111" fmla="*/ 476009 w 860865"/>
              <a:gd name="connsiteY111" fmla="*/ 292790 h 369050"/>
              <a:gd name="connsiteX112" fmla="*/ 468165 w 860865"/>
              <a:gd name="connsiteY112" fmla="*/ 289475 h 369050"/>
              <a:gd name="connsiteX113" fmla="*/ 460641 w 860865"/>
              <a:gd name="connsiteY113" fmla="*/ 291736 h 369050"/>
              <a:gd name="connsiteX114" fmla="*/ 455884 w 860865"/>
              <a:gd name="connsiteY114" fmla="*/ 296122 h 369050"/>
              <a:gd name="connsiteX115" fmla="*/ 455884 w 860865"/>
              <a:gd name="connsiteY115" fmla="*/ 342478 h 369050"/>
              <a:gd name="connsiteX116" fmla="*/ 445738 w 860865"/>
              <a:gd name="connsiteY116" fmla="*/ 342478 h 369050"/>
              <a:gd name="connsiteX117" fmla="*/ 445738 w 860865"/>
              <a:gd name="connsiteY117" fmla="*/ 253882 h 369050"/>
              <a:gd name="connsiteX118" fmla="*/ 455884 w 860865"/>
              <a:gd name="connsiteY118" fmla="*/ 252760 h 369050"/>
              <a:gd name="connsiteX119" fmla="*/ 455884 w 860865"/>
              <a:gd name="connsiteY119" fmla="*/ 288472 h 369050"/>
              <a:gd name="connsiteX120" fmla="*/ 456137 w 860865"/>
              <a:gd name="connsiteY120" fmla="*/ 288472 h 369050"/>
              <a:gd name="connsiteX121" fmla="*/ 457714 w 860865"/>
              <a:gd name="connsiteY121" fmla="*/ 286464 h 369050"/>
              <a:gd name="connsiteX122" fmla="*/ 460641 w 860865"/>
              <a:gd name="connsiteY122" fmla="*/ 283968 h 369050"/>
              <a:gd name="connsiteX123" fmla="*/ 465221 w 860865"/>
              <a:gd name="connsiteY123" fmla="*/ 281766 h 369050"/>
              <a:gd name="connsiteX124" fmla="*/ 471564 w 860865"/>
              <a:gd name="connsiteY124" fmla="*/ 280822 h 369050"/>
              <a:gd name="connsiteX125" fmla="*/ 484081 w 860865"/>
              <a:gd name="connsiteY125" fmla="*/ 285967 h 369050"/>
              <a:gd name="connsiteX126" fmla="*/ 488728 w 860865"/>
              <a:gd name="connsiteY126" fmla="*/ 303030 h 369050"/>
              <a:gd name="connsiteX127" fmla="*/ 488728 w 860865"/>
              <a:gd name="connsiteY127" fmla="*/ 342478 h 369050"/>
              <a:gd name="connsiteX128" fmla="*/ 478565 w 860865"/>
              <a:gd name="connsiteY128" fmla="*/ 342478 h 369050"/>
              <a:gd name="connsiteX129" fmla="*/ 430825 w 860865"/>
              <a:gd name="connsiteY129" fmla="*/ 293996 h 369050"/>
              <a:gd name="connsiteX130" fmla="*/ 429636 w 860865"/>
              <a:gd name="connsiteY130" fmla="*/ 292849 h 369050"/>
              <a:gd name="connsiteX131" fmla="*/ 427561 w 860865"/>
              <a:gd name="connsiteY131" fmla="*/ 291356 h 369050"/>
              <a:gd name="connsiteX132" fmla="*/ 424542 w 860865"/>
              <a:gd name="connsiteY132" fmla="*/ 290041 h 369050"/>
              <a:gd name="connsiteX133" fmla="*/ 420552 w 860865"/>
              <a:gd name="connsiteY133" fmla="*/ 289475 h 369050"/>
              <a:gd name="connsiteX134" fmla="*/ 414479 w 860865"/>
              <a:gd name="connsiteY134" fmla="*/ 290665 h 369050"/>
              <a:gd name="connsiteX135" fmla="*/ 409579 w 860865"/>
              <a:gd name="connsiteY135" fmla="*/ 294486 h 369050"/>
              <a:gd name="connsiteX136" fmla="*/ 406315 w 860865"/>
              <a:gd name="connsiteY136" fmla="*/ 301317 h 369050"/>
              <a:gd name="connsiteX137" fmla="*/ 405142 w 860865"/>
              <a:gd name="connsiteY137" fmla="*/ 311532 h 369050"/>
              <a:gd name="connsiteX138" fmla="*/ 406205 w 860865"/>
              <a:gd name="connsiteY138" fmla="*/ 322682 h 369050"/>
              <a:gd name="connsiteX139" fmla="*/ 409140 w 860865"/>
              <a:gd name="connsiteY139" fmla="*/ 329910 h 369050"/>
              <a:gd name="connsiteX140" fmla="*/ 413712 w 860865"/>
              <a:gd name="connsiteY140" fmla="*/ 333773 h 369050"/>
              <a:gd name="connsiteX141" fmla="*/ 419658 w 860865"/>
              <a:gd name="connsiteY141" fmla="*/ 334963 h 369050"/>
              <a:gd name="connsiteX142" fmla="*/ 426743 w 860865"/>
              <a:gd name="connsiteY142" fmla="*/ 333343 h 369050"/>
              <a:gd name="connsiteX143" fmla="*/ 430193 w 860865"/>
              <a:gd name="connsiteY143" fmla="*/ 330703 h 369050"/>
              <a:gd name="connsiteX144" fmla="*/ 434326 w 860865"/>
              <a:gd name="connsiteY144" fmla="*/ 337738 h 369050"/>
              <a:gd name="connsiteX145" fmla="*/ 432512 w 860865"/>
              <a:gd name="connsiteY145" fmla="*/ 339551 h 369050"/>
              <a:gd name="connsiteX146" fmla="*/ 429434 w 860865"/>
              <a:gd name="connsiteY146" fmla="*/ 341601 h 369050"/>
              <a:gd name="connsiteX147" fmla="*/ 424871 w 860865"/>
              <a:gd name="connsiteY147" fmla="*/ 343296 h 369050"/>
              <a:gd name="connsiteX148" fmla="*/ 418671 w 860865"/>
              <a:gd name="connsiteY148" fmla="*/ 343996 h 369050"/>
              <a:gd name="connsiteX149" fmla="*/ 409275 w 860865"/>
              <a:gd name="connsiteY149" fmla="*/ 342360 h 369050"/>
              <a:gd name="connsiteX150" fmla="*/ 401617 w 860865"/>
              <a:gd name="connsiteY150" fmla="*/ 336978 h 369050"/>
              <a:gd name="connsiteX151" fmla="*/ 396497 w 860865"/>
              <a:gd name="connsiteY151" fmla="*/ 327220 h 369050"/>
              <a:gd name="connsiteX152" fmla="*/ 394599 w 860865"/>
              <a:gd name="connsiteY152" fmla="*/ 312308 h 369050"/>
              <a:gd name="connsiteX153" fmla="*/ 396851 w 860865"/>
              <a:gd name="connsiteY153" fmla="*/ 297623 h 369050"/>
              <a:gd name="connsiteX154" fmla="*/ 402747 w 860865"/>
              <a:gd name="connsiteY154" fmla="*/ 287907 h 369050"/>
              <a:gd name="connsiteX155" fmla="*/ 410819 w 860865"/>
              <a:gd name="connsiteY155" fmla="*/ 282525 h 369050"/>
              <a:gd name="connsiteX156" fmla="*/ 419785 w 860865"/>
              <a:gd name="connsiteY156" fmla="*/ 280822 h 369050"/>
              <a:gd name="connsiteX157" fmla="*/ 425748 w 860865"/>
              <a:gd name="connsiteY157" fmla="*/ 281454 h 369050"/>
              <a:gd name="connsiteX158" fmla="*/ 430134 w 860865"/>
              <a:gd name="connsiteY158" fmla="*/ 283023 h 369050"/>
              <a:gd name="connsiteX159" fmla="*/ 433136 w 860865"/>
              <a:gd name="connsiteY159" fmla="*/ 285022 h 369050"/>
              <a:gd name="connsiteX160" fmla="*/ 435085 w 860865"/>
              <a:gd name="connsiteY160" fmla="*/ 286852 h 369050"/>
              <a:gd name="connsiteX161" fmla="*/ 430825 w 860865"/>
              <a:gd name="connsiteY161" fmla="*/ 293996 h 369050"/>
              <a:gd name="connsiteX162" fmla="*/ 379451 w 860865"/>
              <a:gd name="connsiteY162" fmla="*/ 294486 h 369050"/>
              <a:gd name="connsiteX163" fmla="*/ 375807 w 860865"/>
              <a:gd name="connsiteY163" fmla="*/ 291415 h 369050"/>
              <a:gd name="connsiteX164" fmla="*/ 368925 w 860865"/>
              <a:gd name="connsiteY164" fmla="*/ 289475 h 369050"/>
              <a:gd name="connsiteX165" fmla="*/ 362759 w 860865"/>
              <a:gd name="connsiteY165" fmla="*/ 291356 h 369050"/>
              <a:gd name="connsiteX166" fmla="*/ 360634 w 860865"/>
              <a:gd name="connsiteY166" fmla="*/ 295860 h 369050"/>
              <a:gd name="connsiteX167" fmla="*/ 362590 w 860865"/>
              <a:gd name="connsiteY167" fmla="*/ 301444 h 369050"/>
              <a:gd name="connsiteX168" fmla="*/ 368537 w 860865"/>
              <a:gd name="connsiteY168" fmla="*/ 306142 h 369050"/>
              <a:gd name="connsiteX169" fmla="*/ 372290 w 860865"/>
              <a:gd name="connsiteY169" fmla="*/ 308411 h 369050"/>
              <a:gd name="connsiteX170" fmla="*/ 381964 w 860865"/>
              <a:gd name="connsiteY170" fmla="*/ 316230 h 369050"/>
              <a:gd name="connsiteX171" fmla="*/ 385465 w 860865"/>
              <a:gd name="connsiteY171" fmla="*/ 327068 h 369050"/>
              <a:gd name="connsiteX172" fmla="*/ 380497 w 860865"/>
              <a:gd name="connsiteY172" fmla="*/ 339112 h 369050"/>
              <a:gd name="connsiteX173" fmla="*/ 366276 w 860865"/>
              <a:gd name="connsiteY173" fmla="*/ 343996 h 369050"/>
              <a:gd name="connsiteX174" fmla="*/ 359900 w 860865"/>
              <a:gd name="connsiteY174" fmla="*/ 343237 h 369050"/>
              <a:gd name="connsiteX175" fmla="*/ 355075 w 860865"/>
              <a:gd name="connsiteY175" fmla="*/ 341482 h 369050"/>
              <a:gd name="connsiteX176" fmla="*/ 351617 w 860865"/>
              <a:gd name="connsiteY176" fmla="*/ 339281 h 369050"/>
              <a:gd name="connsiteX177" fmla="*/ 349365 w 860865"/>
              <a:gd name="connsiteY177" fmla="*/ 337096 h 369050"/>
              <a:gd name="connsiteX178" fmla="*/ 354257 w 860865"/>
              <a:gd name="connsiteY178" fmla="*/ 329075 h 369050"/>
              <a:gd name="connsiteX179" fmla="*/ 356071 w 860865"/>
              <a:gd name="connsiteY179" fmla="*/ 330813 h 369050"/>
              <a:gd name="connsiteX180" fmla="*/ 358643 w 860865"/>
              <a:gd name="connsiteY180" fmla="*/ 332770 h 369050"/>
              <a:gd name="connsiteX181" fmla="*/ 362017 w 860865"/>
              <a:gd name="connsiteY181" fmla="*/ 334338 h 369050"/>
              <a:gd name="connsiteX182" fmla="*/ 366394 w 860865"/>
              <a:gd name="connsiteY182" fmla="*/ 334963 h 369050"/>
              <a:gd name="connsiteX183" fmla="*/ 373302 w 860865"/>
              <a:gd name="connsiteY183" fmla="*/ 332955 h 369050"/>
              <a:gd name="connsiteX184" fmla="*/ 375672 w 860865"/>
              <a:gd name="connsiteY184" fmla="*/ 328072 h 369050"/>
              <a:gd name="connsiteX185" fmla="*/ 375116 w 860865"/>
              <a:gd name="connsiteY185" fmla="*/ 324377 h 369050"/>
              <a:gd name="connsiteX186" fmla="*/ 373429 w 860865"/>
              <a:gd name="connsiteY186" fmla="*/ 321569 h 369050"/>
              <a:gd name="connsiteX187" fmla="*/ 370671 w 860865"/>
              <a:gd name="connsiteY187" fmla="*/ 319190 h 369050"/>
              <a:gd name="connsiteX188" fmla="*/ 366900 w 860865"/>
              <a:gd name="connsiteY188" fmla="*/ 316685 h 369050"/>
              <a:gd name="connsiteX189" fmla="*/ 363147 w 860865"/>
              <a:gd name="connsiteY189" fmla="*/ 314298 h 369050"/>
              <a:gd name="connsiteX190" fmla="*/ 354316 w 860865"/>
              <a:gd name="connsiteY190" fmla="*/ 306648 h 369050"/>
              <a:gd name="connsiteX191" fmla="*/ 351128 w 860865"/>
              <a:gd name="connsiteY191" fmla="*/ 296366 h 369050"/>
              <a:gd name="connsiteX192" fmla="*/ 352444 w 860865"/>
              <a:gd name="connsiteY192" fmla="*/ 290159 h 369050"/>
              <a:gd name="connsiteX193" fmla="*/ 356130 w 860865"/>
              <a:gd name="connsiteY193" fmla="*/ 285275 h 369050"/>
              <a:gd name="connsiteX194" fmla="*/ 361705 w 860865"/>
              <a:gd name="connsiteY194" fmla="*/ 282011 h 369050"/>
              <a:gd name="connsiteX195" fmla="*/ 368537 w 860865"/>
              <a:gd name="connsiteY195" fmla="*/ 280822 h 369050"/>
              <a:gd name="connsiteX196" fmla="*/ 374551 w 860865"/>
              <a:gd name="connsiteY196" fmla="*/ 281522 h 369050"/>
              <a:gd name="connsiteX197" fmla="*/ 378877 w 860865"/>
              <a:gd name="connsiteY197" fmla="*/ 283276 h 369050"/>
              <a:gd name="connsiteX198" fmla="*/ 381897 w 860865"/>
              <a:gd name="connsiteY198" fmla="*/ 285410 h 369050"/>
              <a:gd name="connsiteX199" fmla="*/ 383828 w 860865"/>
              <a:gd name="connsiteY199" fmla="*/ 287223 h 369050"/>
              <a:gd name="connsiteX200" fmla="*/ 379451 w 860865"/>
              <a:gd name="connsiteY200" fmla="*/ 294486 h 369050"/>
              <a:gd name="connsiteX201" fmla="*/ 343984 w 860865"/>
              <a:gd name="connsiteY201" fmla="*/ 291230 h 369050"/>
              <a:gd name="connsiteX202" fmla="*/ 342348 w 860865"/>
              <a:gd name="connsiteY202" fmla="*/ 290597 h 369050"/>
              <a:gd name="connsiteX203" fmla="*/ 338957 w 860865"/>
              <a:gd name="connsiteY203" fmla="*/ 290226 h 369050"/>
              <a:gd name="connsiteX204" fmla="*/ 331509 w 860865"/>
              <a:gd name="connsiteY204" fmla="*/ 292790 h 369050"/>
              <a:gd name="connsiteX205" fmla="*/ 327688 w 860865"/>
              <a:gd name="connsiteY205" fmla="*/ 298365 h 369050"/>
              <a:gd name="connsiteX206" fmla="*/ 327688 w 860865"/>
              <a:gd name="connsiteY206" fmla="*/ 342478 h 369050"/>
              <a:gd name="connsiteX207" fmla="*/ 317533 w 860865"/>
              <a:gd name="connsiteY207" fmla="*/ 342478 h 369050"/>
              <a:gd name="connsiteX208" fmla="*/ 317533 w 860865"/>
              <a:gd name="connsiteY208" fmla="*/ 282323 h 369050"/>
              <a:gd name="connsiteX209" fmla="*/ 326803 w 860865"/>
              <a:gd name="connsiteY209" fmla="*/ 282323 h 369050"/>
              <a:gd name="connsiteX210" fmla="*/ 326803 w 860865"/>
              <a:gd name="connsiteY210" fmla="*/ 290488 h 369050"/>
              <a:gd name="connsiteX211" fmla="*/ 327056 w 860865"/>
              <a:gd name="connsiteY211" fmla="*/ 290488 h 369050"/>
              <a:gd name="connsiteX212" fmla="*/ 328684 w 860865"/>
              <a:gd name="connsiteY212" fmla="*/ 287038 h 369050"/>
              <a:gd name="connsiteX213" fmla="*/ 331180 w 860865"/>
              <a:gd name="connsiteY213" fmla="*/ 284035 h 369050"/>
              <a:gd name="connsiteX214" fmla="*/ 334757 w 860865"/>
              <a:gd name="connsiteY214" fmla="*/ 281952 h 369050"/>
              <a:gd name="connsiteX215" fmla="*/ 339724 w 860865"/>
              <a:gd name="connsiteY215" fmla="*/ 281201 h 369050"/>
              <a:gd name="connsiteX216" fmla="*/ 343174 w 860865"/>
              <a:gd name="connsiteY216" fmla="*/ 281589 h 369050"/>
              <a:gd name="connsiteX217" fmla="*/ 345224 w 860865"/>
              <a:gd name="connsiteY217" fmla="*/ 282196 h 369050"/>
              <a:gd name="connsiteX218" fmla="*/ 343984 w 860865"/>
              <a:gd name="connsiteY218" fmla="*/ 291230 h 369050"/>
              <a:gd name="connsiteX219" fmla="*/ 294212 w 860865"/>
              <a:gd name="connsiteY219" fmla="*/ 312417 h 369050"/>
              <a:gd name="connsiteX220" fmla="*/ 290712 w 860865"/>
              <a:gd name="connsiteY220" fmla="*/ 294933 h 369050"/>
              <a:gd name="connsiteX221" fmla="*/ 280945 w 860865"/>
              <a:gd name="connsiteY221" fmla="*/ 289475 h 369050"/>
              <a:gd name="connsiteX222" fmla="*/ 271220 w 860865"/>
              <a:gd name="connsiteY222" fmla="*/ 294933 h 369050"/>
              <a:gd name="connsiteX223" fmla="*/ 267778 w 860865"/>
              <a:gd name="connsiteY223" fmla="*/ 312417 h 369050"/>
              <a:gd name="connsiteX224" fmla="*/ 271287 w 860865"/>
              <a:gd name="connsiteY224" fmla="*/ 329699 h 369050"/>
              <a:gd name="connsiteX225" fmla="*/ 281071 w 860865"/>
              <a:gd name="connsiteY225" fmla="*/ 334963 h 369050"/>
              <a:gd name="connsiteX226" fmla="*/ 290771 w 860865"/>
              <a:gd name="connsiteY226" fmla="*/ 329699 h 369050"/>
              <a:gd name="connsiteX227" fmla="*/ 294212 w 860865"/>
              <a:gd name="connsiteY227" fmla="*/ 312417 h 369050"/>
              <a:gd name="connsiteX228" fmla="*/ 257252 w 860865"/>
              <a:gd name="connsiteY228" fmla="*/ 312417 h 369050"/>
              <a:gd name="connsiteX229" fmla="*/ 259201 w 860865"/>
              <a:gd name="connsiteY229" fmla="*/ 298121 h 369050"/>
              <a:gd name="connsiteX230" fmla="*/ 264455 w 860865"/>
              <a:gd name="connsiteY230" fmla="*/ 288295 h 369050"/>
              <a:gd name="connsiteX231" fmla="*/ 272114 w 860865"/>
              <a:gd name="connsiteY231" fmla="*/ 282652 h 369050"/>
              <a:gd name="connsiteX232" fmla="*/ 281316 w 860865"/>
              <a:gd name="connsiteY232" fmla="*/ 280822 h 369050"/>
              <a:gd name="connsiteX233" fmla="*/ 290594 w 860865"/>
              <a:gd name="connsiteY233" fmla="*/ 282652 h 369050"/>
              <a:gd name="connsiteX234" fmla="*/ 297982 w 860865"/>
              <a:gd name="connsiteY234" fmla="*/ 288295 h 369050"/>
              <a:gd name="connsiteX235" fmla="*/ 302933 w 860865"/>
              <a:gd name="connsiteY235" fmla="*/ 298121 h 369050"/>
              <a:gd name="connsiteX236" fmla="*/ 304747 w 860865"/>
              <a:gd name="connsiteY236" fmla="*/ 312417 h 369050"/>
              <a:gd name="connsiteX237" fmla="*/ 302874 w 860865"/>
              <a:gd name="connsiteY237" fmla="*/ 326832 h 369050"/>
              <a:gd name="connsiteX238" fmla="*/ 297670 w 860865"/>
              <a:gd name="connsiteY238" fmla="*/ 336658 h 369050"/>
              <a:gd name="connsiteX239" fmla="*/ 289961 w 860865"/>
              <a:gd name="connsiteY239" fmla="*/ 342242 h 369050"/>
              <a:gd name="connsiteX240" fmla="*/ 280692 w 860865"/>
              <a:gd name="connsiteY240" fmla="*/ 343996 h 369050"/>
              <a:gd name="connsiteX241" fmla="*/ 271414 w 860865"/>
              <a:gd name="connsiteY241" fmla="*/ 342242 h 369050"/>
              <a:gd name="connsiteX242" fmla="*/ 264017 w 860865"/>
              <a:gd name="connsiteY242" fmla="*/ 336658 h 369050"/>
              <a:gd name="connsiteX243" fmla="*/ 259066 w 860865"/>
              <a:gd name="connsiteY243" fmla="*/ 326891 h 369050"/>
              <a:gd name="connsiteX244" fmla="*/ 257252 w 860865"/>
              <a:gd name="connsiteY244" fmla="*/ 312417 h 369050"/>
              <a:gd name="connsiteX245" fmla="*/ 207118 w 860865"/>
              <a:gd name="connsiteY245" fmla="*/ 342478 h 369050"/>
              <a:gd name="connsiteX246" fmla="*/ 207118 w 860865"/>
              <a:gd name="connsiteY246" fmla="*/ 256007 h 369050"/>
              <a:gd name="connsiteX247" fmla="*/ 249602 w 860865"/>
              <a:gd name="connsiteY247" fmla="*/ 256007 h 369050"/>
              <a:gd name="connsiteX248" fmla="*/ 248860 w 860865"/>
              <a:gd name="connsiteY248" fmla="*/ 264653 h 369050"/>
              <a:gd name="connsiteX249" fmla="*/ 218015 w 860865"/>
              <a:gd name="connsiteY249" fmla="*/ 264653 h 369050"/>
              <a:gd name="connsiteX250" fmla="*/ 218015 w 860865"/>
              <a:gd name="connsiteY250" fmla="*/ 296628 h 369050"/>
              <a:gd name="connsiteX251" fmla="*/ 246473 w 860865"/>
              <a:gd name="connsiteY251" fmla="*/ 296628 h 369050"/>
              <a:gd name="connsiteX252" fmla="*/ 246473 w 860865"/>
              <a:gd name="connsiteY252" fmla="*/ 305273 h 369050"/>
              <a:gd name="connsiteX253" fmla="*/ 218015 w 860865"/>
              <a:gd name="connsiteY253" fmla="*/ 305273 h 369050"/>
              <a:gd name="connsiteX254" fmla="*/ 218015 w 860865"/>
              <a:gd name="connsiteY254" fmla="*/ 342478 h 369050"/>
              <a:gd name="connsiteX255" fmla="*/ 207118 w 860865"/>
              <a:gd name="connsiteY255" fmla="*/ 342478 h 369050"/>
              <a:gd name="connsiteX256" fmla="*/ 141447 w 860865"/>
              <a:gd name="connsiteY256" fmla="*/ 334963 h 369050"/>
              <a:gd name="connsiteX257" fmla="*/ 145706 w 860865"/>
              <a:gd name="connsiteY257" fmla="*/ 334338 h 369050"/>
              <a:gd name="connsiteX258" fmla="*/ 148970 w 860865"/>
              <a:gd name="connsiteY258" fmla="*/ 332770 h 369050"/>
              <a:gd name="connsiteX259" fmla="*/ 151290 w 860865"/>
              <a:gd name="connsiteY259" fmla="*/ 330813 h 369050"/>
              <a:gd name="connsiteX260" fmla="*/ 152724 w 860865"/>
              <a:gd name="connsiteY260" fmla="*/ 329075 h 369050"/>
              <a:gd name="connsiteX261" fmla="*/ 152724 w 860865"/>
              <a:gd name="connsiteY261" fmla="*/ 291980 h 369050"/>
              <a:gd name="connsiteX262" fmla="*/ 149527 w 860865"/>
              <a:gd name="connsiteY262" fmla="*/ 290488 h 369050"/>
              <a:gd name="connsiteX263" fmla="*/ 144955 w 860865"/>
              <a:gd name="connsiteY263" fmla="*/ 289863 h 369050"/>
              <a:gd name="connsiteX264" fmla="*/ 138377 w 860865"/>
              <a:gd name="connsiteY264" fmla="*/ 291044 h 369050"/>
              <a:gd name="connsiteX265" fmla="*/ 133046 w 860865"/>
              <a:gd name="connsiteY265" fmla="*/ 294983 h 369050"/>
              <a:gd name="connsiteX266" fmla="*/ 129478 w 860865"/>
              <a:gd name="connsiteY266" fmla="*/ 302136 h 369050"/>
              <a:gd name="connsiteX267" fmla="*/ 128162 w 860865"/>
              <a:gd name="connsiteY267" fmla="*/ 312915 h 369050"/>
              <a:gd name="connsiteX268" fmla="*/ 129234 w 860865"/>
              <a:gd name="connsiteY268" fmla="*/ 323399 h 369050"/>
              <a:gd name="connsiteX269" fmla="*/ 132177 w 860865"/>
              <a:gd name="connsiteY269" fmla="*/ 330138 h 369050"/>
              <a:gd name="connsiteX270" fmla="*/ 136437 w 860865"/>
              <a:gd name="connsiteY270" fmla="*/ 333832 h 369050"/>
              <a:gd name="connsiteX271" fmla="*/ 141447 w 860865"/>
              <a:gd name="connsiteY271" fmla="*/ 334963 h 369050"/>
              <a:gd name="connsiteX272" fmla="*/ 117636 w 860865"/>
              <a:gd name="connsiteY272" fmla="*/ 313294 h 369050"/>
              <a:gd name="connsiteX273" fmla="*/ 120023 w 860865"/>
              <a:gd name="connsiteY273" fmla="*/ 298003 h 369050"/>
              <a:gd name="connsiteX274" fmla="*/ 126163 w 860865"/>
              <a:gd name="connsiteY274" fmla="*/ 288109 h 369050"/>
              <a:gd name="connsiteX275" fmla="*/ 134682 w 860865"/>
              <a:gd name="connsiteY275" fmla="*/ 282778 h 369050"/>
              <a:gd name="connsiteX276" fmla="*/ 144213 w 860865"/>
              <a:gd name="connsiteY276" fmla="*/ 281201 h 369050"/>
              <a:gd name="connsiteX277" fmla="*/ 149215 w 860865"/>
              <a:gd name="connsiteY277" fmla="*/ 281648 h 369050"/>
              <a:gd name="connsiteX278" fmla="*/ 152724 w 860865"/>
              <a:gd name="connsiteY278" fmla="*/ 282719 h 369050"/>
              <a:gd name="connsiteX279" fmla="*/ 152724 w 860865"/>
              <a:gd name="connsiteY279" fmla="*/ 253882 h 369050"/>
              <a:gd name="connsiteX280" fmla="*/ 162879 w 860865"/>
              <a:gd name="connsiteY280" fmla="*/ 252760 h 369050"/>
              <a:gd name="connsiteX281" fmla="*/ 162879 w 860865"/>
              <a:gd name="connsiteY281" fmla="*/ 342478 h 369050"/>
              <a:gd name="connsiteX282" fmla="*/ 153601 w 860865"/>
              <a:gd name="connsiteY282" fmla="*/ 342478 h 369050"/>
              <a:gd name="connsiteX283" fmla="*/ 153601 w 860865"/>
              <a:gd name="connsiteY283" fmla="*/ 336093 h 369050"/>
              <a:gd name="connsiteX284" fmla="*/ 153348 w 860865"/>
              <a:gd name="connsiteY284" fmla="*/ 336093 h 369050"/>
              <a:gd name="connsiteX285" fmla="*/ 151981 w 860865"/>
              <a:gd name="connsiteY285" fmla="*/ 338176 h 369050"/>
              <a:gd name="connsiteX286" fmla="*/ 149215 w 860865"/>
              <a:gd name="connsiteY286" fmla="*/ 340799 h 369050"/>
              <a:gd name="connsiteX287" fmla="*/ 144829 w 860865"/>
              <a:gd name="connsiteY287" fmla="*/ 343060 h 369050"/>
              <a:gd name="connsiteX288" fmla="*/ 138689 w 860865"/>
              <a:gd name="connsiteY288" fmla="*/ 343996 h 369050"/>
              <a:gd name="connsiteX289" fmla="*/ 130600 w 860865"/>
              <a:gd name="connsiteY289" fmla="*/ 342292 h 369050"/>
              <a:gd name="connsiteX290" fmla="*/ 123903 w 860865"/>
              <a:gd name="connsiteY290" fmla="*/ 336911 h 369050"/>
              <a:gd name="connsiteX291" fmla="*/ 119331 w 860865"/>
              <a:gd name="connsiteY291" fmla="*/ 327388 h 369050"/>
              <a:gd name="connsiteX292" fmla="*/ 117636 w 860865"/>
              <a:gd name="connsiteY292" fmla="*/ 313294 h 369050"/>
              <a:gd name="connsiteX293" fmla="*/ 95082 w 860865"/>
              <a:gd name="connsiteY293" fmla="*/ 342478 h 369050"/>
              <a:gd name="connsiteX294" fmla="*/ 95082 w 860865"/>
              <a:gd name="connsiteY294" fmla="*/ 303755 h 369050"/>
              <a:gd name="connsiteX295" fmla="*/ 92510 w 860865"/>
              <a:gd name="connsiteY295" fmla="*/ 292790 h 369050"/>
              <a:gd name="connsiteX296" fmla="*/ 84674 w 860865"/>
              <a:gd name="connsiteY296" fmla="*/ 289475 h 369050"/>
              <a:gd name="connsiteX297" fmla="*/ 77159 w 860865"/>
              <a:gd name="connsiteY297" fmla="*/ 291736 h 369050"/>
              <a:gd name="connsiteX298" fmla="*/ 72402 w 860865"/>
              <a:gd name="connsiteY298" fmla="*/ 296122 h 369050"/>
              <a:gd name="connsiteX299" fmla="*/ 72402 w 860865"/>
              <a:gd name="connsiteY299" fmla="*/ 342478 h 369050"/>
              <a:gd name="connsiteX300" fmla="*/ 62247 w 860865"/>
              <a:gd name="connsiteY300" fmla="*/ 342478 h 369050"/>
              <a:gd name="connsiteX301" fmla="*/ 62247 w 860865"/>
              <a:gd name="connsiteY301" fmla="*/ 282323 h 369050"/>
              <a:gd name="connsiteX302" fmla="*/ 71516 w 860865"/>
              <a:gd name="connsiteY302" fmla="*/ 282323 h 369050"/>
              <a:gd name="connsiteX303" fmla="*/ 71516 w 860865"/>
              <a:gd name="connsiteY303" fmla="*/ 289104 h 369050"/>
              <a:gd name="connsiteX304" fmla="*/ 71769 w 860865"/>
              <a:gd name="connsiteY304" fmla="*/ 289104 h 369050"/>
              <a:gd name="connsiteX305" fmla="*/ 73397 w 860865"/>
              <a:gd name="connsiteY305" fmla="*/ 286911 h 369050"/>
              <a:gd name="connsiteX306" fmla="*/ 76653 w 860865"/>
              <a:gd name="connsiteY306" fmla="*/ 284153 h 369050"/>
              <a:gd name="connsiteX307" fmla="*/ 81427 w 860865"/>
              <a:gd name="connsiteY307" fmla="*/ 281834 h 369050"/>
              <a:gd name="connsiteX308" fmla="*/ 87677 w 860865"/>
              <a:gd name="connsiteY308" fmla="*/ 280822 h 369050"/>
              <a:gd name="connsiteX309" fmla="*/ 94956 w 860865"/>
              <a:gd name="connsiteY309" fmla="*/ 282011 h 369050"/>
              <a:gd name="connsiteX310" fmla="*/ 100464 w 860865"/>
              <a:gd name="connsiteY310" fmla="*/ 285840 h 369050"/>
              <a:gd name="connsiteX311" fmla="*/ 103972 w 860865"/>
              <a:gd name="connsiteY311" fmla="*/ 292681 h 369050"/>
              <a:gd name="connsiteX312" fmla="*/ 105237 w 860865"/>
              <a:gd name="connsiteY312" fmla="*/ 303030 h 369050"/>
              <a:gd name="connsiteX313" fmla="*/ 105237 w 860865"/>
              <a:gd name="connsiteY313" fmla="*/ 342478 h 369050"/>
              <a:gd name="connsiteX314" fmla="*/ 95082 w 860865"/>
              <a:gd name="connsiteY314" fmla="*/ 342478 h 369050"/>
              <a:gd name="connsiteX315" fmla="*/ 46702 w 860865"/>
              <a:gd name="connsiteY315" fmla="*/ 342478 h 369050"/>
              <a:gd name="connsiteX316" fmla="*/ 37424 w 860865"/>
              <a:gd name="connsiteY316" fmla="*/ 342478 h 369050"/>
              <a:gd name="connsiteX317" fmla="*/ 37424 w 860865"/>
              <a:gd name="connsiteY317" fmla="*/ 335722 h 369050"/>
              <a:gd name="connsiteX318" fmla="*/ 37180 w 860865"/>
              <a:gd name="connsiteY318" fmla="*/ 335722 h 369050"/>
              <a:gd name="connsiteX319" fmla="*/ 35552 w 860865"/>
              <a:gd name="connsiteY319" fmla="*/ 337898 h 369050"/>
              <a:gd name="connsiteX320" fmla="*/ 32355 w 860865"/>
              <a:gd name="connsiteY320" fmla="*/ 340656 h 369050"/>
              <a:gd name="connsiteX321" fmla="*/ 27657 w 860865"/>
              <a:gd name="connsiteY321" fmla="*/ 342984 h 369050"/>
              <a:gd name="connsiteX322" fmla="*/ 21517 w 860865"/>
              <a:gd name="connsiteY322" fmla="*/ 343996 h 369050"/>
              <a:gd name="connsiteX323" fmla="*/ 14305 w 860865"/>
              <a:gd name="connsiteY323" fmla="*/ 342790 h 369050"/>
              <a:gd name="connsiteX324" fmla="*/ 8865 w 860865"/>
              <a:gd name="connsiteY324" fmla="*/ 338969 h 369050"/>
              <a:gd name="connsiteX325" fmla="*/ 5415 w 860865"/>
              <a:gd name="connsiteY325" fmla="*/ 332162 h 369050"/>
              <a:gd name="connsiteX326" fmla="*/ 4218 w 860865"/>
              <a:gd name="connsiteY326" fmla="*/ 321822 h 369050"/>
              <a:gd name="connsiteX327" fmla="*/ 4218 w 860865"/>
              <a:gd name="connsiteY327" fmla="*/ 282323 h 369050"/>
              <a:gd name="connsiteX328" fmla="*/ 14373 w 860865"/>
              <a:gd name="connsiteY328" fmla="*/ 282323 h 369050"/>
              <a:gd name="connsiteX329" fmla="*/ 14373 w 860865"/>
              <a:gd name="connsiteY329" fmla="*/ 321063 h 369050"/>
              <a:gd name="connsiteX330" fmla="*/ 16810 w 860865"/>
              <a:gd name="connsiteY330" fmla="*/ 331766 h 369050"/>
              <a:gd name="connsiteX331" fmla="*/ 24401 w 860865"/>
              <a:gd name="connsiteY331" fmla="*/ 334963 h 369050"/>
              <a:gd name="connsiteX332" fmla="*/ 31790 w 860865"/>
              <a:gd name="connsiteY332" fmla="*/ 332770 h 369050"/>
              <a:gd name="connsiteX333" fmla="*/ 36547 w 860865"/>
              <a:gd name="connsiteY333" fmla="*/ 328460 h 369050"/>
              <a:gd name="connsiteX334" fmla="*/ 36547 w 860865"/>
              <a:gd name="connsiteY334" fmla="*/ 282323 h 369050"/>
              <a:gd name="connsiteX335" fmla="*/ 46702 w 860865"/>
              <a:gd name="connsiteY335" fmla="*/ 282323 h 369050"/>
              <a:gd name="connsiteX336" fmla="*/ 46702 w 860865"/>
              <a:gd name="connsiteY336" fmla="*/ 342478 h 369050"/>
              <a:gd name="connsiteX337" fmla="*/ 477569 w 860865"/>
              <a:gd name="connsiteY337" fmla="*/ 174623 h 369050"/>
              <a:gd name="connsiteX338" fmla="*/ 474491 w 860865"/>
              <a:gd name="connsiteY338" fmla="*/ 165354 h 369050"/>
              <a:gd name="connsiteX339" fmla="*/ 467288 w 860865"/>
              <a:gd name="connsiteY339" fmla="*/ 162604 h 369050"/>
              <a:gd name="connsiteX340" fmla="*/ 459773 w 860865"/>
              <a:gd name="connsiteY340" fmla="*/ 165354 h 369050"/>
              <a:gd name="connsiteX341" fmla="*/ 456635 w 860865"/>
              <a:gd name="connsiteY341" fmla="*/ 174623 h 369050"/>
              <a:gd name="connsiteX342" fmla="*/ 459773 w 860865"/>
              <a:gd name="connsiteY342" fmla="*/ 183901 h 369050"/>
              <a:gd name="connsiteX343" fmla="*/ 467043 w 860865"/>
              <a:gd name="connsiteY343" fmla="*/ 186659 h 369050"/>
              <a:gd name="connsiteX344" fmla="*/ 474491 w 860865"/>
              <a:gd name="connsiteY344" fmla="*/ 183901 h 369050"/>
              <a:gd name="connsiteX345" fmla="*/ 477569 w 860865"/>
              <a:gd name="connsiteY345" fmla="*/ 174623 h 369050"/>
              <a:gd name="connsiteX346" fmla="*/ 464158 w 860865"/>
              <a:gd name="connsiteY346" fmla="*/ 214223 h 369050"/>
              <a:gd name="connsiteX347" fmla="*/ 459519 w 860865"/>
              <a:gd name="connsiteY347" fmla="*/ 213852 h 369050"/>
              <a:gd name="connsiteX348" fmla="*/ 457335 w 860865"/>
              <a:gd name="connsiteY348" fmla="*/ 215353 h 369050"/>
              <a:gd name="connsiteX349" fmla="*/ 455378 w 860865"/>
              <a:gd name="connsiteY349" fmla="*/ 217487 h 369050"/>
              <a:gd name="connsiteX350" fmla="*/ 453944 w 860865"/>
              <a:gd name="connsiteY350" fmla="*/ 220431 h 369050"/>
              <a:gd name="connsiteX351" fmla="*/ 453388 w 860865"/>
              <a:gd name="connsiteY351" fmla="*/ 224378 h 369050"/>
              <a:gd name="connsiteX352" fmla="*/ 464032 w 860865"/>
              <a:gd name="connsiteY352" fmla="*/ 234027 h 369050"/>
              <a:gd name="connsiteX353" fmla="*/ 477569 w 860865"/>
              <a:gd name="connsiteY353" fmla="*/ 230468 h 369050"/>
              <a:gd name="connsiteX354" fmla="*/ 481947 w 860865"/>
              <a:gd name="connsiteY354" fmla="*/ 222253 h 369050"/>
              <a:gd name="connsiteX355" fmla="*/ 479197 w 860865"/>
              <a:gd name="connsiteY355" fmla="*/ 216053 h 369050"/>
              <a:gd name="connsiteX356" fmla="*/ 471800 w 860865"/>
              <a:gd name="connsiteY356" fmla="*/ 214223 h 369050"/>
              <a:gd name="connsiteX357" fmla="*/ 464158 w 860865"/>
              <a:gd name="connsiteY357" fmla="*/ 214223 h 369050"/>
              <a:gd name="connsiteX358" fmla="*/ 492102 w 860865"/>
              <a:gd name="connsiteY358" fmla="*/ 163852 h 369050"/>
              <a:gd name="connsiteX359" fmla="*/ 484578 w 860865"/>
              <a:gd name="connsiteY359" fmla="*/ 163852 h 369050"/>
              <a:gd name="connsiteX360" fmla="*/ 487471 w 860865"/>
              <a:gd name="connsiteY360" fmla="*/ 174623 h 369050"/>
              <a:gd name="connsiteX361" fmla="*/ 485911 w 860865"/>
              <a:gd name="connsiteY361" fmla="*/ 183209 h 369050"/>
              <a:gd name="connsiteX362" fmla="*/ 481525 w 860865"/>
              <a:gd name="connsiteY362" fmla="*/ 189670 h 369050"/>
              <a:gd name="connsiteX363" fmla="*/ 474879 w 860865"/>
              <a:gd name="connsiteY363" fmla="*/ 193685 h 369050"/>
              <a:gd name="connsiteX364" fmla="*/ 466680 w 860865"/>
              <a:gd name="connsiteY364" fmla="*/ 195060 h 369050"/>
              <a:gd name="connsiteX365" fmla="*/ 465027 w 860865"/>
              <a:gd name="connsiteY365" fmla="*/ 195060 h 369050"/>
              <a:gd name="connsiteX366" fmla="*/ 463416 w 860865"/>
              <a:gd name="connsiteY366" fmla="*/ 194925 h 369050"/>
              <a:gd name="connsiteX367" fmla="*/ 460262 w 860865"/>
              <a:gd name="connsiteY367" fmla="*/ 196932 h 369050"/>
              <a:gd name="connsiteX368" fmla="*/ 458651 w 860865"/>
              <a:gd name="connsiteY368" fmla="*/ 200576 h 369050"/>
              <a:gd name="connsiteX369" fmla="*/ 460085 w 860865"/>
              <a:gd name="connsiteY369" fmla="*/ 203646 h 369050"/>
              <a:gd name="connsiteX370" fmla="*/ 464791 w 860865"/>
              <a:gd name="connsiteY370" fmla="*/ 204835 h 369050"/>
              <a:gd name="connsiteX371" fmla="*/ 472433 w 860865"/>
              <a:gd name="connsiteY371" fmla="*/ 204835 h 369050"/>
              <a:gd name="connsiteX372" fmla="*/ 480327 w 860865"/>
              <a:gd name="connsiteY372" fmla="*/ 205704 h 369050"/>
              <a:gd name="connsiteX373" fmla="*/ 486645 w 860865"/>
              <a:gd name="connsiteY373" fmla="*/ 208521 h 369050"/>
              <a:gd name="connsiteX374" fmla="*/ 490862 w 860865"/>
              <a:gd name="connsiteY374" fmla="*/ 213472 h 369050"/>
              <a:gd name="connsiteX375" fmla="*/ 492363 w 860865"/>
              <a:gd name="connsiteY375" fmla="*/ 220751 h 369050"/>
              <a:gd name="connsiteX376" fmla="*/ 490288 w 860865"/>
              <a:gd name="connsiteY376" fmla="*/ 229650 h 369050"/>
              <a:gd name="connsiteX377" fmla="*/ 484452 w 860865"/>
              <a:gd name="connsiteY377" fmla="*/ 236532 h 369050"/>
              <a:gd name="connsiteX378" fmla="*/ 475317 w 860865"/>
              <a:gd name="connsiteY378" fmla="*/ 241053 h 369050"/>
              <a:gd name="connsiteX379" fmla="*/ 463281 w 860865"/>
              <a:gd name="connsiteY379" fmla="*/ 242689 h 369050"/>
              <a:gd name="connsiteX380" fmla="*/ 448622 w 860865"/>
              <a:gd name="connsiteY380" fmla="*/ 238481 h 369050"/>
              <a:gd name="connsiteX381" fmla="*/ 443612 w 860865"/>
              <a:gd name="connsiteY381" fmla="*/ 226385 h 369050"/>
              <a:gd name="connsiteX382" fmla="*/ 444793 w 860865"/>
              <a:gd name="connsiteY382" fmla="*/ 220557 h 369050"/>
              <a:gd name="connsiteX383" fmla="*/ 447627 w 860865"/>
              <a:gd name="connsiteY383" fmla="*/ 216298 h 369050"/>
              <a:gd name="connsiteX384" fmla="*/ 450933 w 860865"/>
              <a:gd name="connsiteY384" fmla="*/ 213413 h 369050"/>
              <a:gd name="connsiteX385" fmla="*/ 453641 w 860865"/>
              <a:gd name="connsiteY385" fmla="*/ 211735 h 369050"/>
              <a:gd name="connsiteX386" fmla="*/ 453641 w 860865"/>
              <a:gd name="connsiteY386" fmla="*/ 211473 h 369050"/>
              <a:gd name="connsiteX387" fmla="*/ 449752 w 860865"/>
              <a:gd name="connsiteY387" fmla="*/ 203073 h 369050"/>
              <a:gd name="connsiteX388" fmla="*/ 450689 w 860865"/>
              <a:gd name="connsiteY388" fmla="*/ 198940 h 369050"/>
              <a:gd name="connsiteX389" fmla="*/ 452806 w 860865"/>
              <a:gd name="connsiteY389" fmla="*/ 196055 h 369050"/>
              <a:gd name="connsiteX390" fmla="*/ 455201 w 860865"/>
              <a:gd name="connsiteY390" fmla="*/ 194242 h 369050"/>
              <a:gd name="connsiteX391" fmla="*/ 457023 w 860865"/>
              <a:gd name="connsiteY391" fmla="*/ 193297 h 369050"/>
              <a:gd name="connsiteX392" fmla="*/ 457023 w 860865"/>
              <a:gd name="connsiteY392" fmla="*/ 193052 h 369050"/>
              <a:gd name="connsiteX393" fmla="*/ 449567 w 860865"/>
              <a:gd name="connsiteY393" fmla="*/ 186347 h 369050"/>
              <a:gd name="connsiteX394" fmla="*/ 446724 w 860865"/>
              <a:gd name="connsiteY394" fmla="*/ 174623 h 369050"/>
              <a:gd name="connsiteX395" fmla="*/ 448369 w 860865"/>
              <a:gd name="connsiteY395" fmla="*/ 165792 h 369050"/>
              <a:gd name="connsiteX396" fmla="*/ 452747 w 860865"/>
              <a:gd name="connsiteY396" fmla="*/ 159458 h 369050"/>
              <a:gd name="connsiteX397" fmla="*/ 459216 w 860865"/>
              <a:gd name="connsiteY397" fmla="*/ 155696 h 369050"/>
              <a:gd name="connsiteX398" fmla="*/ 467178 w 860865"/>
              <a:gd name="connsiteY398" fmla="*/ 154448 h 369050"/>
              <a:gd name="connsiteX399" fmla="*/ 475182 w 860865"/>
              <a:gd name="connsiteY399" fmla="*/ 155958 h 369050"/>
              <a:gd name="connsiteX400" fmla="*/ 493502 w 860865"/>
              <a:gd name="connsiteY400" fmla="*/ 155958 h 369050"/>
              <a:gd name="connsiteX401" fmla="*/ 492102 w 860865"/>
              <a:gd name="connsiteY401" fmla="*/ 163852 h 369050"/>
              <a:gd name="connsiteX402" fmla="*/ 423681 w 860865"/>
              <a:gd name="connsiteY402" fmla="*/ 216112 h 369050"/>
              <a:gd name="connsiteX403" fmla="*/ 423681 w 860865"/>
              <a:gd name="connsiteY403" fmla="*/ 177390 h 369050"/>
              <a:gd name="connsiteX404" fmla="*/ 421092 w 860865"/>
              <a:gd name="connsiteY404" fmla="*/ 166416 h 369050"/>
              <a:gd name="connsiteX405" fmla="*/ 413290 w 860865"/>
              <a:gd name="connsiteY405" fmla="*/ 163102 h 369050"/>
              <a:gd name="connsiteX406" fmla="*/ 405775 w 860865"/>
              <a:gd name="connsiteY406" fmla="*/ 165354 h 369050"/>
              <a:gd name="connsiteX407" fmla="*/ 401001 w 860865"/>
              <a:gd name="connsiteY407" fmla="*/ 169748 h 369050"/>
              <a:gd name="connsiteX408" fmla="*/ 401001 w 860865"/>
              <a:gd name="connsiteY408" fmla="*/ 216112 h 369050"/>
              <a:gd name="connsiteX409" fmla="*/ 390846 w 860865"/>
              <a:gd name="connsiteY409" fmla="*/ 216112 h 369050"/>
              <a:gd name="connsiteX410" fmla="*/ 390846 w 860865"/>
              <a:gd name="connsiteY410" fmla="*/ 155958 h 369050"/>
              <a:gd name="connsiteX411" fmla="*/ 400115 w 860865"/>
              <a:gd name="connsiteY411" fmla="*/ 155958 h 369050"/>
              <a:gd name="connsiteX412" fmla="*/ 400115 w 860865"/>
              <a:gd name="connsiteY412" fmla="*/ 162730 h 369050"/>
              <a:gd name="connsiteX413" fmla="*/ 400377 w 860865"/>
              <a:gd name="connsiteY413" fmla="*/ 162730 h 369050"/>
              <a:gd name="connsiteX414" fmla="*/ 401996 w 860865"/>
              <a:gd name="connsiteY414" fmla="*/ 160529 h 369050"/>
              <a:gd name="connsiteX415" fmla="*/ 405269 w 860865"/>
              <a:gd name="connsiteY415" fmla="*/ 157771 h 369050"/>
              <a:gd name="connsiteX416" fmla="*/ 410026 w 860865"/>
              <a:gd name="connsiteY416" fmla="*/ 155452 h 369050"/>
              <a:gd name="connsiteX417" fmla="*/ 416284 w 860865"/>
              <a:gd name="connsiteY417" fmla="*/ 154448 h 369050"/>
              <a:gd name="connsiteX418" fmla="*/ 423563 w 860865"/>
              <a:gd name="connsiteY418" fmla="*/ 155637 h 369050"/>
              <a:gd name="connsiteX419" fmla="*/ 429063 w 860865"/>
              <a:gd name="connsiteY419" fmla="*/ 159458 h 369050"/>
              <a:gd name="connsiteX420" fmla="*/ 432580 w 860865"/>
              <a:gd name="connsiteY420" fmla="*/ 166290 h 369050"/>
              <a:gd name="connsiteX421" fmla="*/ 433828 w 860865"/>
              <a:gd name="connsiteY421" fmla="*/ 176631 h 369050"/>
              <a:gd name="connsiteX422" fmla="*/ 433828 w 860865"/>
              <a:gd name="connsiteY422" fmla="*/ 216112 h 369050"/>
              <a:gd name="connsiteX423" fmla="*/ 423681 w 860865"/>
              <a:gd name="connsiteY423" fmla="*/ 216112 h 369050"/>
              <a:gd name="connsiteX424" fmla="*/ 375310 w 860865"/>
              <a:gd name="connsiteY424" fmla="*/ 216112 h 369050"/>
              <a:gd name="connsiteX425" fmla="*/ 366032 w 860865"/>
              <a:gd name="connsiteY425" fmla="*/ 216112 h 369050"/>
              <a:gd name="connsiteX426" fmla="*/ 366032 w 860865"/>
              <a:gd name="connsiteY426" fmla="*/ 209348 h 369050"/>
              <a:gd name="connsiteX427" fmla="*/ 365779 w 860865"/>
              <a:gd name="connsiteY427" fmla="*/ 209348 h 369050"/>
              <a:gd name="connsiteX428" fmla="*/ 364151 w 860865"/>
              <a:gd name="connsiteY428" fmla="*/ 211541 h 369050"/>
              <a:gd name="connsiteX429" fmla="*/ 360954 w 860865"/>
              <a:gd name="connsiteY429" fmla="*/ 214299 h 369050"/>
              <a:gd name="connsiteX430" fmla="*/ 356248 w 860865"/>
              <a:gd name="connsiteY430" fmla="*/ 216610 h 369050"/>
              <a:gd name="connsiteX431" fmla="*/ 350107 w 860865"/>
              <a:gd name="connsiteY431" fmla="*/ 217614 h 369050"/>
              <a:gd name="connsiteX432" fmla="*/ 342921 w 860865"/>
              <a:gd name="connsiteY432" fmla="*/ 216416 h 369050"/>
              <a:gd name="connsiteX433" fmla="*/ 337464 w 860865"/>
              <a:gd name="connsiteY433" fmla="*/ 212595 h 369050"/>
              <a:gd name="connsiteX434" fmla="*/ 334014 w 860865"/>
              <a:gd name="connsiteY434" fmla="*/ 205772 h 369050"/>
              <a:gd name="connsiteX435" fmla="*/ 332825 w 860865"/>
              <a:gd name="connsiteY435" fmla="*/ 195439 h 369050"/>
              <a:gd name="connsiteX436" fmla="*/ 332825 w 860865"/>
              <a:gd name="connsiteY436" fmla="*/ 155958 h 369050"/>
              <a:gd name="connsiteX437" fmla="*/ 342980 w 860865"/>
              <a:gd name="connsiteY437" fmla="*/ 155958 h 369050"/>
              <a:gd name="connsiteX438" fmla="*/ 342980 w 860865"/>
              <a:gd name="connsiteY438" fmla="*/ 194680 h 369050"/>
              <a:gd name="connsiteX439" fmla="*/ 345418 w 860865"/>
              <a:gd name="connsiteY439" fmla="*/ 205392 h 369050"/>
              <a:gd name="connsiteX440" fmla="*/ 353000 w 860865"/>
              <a:gd name="connsiteY440" fmla="*/ 208589 h 369050"/>
              <a:gd name="connsiteX441" fmla="*/ 360397 w 860865"/>
              <a:gd name="connsiteY441" fmla="*/ 206396 h 369050"/>
              <a:gd name="connsiteX442" fmla="*/ 365146 w 860865"/>
              <a:gd name="connsiteY442" fmla="*/ 202069 h 369050"/>
              <a:gd name="connsiteX443" fmla="*/ 365146 w 860865"/>
              <a:gd name="connsiteY443" fmla="*/ 155958 h 369050"/>
              <a:gd name="connsiteX444" fmla="*/ 375310 w 860865"/>
              <a:gd name="connsiteY444" fmla="*/ 155958 h 369050"/>
              <a:gd name="connsiteX445" fmla="*/ 375310 w 860865"/>
              <a:gd name="connsiteY445" fmla="*/ 216112 h 369050"/>
              <a:gd name="connsiteX446" fmla="*/ 296228 w 860865"/>
              <a:gd name="connsiteY446" fmla="*/ 208589 h 369050"/>
              <a:gd name="connsiteX447" fmla="*/ 300487 w 860865"/>
              <a:gd name="connsiteY447" fmla="*/ 207965 h 369050"/>
              <a:gd name="connsiteX448" fmla="*/ 303751 w 860865"/>
              <a:gd name="connsiteY448" fmla="*/ 206396 h 369050"/>
              <a:gd name="connsiteX449" fmla="*/ 306071 w 860865"/>
              <a:gd name="connsiteY449" fmla="*/ 204447 h 369050"/>
              <a:gd name="connsiteX450" fmla="*/ 307513 w 860865"/>
              <a:gd name="connsiteY450" fmla="*/ 202701 h 369050"/>
              <a:gd name="connsiteX451" fmla="*/ 307513 w 860865"/>
              <a:gd name="connsiteY451" fmla="*/ 165598 h 369050"/>
              <a:gd name="connsiteX452" fmla="*/ 304317 w 860865"/>
              <a:gd name="connsiteY452" fmla="*/ 164097 h 369050"/>
              <a:gd name="connsiteX453" fmla="*/ 299745 w 860865"/>
              <a:gd name="connsiteY453" fmla="*/ 163481 h 369050"/>
              <a:gd name="connsiteX454" fmla="*/ 293166 w 860865"/>
              <a:gd name="connsiteY454" fmla="*/ 164662 h 369050"/>
              <a:gd name="connsiteX455" fmla="*/ 287836 w 860865"/>
              <a:gd name="connsiteY455" fmla="*/ 168618 h 369050"/>
              <a:gd name="connsiteX456" fmla="*/ 284268 w 860865"/>
              <a:gd name="connsiteY456" fmla="*/ 175753 h 369050"/>
              <a:gd name="connsiteX457" fmla="*/ 282944 w 860865"/>
              <a:gd name="connsiteY457" fmla="*/ 186533 h 369050"/>
              <a:gd name="connsiteX458" fmla="*/ 284006 w 860865"/>
              <a:gd name="connsiteY458" fmla="*/ 197000 h 369050"/>
              <a:gd name="connsiteX459" fmla="*/ 286958 w 860865"/>
              <a:gd name="connsiteY459" fmla="*/ 203764 h 369050"/>
              <a:gd name="connsiteX460" fmla="*/ 291209 w 860865"/>
              <a:gd name="connsiteY460" fmla="*/ 207459 h 369050"/>
              <a:gd name="connsiteX461" fmla="*/ 296228 w 860865"/>
              <a:gd name="connsiteY461" fmla="*/ 208589 h 369050"/>
              <a:gd name="connsiteX462" fmla="*/ 272417 w 860865"/>
              <a:gd name="connsiteY462" fmla="*/ 186904 h 369050"/>
              <a:gd name="connsiteX463" fmla="*/ 274796 w 860865"/>
              <a:gd name="connsiteY463" fmla="*/ 171612 h 369050"/>
              <a:gd name="connsiteX464" fmla="*/ 280945 w 860865"/>
              <a:gd name="connsiteY464" fmla="*/ 161718 h 369050"/>
              <a:gd name="connsiteX465" fmla="*/ 289455 w 860865"/>
              <a:gd name="connsiteY465" fmla="*/ 156388 h 369050"/>
              <a:gd name="connsiteX466" fmla="*/ 298986 w 860865"/>
              <a:gd name="connsiteY466" fmla="*/ 154827 h 369050"/>
              <a:gd name="connsiteX467" fmla="*/ 303996 w 860865"/>
              <a:gd name="connsiteY467" fmla="*/ 155266 h 369050"/>
              <a:gd name="connsiteX468" fmla="*/ 307513 w 860865"/>
              <a:gd name="connsiteY468" fmla="*/ 156329 h 369050"/>
              <a:gd name="connsiteX469" fmla="*/ 307513 w 860865"/>
              <a:gd name="connsiteY469" fmla="*/ 127508 h 369050"/>
              <a:gd name="connsiteX470" fmla="*/ 317660 w 860865"/>
              <a:gd name="connsiteY470" fmla="*/ 126378 h 369050"/>
              <a:gd name="connsiteX471" fmla="*/ 317660 w 860865"/>
              <a:gd name="connsiteY471" fmla="*/ 216112 h 369050"/>
              <a:gd name="connsiteX472" fmla="*/ 308382 w 860865"/>
              <a:gd name="connsiteY472" fmla="*/ 216112 h 369050"/>
              <a:gd name="connsiteX473" fmla="*/ 308382 w 860865"/>
              <a:gd name="connsiteY473" fmla="*/ 209711 h 369050"/>
              <a:gd name="connsiteX474" fmla="*/ 308137 w 860865"/>
              <a:gd name="connsiteY474" fmla="*/ 209711 h 369050"/>
              <a:gd name="connsiteX475" fmla="*/ 306763 w 860865"/>
              <a:gd name="connsiteY475" fmla="*/ 211794 h 369050"/>
              <a:gd name="connsiteX476" fmla="*/ 303996 w 860865"/>
              <a:gd name="connsiteY476" fmla="*/ 214425 h 369050"/>
              <a:gd name="connsiteX477" fmla="*/ 299610 w 860865"/>
              <a:gd name="connsiteY477" fmla="*/ 216677 h 369050"/>
              <a:gd name="connsiteX478" fmla="*/ 293470 w 860865"/>
              <a:gd name="connsiteY478" fmla="*/ 217614 h 369050"/>
              <a:gd name="connsiteX479" fmla="*/ 285390 w 860865"/>
              <a:gd name="connsiteY479" fmla="*/ 215927 h 369050"/>
              <a:gd name="connsiteX480" fmla="*/ 278684 w 860865"/>
              <a:gd name="connsiteY480" fmla="*/ 210537 h 369050"/>
              <a:gd name="connsiteX481" fmla="*/ 274113 w 860865"/>
              <a:gd name="connsiteY481" fmla="*/ 201006 h 369050"/>
              <a:gd name="connsiteX482" fmla="*/ 272417 w 860865"/>
              <a:gd name="connsiteY482" fmla="*/ 186904 h 369050"/>
              <a:gd name="connsiteX483" fmla="*/ 256636 w 860865"/>
              <a:gd name="connsiteY483" fmla="*/ 202069 h 369050"/>
              <a:gd name="connsiteX484" fmla="*/ 257691 w 860865"/>
              <a:gd name="connsiteY484" fmla="*/ 207340 h 369050"/>
              <a:gd name="connsiteX485" fmla="*/ 261393 w 860865"/>
              <a:gd name="connsiteY485" fmla="*/ 208833 h 369050"/>
              <a:gd name="connsiteX486" fmla="*/ 263713 w 860865"/>
              <a:gd name="connsiteY486" fmla="*/ 208589 h 369050"/>
              <a:gd name="connsiteX487" fmla="*/ 265138 w 860865"/>
              <a:gd name="connsiteY487" fmla="*/ 208091 h 369050"/>
              <a:gd name="connsiteX488" fmla="*/ 266032 w 860865"/>
              <a:gd name="connsiteY488" fmla="*/ 215615 h 369050"/>
              <a:gd name="connsiteX489" fmla="*/ 263274 w 860865"/>
              <a:gd name="connsiteY489" fmla="*/ 216610 h 369050"/>
              <a:gd name="connsiteX490" fmla="*/ 257876 w 860865"/>
              <a:gd name="connsiteY490" fmla="*/ 217242 h 369050"/>
              <a:gd name="connsiteX491" fmla="*/ 249602 w 860865"/>
              <a:gd name="connsiteY491" fmla="*/ 214105 h 369050"/>
              <a:gd name="connsiteX492" fmla="*/ 246473 w 860865"/>
              <a:gd name="connsiteY492" fmla="*/ 202946 h 369050"/>
              <a:gd name="connsiteX493" fmla="*/ 246473 w 860865"/>
              <a:gd name="connsiteY493" fmla="*/ 127508 h 369050"/>
              <a:gd name="connsiteX494" fmla="*/ 256636 w 860865"/>
              <a:gd name="connsiteY494" fmla="*/ 126378 h 369050"/>
              <a:gd name="connsiteX495" fmla="*/ 256636 w 860865"/>
              <a:gd name="connsiteY495" fmla="*/ 202069 h 369050"/>
              <a:gd name="connsiteX496" fmla="*/ 226045 w 860865"/>
              <a:gd name="connsiteY496" fmla="*/ 141408 h 369050"/>
              <a:gd name="connsiteX497" fmla="*/ 221034 w 860865"/>
              <a:gd name="connsiteY497" fmla="*/ 139418 h 369050"/>
              <a:gd name="connsiteX498" fmla="*/ 219145 w 860865"/>
              <a:gd name="connsiteY498" fmla="*/ 134138 h 369050"/>
              <a:gd name="connsiteX499" fmla="*/ 221034 w 860865"/>
              <a:gd name="connsiteY499" fmla="*/ 129001 h 369050"/>
              <a:gd name="connsiteX500" fmla="*/ 226045 w 860865"/>
              <a:gd name="connsiteY500" fmla="*/ 127002 h 369050"/>
              <a:gd name="connsiteX501" fmla="*/ 230928 w 860865"/>
              <a:gd name="connsiteY501" fmla="*/ 129001 h 369050"/>
              <a:gd name="connsiteX502" fmla="*/ 232809 w 860865"/>
              <a:gd name="connsiteY502" fmla="*/ 134138 h 369050"/>
              <a:gd name="connsiteX503" fmla="*/ 230928 w 860865"/>
              <a:gd name="connsiteY503" fmla="*/ 139418 h 369050"/>
              <a:gd name="connsiteX504" fmla="*/ 226045 w 860865"/>
              <a:gd name="connsiteY504" fmla="*/ 141408 h 369050"/>
              <a:gd name="connsiteX505" fmla="*/ 231055 w 860865"/>
              <a:gd name="connsiteY505" fmla="*/ 216112 h 369050"/>
              <a:gd name="connsiteX506" fmla="*/ 220900 w 860865"/>
              <a:gd name="connsiteY506" fmla="*/ 216112 h 369050"/>
              <a:gd name="connsiteX507" fmla="*/ 220900 w 860865"/>
              <a:gd name="connsiteY507" fmla="*/ 155958 h 369050"/>
              <a:gd name="connsiteX508" fmla="*/ 231055 w 860865"/>
              <a:gd name="connsiteY508" fmla="*/ 155958 h 369050"/>
              <a:gd name="connsiteX509" fmla="*/ 231055 w 860865"/>
              <a:gd name="connsiteY509" fmla="*/ 216112 h 369050"/>
              <a:gd name="connsiteX510" fmla="*/ 195841 w 860865"/>
              <a:gd name="connsiteY510" fmla="*/ 191931 h 369050"/>
              <a:gd name="connsiteX511" fmla="*/ 191261 w 860865"/>
              <a:gd name="connsiteY511" fmla="*/ 180831 h 369050"/>
              <a:gd name="connsiteX512" fmla="*/ 178170 w 860865"/>
              <a:gd name="connsiteY512" fmla="*/ 176757 h 369050"/>
              <a:gd name="connsiteX513" fmla="*/ 170773 w 860865"/>
              <a:gd name="connsiteY513" fmla="*/ 176757 h 369050"/>
              <a:gd name="connsiteX514" fmla="*/ 170773 w 860865"/>
              <a:gd name="connsiteY514" fmla="*/ 207079 h 369050"/>
              <a:gd name="connsiteX515" fmla="*/ 177546 w 860865"/>
              <a:gd name="connsiteY515" fmla="*/ 207079 h 369050"/>
              <a:gd name="connsiteX516" fmla="*/ 191514 w 860865"/>
              <a:gd name="connsiteY516" fmla="*/ 203267 h 369050"/>
              <a:gd name="connsiteX517" fmla="*/ 195841 w 860865"/>
              <a:gd name="connsiteY517" fmla="*/ 191931 h 369050"/>
              <a:gd name="connsiteX518" fmla="*/ 194204 w 860865"/>
              <a:gd name="connsiteY518" fmla="*/ 152069 h 369050"/>
              <a:gd name="connsiteX519" fmla="*/ 189953 w 860865"/>
              <a:gd name="connsiteY519" fmla="*/ 142176 h 369050"/>
              <a:gd name="connsiteX520" fmla="*/ 176543 w 860865"/>
              <a:gd name="connsiteY520" fmla="*/ 138279 h 369050"/>
              <a:gd name="connsiteX521" fmla="*/ 170773 w 860865"/>
              <a:gd name="connsiteY521" fmla="*/ 138279 h 369050"/>
              <a:gd name="connsiteX522" fmla="*/ 170773 w 860865"/>
              <a:gd name="connsiteY522" fmla="*/ 168112 h 369050"/>
              <a:gd name="connsiteX523" fmla="*/ 176424 w 860865"/>
              <a:gd name="connsiteY523" fmla="*/ 168112 h 369050"/>
              <a:gd name="connsiteX524" fmla="*/ 189700 w 860865"/>
              <a:gd name="connsiteY524" fmla="*/ 163852 h 369050"/>
              <a:gd name="connsiteX525" fmla="*/ 194204 w 860865"/>
              <a:gd name="connsiteY525" fmla="*/ 152069 h 369050"/>
              <a:gd name="connsiteX526" fmla="*/ 205237 w 860865"/>
              <a:gd name="connsiteY526" fmla="*/ 151690 h 369050"/>
              <a:gd name="connsiteX527" fmla="*/ 204115 w 860865"/>
              <a:gd name="connsiteY527" fmla="*/ 159584 h 369050"/>
              <a:gd name="connsiteX528" fmla="*/ 201036 w 860865"/>
              <a:gd name="connsiteY528" fmla="*/ 165421 h 369050"/>
              <a:gd name="connsiteX529" fmla="*/ 196532 w 860865"/>
              <a:gd name="connsiteY529" fmla="*/ 169360 h 369050"/>
              <a:gd name="connsiteX530" fmla="*/ 191202 w 860865"/>
              <a:gd name="connsiteY530" fmla="*/ 171612 h 369050"/>
              <a:gd name="connsiteX531" fmla="*/ 191202 w 860865"/>
              <a:gd name="connsiteY531" fmla="*/ 171873 h 369050"/>
              <a:gd name="connsiteX532" fmla="*/ 197528 w 860865"/>
              <a:gd name="connsiteY532" fmla="*/ 174252 h 369050"/>
              <a:gd name="connsiteX533" fmla="*/ 202673 w 860865"/>
              <a:gd name="connsiteY533" fmla="*/ 178638 h 369050"/>
              <a:gd name="connsiteX534" fmla="*/ 206181 w 860865"/>
              <a:gd name="connsiteY534" fmla="*/ 184854 h 369050"/>
              <a:gd name="connsiteX535" fmla="*/ 207497 w 860865"/>
              <a:gd name="connsiteY535" fmla="*/ 192690 h 369050"/>
              <a:gd name="connsiteX536" fmla="*/ 205751 w 860865"/>
              <a:gd name="connsiteY536" fmla="*/ 202069 h 369050"/>
              <a:gd name="connsiteX537" fmla="*/ 200294 w 860865"/>
              <a:gd name="connsiteY537" fmla="*/ 209466 h 369050"/>
              <a:gd name="connsiteX538" fmla="*/ 190957 w 860865"/>
              <a:gd name="connsiteY538" fmla="*/ 214358 h 369050"/>
              <a:gd name="connsiteX539" fmla="*/ 177546 w 860865"/>
              <a:gd name="connsiteY539" fmla="*/ 216112 h 369050"/>
              <a:gd name="connsiteX540" fmla="*/ 159876 w 860865"/>
              <a:gd name="connsiteY540" fmla="*/ 216112 h 369050"/>
              <a:gd name="connsiteX541" fmla="*/ 159876 w 860865"/>
              <a:gd name="connsiteY541" fmla="*/ 129634 h 369050"/>
              <a:gd name="connsiteX542" fmla="*/ 176543 w 860865"/>
              <a:gd name="connsiteY542" fmla="*/ 129634 h 369050"/>
              <a:gd name="connsiteX543" fmla="*/ 189633 w 860865"/>
              <a:gd name="connsiteY543" fmla="*/ 131194 h 369050"/>
              <a:gd name="connsiteX544" fmla="*/ 198599 w 860865"/>
              <a:gd name="connsiteY544" fmla="*/ 135647 h 369050"/>
              <a:gd name="connsiteX545" fmla="*/ 203676 w 860865"/>
              <a:gd name="connsiteY545" fmla="*/ 142606 h 369050"/>
              <a:gd name="connsiteX546" fmla="*/ 205237 w 860865"/>
              <a:gd name="connsiteY546" fmla="*/ 151690 h 369050"/>
              <a:gd name="connsiteX547" fmla="*/ 124029 w 860865"/>
              <a:gd name="connsiteY547" fmla="*/ 164856 h 369050"/>
              <a:gd name="connsiteX548" fmla="*/ 122402 w 860865"/>
              <a:gd name="connsiteY548" fmla="*/ 164223 h 369050"/>
              <a:gd name="connsiteX549" fmla="*/ 119019 w 860865"/>
              <a:gd name="connsiteY549" fmla="*/ 163852 h 369050"/>
              <a:gd name="connsiteX550" fmla="*/ 111563 w 860865"/>
              <a:gd name="connsiteY550" fmla="*/ 166416 h 369050"/>
              <a:gd name="connsiteX551" fmla="*/ 107734 w 860865"/>
              <a:gd name="connsiteY551" fmla="*/ 171992 h 369050"/>
              <a:gd name="connsiteX552" fmla="*/ 107734 w 860865"/>
              <a:gd name="connsiteY552" fmla="*/ 216112 h 369050"/>
              <a:gd name="connsiteX553" fmla="*/ 97579 w 860865"/>
              <a:gd name="connsiteY553" fmla="*/ 216112 h 369050"/>
              <a:gd name="connsiteX554" fmla="*/ 97579 w 860865"/>
              <a:gd name="connsiteY554" fmla="*/ 155958 h 369050"/>
              <a:gd name="connsiteX555" fmla="*/ 106857 w 860865"/>
              <a:gd name="connsiteY555" fmla="*/ 155958 h 369050"/>
              <a:gd name="connsiteX556" fmla="*/ 106857 w 860865"/>
              <a:gd name="connsiteY556" fmla="*/ 164097 h 369050"/>
              <a:gd name="connsiteX557" fmla="*/ 107118 w 860865"/>
              <a:gd name="connsiteY557" fmla="*/ 164097 h 369050"/>
              <a:gd name="connsiteX558" fmla="*/ 108746 w 860865"/>
              <a:gd name="connsiteY558" fmla="*/ 160656 h 369050"/>
              <a:gd name="connsiteX559" fmla="*/ 111243 w 860865"/>
              <a:gd name="connsiteY559" fmla="*/ 157644 h 369050"/>
              <a:gd name="connsiteX560" fmla="*/ 114811 w 860865"/>
              <a:gd name="connsiteY560" fmla="*/ 155578 h 369050"/>
              <a:gd name="connsiteX561" fmla="*/ 119770 w 860865"/>
              <a:gd name="connsiteY561" fmla="*/ 154827 h 369050"/>
              <a:gd name="connsiteX562" fmla="*/ 123211 w 860865"/>
              <a:gd name="connsiteY562" fmla="*/ 155198 h 369050"/>
              <a:gd name="connsiteX563" fmla="*/ 125278 w 860865"/>
              <a:gd name="connsiteY563" fmla="*/ 155823 h 369050"/>
              <a:gd name="connsiteX564" fmla="*/ 124029 w 860865"/>
              <a:gd name="connsiteY564" fmla="*/ 164856 h 369050"/>
              <a:gd name="connsiteX565" fmla="*/ 76408 w 860865"/>
              <a:gd name="connsiteY565" fmla="*/ 138658 h 369050"/>
              <a:gd name="connsiteX566" fmla="*/ 74662 w 860865"/>
              <a:gd name="connsiteY566" fmla="*/ 143297 h 369050"/>
              <a:gd name="connsiteX567" fmla="*/ 70395 w 860865"/>
              <a:gd name="connsiteY567" fmla="*/ 145060 h 369050"/>
              <a:gd name="connsiteX568" fmla="*/ 66127 w 860865"/>
              <a:gd name="connsiteY568" fmla="*/ 143297 h 369050"/>
              <a:gd name="connsiteX569" fmla="*/ 64364 w 860865"/>
              <a:gd name="connsiteY569" fmla="*/ 138658 h 369050"/>
              <a:gd name="connsiteX570" fmla="*/ 66127 w 860865"/>
              <a:gd name="connsiteY570" fmla="*/ 134019 h 369050"/>
              <a:gd name="connsiteX571" fmla="*/ 70395 w 860865"/>
              <a:gd name="connsiteY571" fmla="*/ 132265 h 369050"/>
              <a:gd name="connsiteX572" fmla="*/ 74662 w 860865"/>
              <a:gd name="connsiteY572" fmla="*/ 134019 h 369050"/>
              <a:gd name="connsiteX573" fmla="*/ 76408 w 860865"/>
              <a:gd name="connsiteY573" fmla="*/ 138658 h 369050"/>
              <a:gd name="connsiteX574" fmla="*/ 57110 w 860865"/>
              <a:gd name="connsiteY574" fmla="*/ 138658 h 369050"/>
              <a:gd name="connsiteX575" fmla="*/ 55347 w 860865"/>
              <a:gd name="connsiteY575" fmla="*/ 143297 h 369050"/>
              <a:gd name="connsiteX576" fmla="*/ 51088 w 860865"/>
              <a:gd name="connsiteY576" fmla="*/ 145060 h 369050"/>
              <a:gd name="connsiteX577" fmla="*/ 46829 w 860865"/>
              <a:gd name="connsiteY577" fmla="*/ 143297 h 369050"/>
              <a:gd name="connsiteX578" fmla="*/ 45066 w 860865"/>
              <a:gd name="connsiteY578" fmla="*/ 138658 h 369050"/>
              <a:gd name="connsiteX579" fmla="*/ 46829 w 860865"/>
              <a:gd name="connsiteY579" fmla="*/ 134019 h 369050"/>
              <a:gd name="connsiteX580" fmla="*/ 51088 w 860865"/>
              <a:gd name="connsiteY580" fmla="*/ 132265 h 369050"/>
              <a:gd name="connsiteX581" fmla="*/ 55347 w 860865"/>
              <a:gd name="connsiteY581" fmla="*/ 134019 h 369050"/>
              <a:gd name="connsiteX582" fmla="*/ 57110 w 860865"/>
              <a:gd name="connsiteY582" fmla="*/ 138658 h 369050"/>
              <a:gd name="connsiteX583" fmla="*/ 82043 w 860865"/>
              <a:gd name="connsiteY583" fmla="*/ 216112 h 369050"/>
              <a:gd name="connsiteX584" fmla="*/ 72773 w 860865"/>
              <a:gd name="connsiteY584" fmla="*/ 216112 h 369050"/>
              <a:gd name="connsiteX585" fmla="*/ 72773 w 860865"/>
              <a:gd name="connsiteY585" fmla="*/ 209348 h 369050"/>
              <a:gd name="connsiteX586" fmla="*/ 72528 w 860865"/>
              <a:gd name="connsiteY586" fmla="*/ 209348 h 369050"/>
              <a:gd name="connsiteX587" fmla="*/ 70892 w 860865"/>
              <a:gd name="connsiteY587" fmla="*/ 211541 h 369050"/>
              <a:gd name="connsiteX588" fmla="*/ 67687 w 860865"/>
              <a:gd name="connsiteY588" fmla="*/ 214299 h 369050"/>
              <a:gd name="connsiteX589" fmla="*/ 62998 w 860865"/>
              <a:gd name="connsiteY589" fmla="*/ 216610 h 369050"/>
              <a:gd name="connsiteX590" fmla="*/ 56849 w 860865"/>
              <a:gd name="connsiteY590" fmla="*/ 217614 h 369050"/>
              <a:gd name="connsiteX591" fmla="*/ 49654 w 860865"/>
              <a:gd name="connsiteY591" fmla="*/ 216416 h 369050"/>
              <a:gd name="connsiteX592" fmla="*/ 44197 w 860865"/>
              <a:gd name="connsiteY592" fmla="*/ 212595 h 369050"/>
              <a:gd name="connsiteX593" fmla="*/ 40747 w 860865"/>
              <a:gd name="connsiteY593" fmla="*/ 205772 h 369050"/>
              <a:gd name="connsiteX594" fmla="*/ 39567 w 860865"/>
              <a:gd name="connsiteY594" fmla="*/ 195439 h 369050"/>
              <a:gd name="connsiteX595" fmla="*/ 39567 w 860865"/>
              <a:gd name="connsiteY595" fmla="*/ 155958 h 369050"/>
              <a:gd name="connsiteX596" fmla="*/ 49713 w 860865"/>
              <a:gd name="connsiteY596" fmla="*/ 155958 h 369050"/>
              <a:gd name="connsiteX597" fmla="*/ 49713 w 860865"/>
              <a:gd name="connsiteY597" fmla="*/ 194680 h 369050"/>
              <a:gd name="connsiteX598" fmla="*/ 52159 w 860865"/>
              <a:gd name="connsiteY598" fmla="*/ 205392 h 369050"/>
              <a:gd name="connsiteX599" fmla="*/ 59733 w 860865"/>
              <a:gd name="connsiteY599" fmla="*/ 208589 h 369050"/>
              <a:gd name="connsiteX600" fmla="*/ 67122 w 860865"/>
              <a:gd name="connsiteY600" fmla="*/ 206396 h 369050"/>
              <a:gd name="connsiteX601" fmla="*/ 71896 w 860865"/>
              <a:gd name="connsiteY601" fmla="*/ 202069 h 369050"/>
              <a:gd name="connsiteX602" fmla="*/ 71896 w 860865"/>
              <a:gd name="connsiteY602" fmla="*/ 155958 h 369050"/>
              <a:gd name="connsiteX603" fmla="*/ 82043 w 860865"/>
              <a:gd name="connsiteY603" fmla="*/ 155958 h 369050"/>
              <a:gd name="connsiteX604" fmla="*/ 82043 w 860865"/>
              <a:gd name="connsiteY604" fmla="*/ 216112 h 369050"/>
              <a:gd name="connsiteX605" fmla="*/ 29909 w 860865"/>
              <a:gd name="connsiteY605" fmla="*/ 164223 h 369050"/>
              <a:gd name="connsiteX606" fmla="*/ 17628 w 860865"/>
              <a:gd name="connsiteY606" fmla="*/ 164223 h 369050"/>
              <a:gd name="connsiteX607" fmla="*/ 17628 w 860865"/>
              <a:gd name="connsiteY607" fmla="*/ 216112 h 369050"/>
              <a:gd name="connsiteX608" fmla="*/ 7473 w 860865"/>
              <a:gd name="connsiteY608" fmla="*/ 216112 h 369050"/>
              <a:gd name="connsiteX609" fmla="*/ 7473 w 860865"/>
              <a:gd name="connsiteY609" fmla="*/ 164223 h 369050"/>
              <a:gd name="connsiteX610" fmla="*/ 203 w 860865"/>
              <a:gd name="connsiteY610" fmla="*/ 164223 h 369050"/>
              <a:gd name="connsiteX611" fmla="*/ 203 w 860865"/>
              <a:gd name="connsiteY611" fmla="*/ 157450 h 369050"/>
              <a:gd name="connsiteX612" fmla="*/ 7473 w 860865"/>
              <a:gd name="connsiteY612" fmla="*/ 156076 h 369050"/>
              <a:gd name="connsiteX613" fmla="*/ 7473 w 860865"/>
              <a:gd name="connsiteY613" fmla="*/ 144048 h 369050"/>
              <a:gd name="connsiteX614" fmla="*/ 8865 w 860865"/>
              <a:gd name="connsiteY614" fmla="*/ 135647 h 369050"/>
              <a:gd name="connsiteX615" fmla="*/ 12483 w 860865"/>
              <a:gd name="connsiteY615" fmla="*/ 129895 h 369050"/>
              <a:gd name="connsiteX616" fmla="*/ 17755 w 860865"/>
              <a:gd name="connsiteY616" fmla="*/ 126622 h 369050"/>
              <a:gd name="connsiteX617" fmla="*/ 24148 w 860865"/>
              <a:gd name="connsiteY617" fmla="*/ 125627 h 369050"/>
              <a:gd name="connsiteX618" fmla="*/ 29656 w 860865"/>
              <a:gd name="connsiteY618" fmla="*/ 126504 h 369050"/>
              <a:gd name="connsiteX619" fmla="*/ 32667 w 860865"/>
              <a:gd name="connsiteY619" fmla="*/ 127879 h 369050"/>
              <a:gd name="connsiteX620" fmla="*/ 30542 w 860865"/>
              <a:gd name="connsiteY620" fmla="*/ 136280 h 369050"/>
              <a:gd name="connsiteX621" fmla="*/ 28408 w 860865"/>
              <a:gd name="connsiteY621" fmla="*/ 135209 h 369050"/>
              <a:gd name="connsiteX622" fmla="*/ 25026 w 860865"/>
              <a:gd name="connsiteY622" fmla="*/ 134652 h 369050"/>
              <a:gd name="connsiteX623" fmla="*/ 19501 w 860865"/>
              <a:gd name="connsiteY623" fmla="*/ 136896 h 369050"/>
              <a:gd name="connsiteX624" fmla="*/ 17628 w 860865"/>
              <a:gd name="connsiteY624" fmla="*/ 145178 h 369050"/>
              <a:gd name="connsiteX625" fmla="*/ 17628 w 860865"/>
              <a:gd name="connsiteY625" fmla="*/ 155958 h 369050"/>
              <a:gd name="connsiteX626" fmla="*/ 31166 w 860865"/>
              <a:gd name="connsiteY626" fmla="*/ 155958 h 369050"/>
              <a:gd name="connsiteX627" fmla="*/ 29909 w 860865"/>
              <a:gd name="connsiteY627" fmla="*/ 164223 h 369050"/>
              <a:gd name="connsiteX628" fmla="*/ 819326 w 860865"/>
              <a:gd name="connsiteY628" fmla="*/ 89730 h 369050"/>
              <a:gd name="connsiteX629" fmla="*/ 819326 w 860865"/>
              <a:gd name="connsiteY629" fmla="*/ 50999 h 369050"/>
              <a:gd name="connsiteX630" fmla="*/ 817192 w 860865"/>
              <a:gd name="connsiteY630" fmla="*/ 40355 h 369050"/>
              <a:gd name="connsiteX631" fmla="*/ 810310 w 860865"/>
              <a:gd name="connsiteY631" fmla="*/ 37090 h 369050"/>
              <a:gd name="connsiteX632" fmla="*/ 805839 w 860865"/>
              <a:gd name="connsiteY632" fmla="*/ 37723 h 369050"/>
              <a:gd name="connsiteX633" fmla="*/ 802415 w 860865"/>
              <a:gd name="connsiteY633" fmla="*/ 39292 h 369050"/>
              <a:gd name="connsiteX634" fmla="*/ 799783 w 860865"/>
              <a:gd name="connsiteY634" fmla="*/ 41358 h 369050"/>
              <a:gd name="connsiteX635" fmla="*/ 797902 w 860865"/>
              <a:gd name="connsiteY635" fmla="*/ 43366 h 369050"/>
              <a:gd name="connsiteX636" fmla="*/ 797902 w 860865"/>
              <a:gd name="connsiteY636" fmla="*/ 89730 h 369050"/>
              <a:gd name="connsiteX637" fmla="*/ 787739 w 860865"/>
              <a:gd name="connsiteY637" fmla="*/ 89730 h 369050"/>
              <a:gd name="connsiteX638" fmla="*/ 787739 w 860865"/>
              <a:gd name="connsiteY638" fmla="*/ 29575 h 369050"/>
              <a:gd name="connsiteX639" fmla="*/ 797017 w 860865"/>
              <a:gd name="connsiteY639" fmla="*/ 29575 h 369050"/>
              <a:gd name="connsiteX640" fmla="*/ 797017 w 860865"/>
              <a:gd name="connsiteY640" fmla="*/ 36340 h 369050"/>
              <a:gd name="connsiteX641" fmla="*/ 797278 w 860865"/>
              <a:gd name="connsiteY641" fmla="*/ 36340 h 369050"/>
              <a:gd name="connsiteX642" fmla="*/ 799142 w 860865"/>
              <a:gd name="connsiteY642" fmla="*/ 33902 h 369050"/>
              <a:gd name="connsiteX643" fmla="*/ 802288 w 860865"/>
              <a:gd name="connsiteY643" fmla="*/ 31136 h 369050"/>
              <a:gd name="connsiteX644" fmla="*/ 806666 w 860865"/>
              <a:gd name="connsiteY644" fmla="*/ 28943 h 369050"/>
              <a:gd name="connsiteX645" fmla="*/ 812317 w 860865"/>
              <a:gd name="connsiteY645" fmla="*/ 28074 h 369050"/>
              <a:gd name="connsiteX646" fmla="*/ 826850 w 860865"/>
              <a:gd name="connsiteY646" fmla="*/ 36095 h 369050"/>
              <a:gd name="connsiteX647" fmla="*/ 829245 w 860865"/>
              <a:gd name="connsiteY647" fmla="*/ 33388 h 369050"/>
              <a:gd name="connsiteX648" fmla="*/ 832728 w 860865"/>
              <a:gd name="connsiteY648" fmla="*/ 30765 h 369050"/>
              <a:gd name="connsiteX649" fmla="*/ 837249 w 860865"/>
              <a:gd name="connsiteY649" fmla="*/ 28833 h 369050"/>
              <a:gd name="connsiteX650" fmla="*/ 842774 w 860865"/>
              <a:gd name="connsiteY650" fmla="*/ 28074 h 369050"/>
              <a:gd name="connsiteX651" fmla="*/ 861068 w 860865"/>
              <a:gd name="connsiteY651" fmla="*/ 49371 h 369050"/>
              <a:gd name="connsiteX652" fmla="*/ 861068 w 860865"/>
              <a:gd name="connsiteY652" fmla="*/ 89730 h 369050"/>
              <a:gd name="connsiteX653" fmla="*/ 850913 w 860865"/>
              <a:gd name="connsiteY653" fmla="*/ 89730 h 369050"/>
              <a:gd name="connsiteX654" fmla="*/ 850913 w 860865"/>
              <a:gd name="connsiteY654" fmla="*/ 50999 h 369050"/>
              <a:gd name="connsiteX655" fmla="*/ 848290 w 860865"/>
              <a:gd name="connsiteY655" fmla="*/ 40355 h 369050"/>
              <a:gd name="connsiteX656" fmla="*/ 840505 w 860865"/>
              <a:gd name="connsiteY656" fmla="*/ 37090 h 369050"/>
              <a:gd name="connsiteX657" fmla="*/ 833437 w 860865"/>
              <a:gd name="connsiteY657" fmla="*/ 39157 h 369050"/>
              <a:gd name="connsiteX658" fmla="*/ 828992 w 860865"/>
              <a:gd name="connsiteY658" fmla="*/ 43113 h 369050"/>
              <a:gd name="connsiteX659" fmla="*/ 829363 w 860865"/>
              <a:gd name="connsiteY659" fmla="*/ 46056 h 369050"/>
              <a:gd name="connsiteX660" fmla="*/ 829481 w 860865"/>
              <a:gd name="connsiteY660" fmla="*/ 49371 h 369050"/>
              <a:gd name="connsiteX661" fmla="*/ 829481 w 860865"/>
              <a:gd name="connsiteY661" fmla="*/ 89730 h 369050"/>
              <a:gd name="connsiteX662" fmla="*/ 819326 w 860865"/>
              <a:gd name="connsiteY662" fmla="*/ 89730 h 369050"/>
              <a:gd name="connsiteX663" fmla="*/ 772211 w 860865"/>
              <a:gd name="connsiteY663" fmla="*/ 89730 h 369050"/>
              <a:gd name="connsiteX664" fmla="*/ 762942 w 860865"/>
              <a:gd name="connsiteY664" fmla="*/ 89730 h 369050"/>
              <a:gd name="connsiteX665" fmla="*/ 762942 w 860865"/>
              <a:gd name="connsiteY665" fmla="*/ 82966 h 369050"/>
              <a:gd name="connsiteX666" fmla="*/ 762680 w 860865"/>
              <a:gd name="connsiteY666" fmla="*/ 82966 h 369050"/>
              <a:gd name="connsiteX667" fmla="*/ 761069 w 860865"/>
              <a:gd name="connsiteY667" fmla="*/ 85150 h 369050"/>
              <a:gd name="connsiteX668" fmla="*/ 757856 w 860865"/>
              <a:gd name="connsiteY668" fmla="*/ 87925 h 369050"/>
              <a:gd name="connsiteX669" fmla="*/ 753158 w 860865"/>
              <a:gd name="connsiteY669" fmla="*/ 90236 h 369050"/>
              <a:gd name="connsiteX670" fmla="*/ 747034 w 860865"/>
              <a:gd name="connsiteY670" fmla="*/ 91240 h 369050"/>
              <a:gd name="connsiteX671" fmla="*/ 739797 w 860865"/>
              <a:gd name="connsiteY671" fmla="*/ 90042 h 369050"/>
              <a:gd name="connsiteX672" fmla="*/ 734349 w 860865"/>
              <a:gd name="connsiteY672" fmla="*/ 86221 h 369050"/>
              <a:gd name="connsiteX673" fmla="*/ 730899 w 860865"/>
              <a:gd name="connsiteY673" fmla="*/ 79389 h 369050"/>
              <a:gd name="connsiteX674" fmla="*/ 729710 w 860865"/>
              <a:gd name="connsiteY674" fmla="*/ 69057 h 369050"/>
              <a:gd name="connsiteX675" fmla="*/ 729710 w 860865"/>
              <a:gd name="connsiteY675" fmla="*/ 29575 h 369050"/>
              <a:gd name="connsiteX676" fmla="*/ 739865 w 860865"/>
              <a:gd name="connsiteY676" fmla="*/ 29575 h 369050"/>
              <a:gd name="connsiteX677" fmla="*/ 739865 w 860865"/>
              <a:gd name="connsiteY677" fmla="*/ 68298 h 369050"/>
              <a:gd name="connsiteX678" fmla="*/ 742311 w 860865"/>
              <a:gd name="connsiteY678" fmla="*/ 79010 h 369050"/>
              <a:gd name="connsiteX679" fmla="*/ 749902 w 860865"/>
              <a:gd name="connsiteY679" fmla="*/ 82215 h 369050"/>
              <a:gd name="connsiteX680" fmla="*/ 757290 w 860865"/>
              <a:gd name="connsiteY680" fmla="*/ 80013 h 369050"/>
              <a:gd name="connsiteX681" fmla="*/ 762056 w 860865"/>
              <a:gd name="connsiteY681" fmla="*/ 75687 h 369050"/>
              <a:gd name="connsiteX682" fmla="*/ 762056 w 860865"/>
              <a:gd name="connsiteY682" fmla="*/ 29575 h 369050"/>
              <a:gd name="connsiteX683" fmla="*/ 772211 w 860865"/>
              <a:gd name="connsiteY683" fmla="*/ 29575 h 369050"/>
              <a:gd name="connsiteX684" fmla="*/ 772211 w 860865"/>
              <a:gd name="connsiteY684" fmla="*/ 89730 h 369050"/>
              <a:gd name="connsiteX685" fmla="*/ 709560 w 860865"/>
              <a:gd name="connsiteY685" fmla="*/ 15043 h 369050"/>
              <a:gd name="connsiteX686" fmla="*/ 704524 w 860865"/>
              <a:gd name="connsiteY686" fmla="*/ 13035 h 369050"/>
              <a:gd name="connsiteX687" fmla="*/ 702643 w 860865"/>
              <a:gd name="connsiteY687" fmla="*/ 7772 h 369050"/>
              <a:gd name="connsiteX688" fmla="*/ 704524 w 860865"/>
              <a:gd name="connsiteY688" fmla="*/ 2636 h 369050"/>
              <a:gd name="connsiteX689" fmla="*/ 709560 w 860865"/>
              <a:gd name="connsiteY689" fmla="*/ 628 h 369050"/>
              <a:gd name="connsiteX690" fmla="*/ 714443 w 860865"/>
              <a:gd name="connsiteY690" fmla="*/ 2636 h 369050"/>
              <a:gd name="connsiteX691" fmla="*/ 716316 w 860865"/>
              <a:gd name="connsiteY691" fmla="*/ 7772 h 369050"/>
              <a:gd name="connsiteX692" fmla="*/ 714443 w 860865"/>
              <a:gd name="connsiteY692" fmla="*/ 13035 h 369050"/>
              <a:gd name="connsiteX693" fmla="*/ 709560 w 860865"/>
              <a:gd name="connsiteY693" fmla="*/ 15043 h 369050"/>
              <a:gd name="connsiteX694" fmla="*/ 714561 w 860865"/>
              <a:gd name="connsiteY694" fmla="*/ 89730 h 369050"/>
              <a:gd name="connsiteX695" fmla="*/ 704398 w 860865"/>
              <a:gd name="connsiteY695" fmla="*/ 89730 h 369050"/>
              <a:gd name="connsiteX696" fmla="*/ 704398 w 860865"/>
              <a:gd name="connsiteY696" fmla="*/ 29575 h 369050"/>
              <a:gd name="connsiteX697" fmla="*/ 714561 w 860865"/>
              <a:gd name="connsiteY697" fmla="*/ 29575 h 369050"/>
              <a:gd name="connsiteX698" fmla="*/ 714561 w 860865"/>
              <a:gd name="connsiteY698" fmla="*/ 89730 h 369050"/>
              <a:gd name="connsiteX699" fmla="*/ 694386 w 860865"/>
              <a:gd name="connsiteY699" fmla="*/ 38465 h 369050"/>
              <a:gd name="connsiteX700" fmla="*/ 692767 w 860865"/>
              <a:gd name="connsiteY700" fmla="*/ 37850 h 369050"/>
              <a:gd name="connsiteX701" fmla="*/ 689376 w 860865"/>
              <a:gd name="connsiteY701" fmla="*/ 37470 h 369050"/>
              <a:gd name="connsiteX702" fmla="*/ 681911 w 860865"/>
              <a:gd name="connsiteY702" fmla="*/ 40034 h 369050"/>
              <a:gd name="connsiteX703" fmla="*/ 678091 w 860865"/>
              <a:gd name="connsiteY703" fmla="*/ 45618 h 369050"/>
              <a:gd name="connsiteX704" fmla="*/ 678091 w 860865"/>
              <a:gd name="connsiteY704" fmla="*/ 89730 h 369050"/>
              <a:gd name="connsiteX705" fmla="*/ 667944 w 860865"/>
              <a:gd name="connsiteY705" fmla="*/ 89730 h 369050"/>
              <a:gd name="connsiteX706" fmla="*/ 667944 w 860865"/>
              <a:gd name="connsiteY706" fmla="*/ 29575 h 369050"/>
              <a:gd name="connsiteX707" fmla="*/ 677214 w 860865"/>
              <a:gd name="connsiteY707" fmla="*/ 29575 h 369050"/>
              <a:gd name="connsiteX708" fmla="*/ 677214 w 860865"/>
              <a:gd name="connsiteY708" fmla="*/ 37723 h 369050"/>
              <a:gd name="connsiteX709" fmla="*/ 677450 w 860865"/>
              <a:gd name="connsiteY709" fmla="*/ 37723 h 369050"/>
              <a:gd name="connsiteX710" fmla="*/ 679094 w 860865"/>
              <a:gd name="connsiteY710" fmla="*/ 34273 h 369050"/>
              <a:gd name="connsiteX711" fmla="*/ 681599 w 860865"/>
              <a:gd name="connsiteY711" fmla="*/ 31262 h 369050"/>
              <a:gd name="connsiteX712" fmla="*/ 685167 w 860865"/>
              <a:gd name="connsiteY712" fmla="*/ 29204 h 369050"/>
              <a:gd name="connsiteX713" fmla="*/ 690127 w 860865"/>
              <a:gd name="connsiteY713" fmla="*/ 28445 h 369050"/>
              <a:gd name="connsiteX714" fmla="*/ 693568 w 860865"/>
              <a:gd name="connsiteY714" fmla="*/ 28833 h 369050"/>
              <a:gd name="connsiteX715" fmla="*/ 695626 w 860865"/>
              <a:gd name="connsiteY715" fmla="*/ 29440 h 369050"/>
              <a:gd name="connsiteX716" fmla="*/ 694386 w 860865"/>
              <a:gd name="connsiteY716" fmla="*/ 38465 h 369050"/>
              <a:gd name="connsiteX717" fmla="*/ 635362 w 860865"/>
              <a:gd name="connsiteY717" fmla="*/ 36340 h 369050"/>
              <a:gd name="connsiteX718" fmla="*/ 626716 w 860865"/>
              <a:gd name="connsiteY718" fmla="*/ 40861 h 369050"/>
              <a:gd name="connsiteX719" fmla="*/ 622938 w 860865"/>
              <a:gd name="connsiteY719" fmla="*/ 53883 h 369050"/>
              <a:gd name="connsiteX720" fmla="*/ 644876 w 860865"/>
              <a:gd name="connsiteY720" fmla="*/ 53883 h 369050"/>
              <a:gd name="connsiteX721" fmla="*/ 645078 w 860865"/>
              <a:gd name="connsiteY721" fmla="*/ 52070 h 369050"/>
              <a:gd name="connsiteX722" fmla="*/ 645146 w 860865"/>
              <a:gd name="connsiteY722" fmla="*/ 49498 h 369050"/>
              <a:gd name="connsiteX723" fmla="*/ 642615 w 860865"/>
              <a:gd name="connsiteY723" fmla="*/ 39789 h 369050"/>
              <a:gd name="connsiteX724" fmla="*/ 635362 w 860865"/>
              <a:gd name="connsiteY724" fmla="*/ 36340 h 369050"/>
              <a:gd name="connsiteX725" fmla="*/ 654407 w 860865"/>
              <a:gd name="connsiteY725" fmla="*/ 49877 h 369050"/>
              <a:gd name="connsiteX726" fmla="*/ 654145 w 860865"/>
              <a:gd name="connsiteY726" fmla="*/ 56591 h 369050"/>
              <a:gd name="connsiteX727" fmla="*/ 653648 w 860865"/>
              <a:gd name="connsiteY727" fmla="*/ 61525 h 369050"/>
              <a:gd name="connsiteX728" fmla="*/ 622938 w 860865"/>
              <a:gd name="connsiteY728" fmla="*/ 61525 h 369050"/>
              <a:gd name="connsiteX729" fmla="*/ 627526 w 860865"/>
              <a:gd name="connsiteY729" fmla="*/ 77196 h 369050"/>
              <a:gd name="connsiteX730" fmla="*/ 639242 w 860865"/>
              <a:gd name="connsiteY730" fmla="*/ 82215 h 369050"/>
              <a:gd name="connsiteX731" fmla="*/ 644007 w 860865"/>
              <a:gd name="connsiteY731" fmla="*/ 81591 h 369050"/>
              <a:gd name="connsiteX732" fmla="*/ 647693 w 860865"/>
              <a:gd name="connsiteY732" fmla="*/ 80081 h 369050"/>
              <a:gd name="connsiteX733" fmla="*/ 650324 w 860865"/>
              <a:gd name="connsiteY733" fmla="*/ 78318 h 369050"/>
              <a:gd name="connsiteX734" fmla="*/ 651902 w 860865"/>
              <a:gd name="connsiteY734" fmla="*/ 76952 h 369050"/>
              <a:gd name="connsiteX735" fmla="*/ 655655 w 860865"/>
              <a:gd name="connsiteY735" fmla="*/ 84087 h 369050"/>
              <a:gd name="connsiteX736" fmla="*/ 653774 w 860865"/>
              <a:gd name="connsiteY736" fmla="*/ 85909 h 369050"/>
              <a:gd name="connsiteX737" fmla="*/ 650383 w 860865"/>
              <a:gd name="connsiteY737" fmla="*/ 88288 h 369050"/>
              <a:gd name="connsiteX738" fmla="*/ 645146 w 860865"/>
              <a:gd name="connsiteY738" fmla="*/ 90363 h 369050"/>
              <a:gd name="connsiteX739" fmla="*/ 637732 w 860865"/>
              <a:gd name="connsiteY739" fmla="*/ 91240 h 369050"/>
              <a:gd name="connsiteX740" fmla="*/ 627526 w 860865"/>
              <a:gd name="connsiteY740" fmla="*/ 89359 h 369050"/>
              <a:gd name="connsiteX741" fmla="*/ 619749 w 860865"/>
              <a:gd name="connsiteY741" fmla="*/ 83531 h 369050"/>
              <a:gd name="connsiteX742" fmla="*/ 614798 w 860865"/>
              <a:gd name="connsiteY742" fmla="*/ 73502 h 369050"/>
              <a:gd name="connsiteX743" fmla="*/ 613052 w 860865"/>
              <a:gd name="connsiteY743" fmla="*/ 58902 h 369050"/>
              <a:gd name="connsiteX744" fmla="*/ 614857 w 860865"/>
              <a:gd name="connsiteY744" fmla="*/ 45053 h 369050"/>
              <a:gd name="connsiteX745" fmla="*/ 619817 w 860865"/>
              <a:gd name="connsiteY745" fmla="*/ 35471 h 369050"/>
              <a:gd name="connsiteX746" fmla="*/ 627079 w 860865"/>
              <a:gd name="connsiteY746" fmla="*/ 29896 h 369050"/>
              <a:gd name="connsiteX747" fmla="*/ 635994 w 860865"/>
              <a:gd name="connsiteY747" fmla="*/ 28074 h 369050"/>
              <a:gd name="connsiteX748" fmla="*/ 649531 w 860865"/>
              <a:gd name="connsiteY748" fmla="*/ 33523 h 369050"/>
              <a:gd name="connsiteX749" fmla="*/ 654407 w 860865"/>
              <a:gd name="connsiteY749" fmla="*/ 49877 h 369050"/>
              <a:gd name="connsiteX750" fmla="*/ 605149 w 860865"/>
              <a:gd name="connsiteY750" fmla="*/ 37850 h 369050"/>
              <a:gd name="connsiteX751" fmla="*/ 591991 w 860865"/>
              <a:gd name="connsiteY751" fmla="*/ 37850 h 369050"/>
              <a:gd name="connsiteX752" fmla="*/ 591991 w 860865"/>
              <a:gd name="connsiteY752" fmla="*/ 71183 h 369050"/>
              <a:gd name="connsiteX753" fmla="*/ 593619 w 860865"/>
              <a:gd name="connsiteY753" fmla="*/ 79887 h 369050"/>
              <a:gd name="connsiteX754" fmla="*/ 599135 w 860865"/>
              <a:gd name="connsiteY754" fmla="*/ 82215 h 369050"/>
              <a:gd name="connsiteX755" fmla="*/ 603024 w 860865"/>
              <a:gd name="connsiteY755" fmla="*/ 81591 h 369050"/>
              <a:gd name="connsiteX756" fmla="*/ 605402 w 860865"/>
              <a:gd name="connsiteY756" fmla="*/ 80460 h 369050"/>
              <a:gd name="connsiteX757" fmla="*/ 606777 w 860865"/>
              <a:gd name="connsiteY757" fmla="*/ 88608 h 369050"/>
              <a:gd name="connsiteX758" fmla="*/ 603766 w 860865"/>
              <a:gd name="connsiteY758" fmla="*/ 90169 h 369050"/>
              <a:gd name="connsiteX759" fmla="*/ 597390 w 860865"/>
              <a:gd name="connsiteY759" fmla="*/ 91240 h 369050"/>
              <a:gd name="connsiteX760" fmla="*/ 585725 w 860865"/>
              <a:gd name="connsiteY760" fmla="*/ 86913 h 369050"/>
              <a:gd name="connsiteX761" fmla="*/ 581836 w 860865"/>
              <a:gd name="connsiteY761" fmla="*/ 72566 h 369050"/>
              <a:gd name="connsiteX762" fmla="*/ 581836 w 860865"/>
              <a:gd name="connsiteY762" fmla="*/ 37850 h 369050"/>
              <a:gd name="connsiteX763" fmla="*/ 574574 w 860865"/>
              <a:gd name="connsiteY763" fmla="*/ 37850 h 369050"/>
              <a:gd name="connsiteX764" fmla="*/ 574574 w 860865"/>
              <a:gd name="connsiteY764" fmla="*/ 31077 h 369050"/>
              <a:gd name="connsiteX765" fmla="*/ 581836 w 860865"/>
              <a:gd name="connsiteY765" fmla="*/ 29575 h 369050"/>
              <a:gd name="connsiteX766" fmla="*/ 582975 w 860865"/>
              <a:gd name="connsiteY766" fmla="*/ 12782 h 369050"/>
              <a:gd name="connsiteX767" fmla="*/ 591991 w 860865"/>
              <a:gd name="connsiteY767" fmla="*/ 12782 h 369050"/>
              <a:gd name="connsiteX768" fmla="*/ 591991 w 860865"/>
              <a:gd name="connsiteY768" fmla="*/ 29575 h 369050"/>
              <a:gd name="connsiteX769" fmla="*/ 606414 w 860865"/>
              <a:gd name="connsiteY769" fmla="*/ 29575 h 369050"/>
              <a:gd name="connsiteX770" fmla="*/ 605149 w 860865"/>
              <a:gd name="connsiteY770" fmla="*/ 37850 h 369050"/>
              <a:gd name="connsiteX771" fmla="*/ 561526 w 860865"/>
              <a:gd name="connsiteY771" fmla="*/ 41738 h 369050"/>
              <a:gd name="connsiteX772" fmla="*/ 557916 w 860865"/>
              <a:gd name="connsiteY772" fmla="*/ 38668 h 369050"/>
              <a:gd name="connsiteX773" fmla="*/ 551017 w 860865"/>
              <a:gd name="connsiteY773" fmla="*/ 36711 h 369050"/>
              <a:gd name="connsiteX774" fmla="*/ 544868 w 860865"/>
              <a:gd name="connsiteY774" fmla="*/ 38600 h 369050"/>
              <a:gd name="connsiteX775" fmla="*/ 542743 w 860865"/>
              <a:gd name="connsiteY775" fmla="*/ 43113 h 369050"/>
              <a:gd name="connsiteX776" fmla="*/ 544682 w 860865"/>
              <a:gd name="connsiteY776" fmla="*/ 48688 h 369050"/>
              <a:gd name="connsiteX777" fmla="*/ 550637 w 860865"/>
              <a:gd name="connsiteY777" fmla="*/ 53386 h 369050"/>
              <a:gd name="connsiteX778" fmla="*/ 554407 w 860865"/>
              <a:gd name="connsiteY778" fmla="*/ 55638 h 369050"/>
              <a:gd name="connsiteX779" fmla="*/ 564040 w 860865"/>
              <a:gd name="connsiteY779" fmla="*/ 63473 h 369050"/>
              <a:gd name="connsiteX780" fmla="*/ 567548 w 860865"/>
              <a:gd name="connsiteY780" fmla="*/ 74312 h 369050"/>
              <a:gd name="connsiteX781" fmla="*/ 562597 w 860865"/>
              <a:gd name="connsiteY781" fmla="*/ 86356 h 369050"/>
              <a:gd name="connsiteX782" fmla="*/ 548377 w 860865"/>
              <a:gd name="connsiteY782" fmla="*/ 91240 h 369050"/>
              <a:gd name="connsiteX783" fmla="*/ 541992 w 860865"/>
              <a:gd name="connsiteY783" fmla="*/ 90481 h 369050"/>
              <a:gd name="connsiteX784" fmla="*/ 537167 w 860865"/>
              <a:gd name="connsiteY784" fmla="*/ 88726 h 369050"/>
              <a:gd name="connsiteX785" fmla="*/ 533718 w 860865"/>
              <a:gd name="connsiteY785" fmla="*/ 86550 h 369050"/>
              <a:gd name="connsiteX786" fmla="*/ 531457 w 860865"/>
              <a:gd name="connsiteY786" fmla="*/ 84340 h 369050"/>
              <a:gd name="connsiteX787" fmla="*/ 536349 w 860865"/>
              <a:gd name="connsiteY787" fmla="*/ 76328 h 369050"/>
              <a:gd name="connsiteX788" fmla="*/ 538163 w 860865"/>
              <a:gd name="connsiteY788" fmla="*/ 78074 h 369050"/>
              <a:gd name="connsiteX789" fmla="*/ 540744 w 860865"/>
              <a:gd name="connsiteY789" fmla="*/ 80013 h 369050"/>
              <a:gd name="connsiteX790" fmla="*/ 544117 w 860865"/>
              <a:gd name="connsiteY790" fmla="*/ 81591 h 369050"/>
              <a:gd name="connsiteX791" fmla="*/ 548503 w 860865"/>
              <a:gd name="connsiteY791" fmla="*/ 82215 h 369050"/>
              <a:gd name="connsiteX792" fmla="*/ 555394 w 860865"/>
              <a:gd name="connsiteY792" fmla="*/ 80207 h 369050"/>
              <a:gd name="connsiteX793" fmla="*/ 557773 w 860865"/>
              <a:gd name="connsiteY793" fmla="*/ 75315 h 369050"/>
              <a:gd name="connsiteX794" fmla="*/ 557199 w 860865"/>
              <a:gd name="connsiteY794" fmla="*/ 71621 h 369050"/>
              <a:gd name="connsiteX795" fmla="*/ 555529 w 860865"/>
              <a:gd name="connsiteY795" fmla="*/ 68804 h 369050"/>
              <a:gd name="connsiteX796" fmla="*/ 552754 w 860865"/>
              <a:gd name="connsiteY796" fmla="*/ 66417 h 369050"/>
              <a:gd name="connsiteX797" fmla="*/ 549009 w 860865"/>
              <a:gd name="connsiteY797" fmla="*/ 63920 h 369050"/>
              <a:gd name="connsiteX798" fmla="*/ 545248 w 860865"/>
              <a:gd name="connsiteY798" fmla="*/ 61525 h 369050"/>
              <a:gd name="connsiteX799" fmla="*/ 536400 w 860865"/>
              <a:gd name="connsiteY799" fmla="*/ 53883 h 369050"/>
              <a:gd name="connsiteX800" fmla="*/ 533212 w 860865"/>
              <a:gd name="connsiteY800" fmla="*/ 43619 h 369050"/>
              <a:gd name="connsiteX801" fmla="*/ 534519 w 860865"/>
              <a:gd name="connsiteY801" fmla="*/ 37411 h 369050"/>
              <a:gd name="connsiteX802" fmla="*/ 538222 w 860865"/>
              <a:gd name="connsiteY802" fmla="*/ 32519 h 369050"/>
              <a:gd name="connsiteX803" fmla="*/ 543805 w 860865"/>
              <a:gd name="connsiteY803" fmla="*/ 29272 h 369050"/>
              <a:gd name="connsiteX804" fmla="*/ 550637 w 860865"/>
              <a:gd name="connsiteY804" fmla="*/ 28074 h 369050"/>
              <a:gd name="connsiteX805" fmla="*/ 556651 w 860865"/>
              <a:gd name="connsiteY805" fmla="*/ 28757 h 369050"/>
              <a:gd name="connsiteX806" fmla="*/ 560986 w 860865"/>
              <a:gd name="connsiteY806" fmla="*/ 30520 h 369050"/>
              <a:gd name="connsiteX807" fmla="*/ 563981 w 860865"/>
              <a:gd name="connsiteY807" fmla="*/ 32654 h 369050"/>
              <a:gd name="connsiteX808" fmla="*/ 565920 w 860865"/>
              <a:gd name="connsiteY808" fmla="*/ 34459 h 369050"/>
              <a:gd name="connsiteX809" fmla="*/ 561526 w 860865"/>
              <a:gd name="connsiteY809" fmla="*/ 41738 h 369050"/>
              <a:gd name="connsiteX810" fmla="*/ 515035 w 860865"/>
              <a:gd name="connsiteY810" fmla="*/ 15043 h 369050"/>
              <a:gd name="connsiteX811" fmla="*/ 510025 w 860865"/>
              <a:gd name="connsiteY811" fmla="*/ 13035 h 369050"/>
              <a:gd name="connsiteX812" fmla="*/ 508144 w 860865"/>
              <a:gd name="connsiteY812" fmla="*/ 7772 h 369050"/>
              <a:gd name="connsiteX813" fmla="*/ 510025 w 860865"/>
              <a:gd name="connsiteY813" fmla="*/ 2636 h 369050"/>
              <a:gd name="connsiteX814" fmla="*/ 515035 w 860865"/>
              <a:gd name="connsiteY814" fmla="*/ 628 h 369050"/>
              <a:gd name="connsiteX815" fmla="*/ 519953 w 860865"/>
              <a:gd name="connsiteY815" fmla="*/ 2636 h 369050"/>
              <a:gd name="connsiteX816" fmla="*/ 521808 w 860865"/>
              <a:gd name="connsiteY816" fmla="*/ 7772 h 369050"/>
              <a:gd name="connsiteX817" fmla="*/ 519953 w 860865"/>
              <a:gd name="connsiteY817" fmla="*/ 13035 h 369050"/>
              <a:gd name="connsiteX818" fmla="*/ 515035 w 860865"/>
              <a:gd name="connsiteY818" fmla="*/ 15043 h 369050"/>
              <a:gd name="connsiteX819" fmla="*/ 520071 w 860865"/>
              <a:gd name="connsiteY819" fmla="*/ 89730 h 369050"/>
              <a:gd name="connsiteX820" fmla="*/ 509907 w 860865"/>
              <a:gd name="connsiteY820" fmla="*/ 89730 h 369050"/>
              <a:gd name="connsiteX821" fmla="*/ 509907 w 860865"/>
              <a:gd name="connsiteY821" fmla="*/ 29575 h 369050"/>
              <a:gd name="connsiteX822" fmla="*/ 520071 w 860865"/>
              <a:gd name="connsiteY822" fmla="*/ 29575 h 369050"/>
              <a:gd name="connsiteX823" fmla="*/ 520071 w 860865"/>
              <a:gd name="connsiteY823" fmla="*/ 89730 h 369050"/>
              <a:gd name="connsiteX824" fmla="*/ 484578 w 860865"/>
              <a:gd name="connsiteY824" fmla="*/ 89730 h 369050"/>
              <a:gd name="connsiteX825" fmla="*/ 484578 w 860865"/>
              <a:gd name="connsiteY825" fmla="*/ 50999 h 369050"/>
              <a:gd name="connsiteX826" fmla="*/ 482031 w 860865"/>
              <a:gd name="connsiteY826" fmla="*/ 40034 h 369050"/>
              <a:gd name="connsiteX827" fmla="*/ 474179 w 860865"/>
              <a:gd name="connsiteY827" fmla="*/ 36711 h 369050"/>
              <a:gd name="connsiteX828" fmla="*/ 466680 w 860865"/>
              <a:gd name="connsiteY828" fmla="*/ 38980 h 369050"/>
              <a:gd name="connsiteX829" fmla="*/ 461898 w 860865"/>
              <a:gd name="connsiteY829" fmla="*/ 43366 h 369050"/>
              <a:gd name="connsiteX830" fmla="*/ 461898 w 860865"/>
              <a:gd name="connsiteY830" fmla="*/ 89730 h 369050"/>
              <a:gd name="connsiteX831" fmla="*/ 451760 w 860865"/>
              <a:gd name="connsiteY831" fmla="*/ 89730 h 369050"/>
              <a:gd name="connsiteX832" fmla="*/ 451760 w 860865"/>
              <a:gd name="connsiteY832" fmla="*/ 29575 h 369050"/>
              <a:gd name="connsiteX833" fmla="*/ 461038 w 860865"/>
              <a:gd name="connsiteY833" fmla="*/ 29575 h 369050"/>
              <a:gd name="connsiteX834" fmla="*/ 461038 w 860865"/>
              <a:gd name="connsiteY834" fmla="*/ 36340 h 369050"/>
              <a:gd name="connsiteX835" fmla="*/ 461282 w 860865"/>
              <a:gd name="connsiteY835" fmla="*/ 36340 h 369050"/>
              <a:gd name="connsiteX836" fmla="*/ 462893 w 860865"/>
              <a:gd name="connsiteY836" fmla="*/ 34155 h 369050"/>
              <a:gd name="connsiteX837" fmla="*/ 466166 w 860865"/>
              <a:gd name="connsiteY837" fmla="*/ 31389 h 369050"/>
              <a:gd name="connsiteX838" fmla="*/ 470923 w 860865"/>
              <a:gd name="connsiteY838" fmla="*/ 29069 h 369050"/>
              <a:gd name="connsiteX839" fmla="*/ 477198 w 860865"/>
              <a:gd name="connsiteY839" fmla="*/ 28074 h 369050"/>
              <a:gd name="connsiteX840" fmla="*/ 484452 w 860865"/>
              <a:gd name="connsiteY840" fmla="*/ 29272 h 369050"/>
              <a:gd name="connsiteX841" fmla="*/ 489976 w 860865"/>
              <a:gd name="connsiteY841" fmla="*/ 33084 h 369050"/>
              <a:gd name="connsiteX842" fmla="*/ 493502 w 860865"/>
              <a:gd name="connsiteY842" fmla="*/ 39908 h 369050"/>
              <a:gd name="connsiteX843" fmla="*/ 494733 w 860865"/>
              <a:gd name="connsiteY843" fmla="*/ 50257 h 369050"/>
              <a:gd name="connsiteX844" fmla="*/ 494733 w 860865"/>
              <a:gd name="connsiteY844" fmla="*/ 89730 h 369050"/>
              <a:gd name="connsiteX845" fmla="*/ 484578 w 860865"/>
              <a:gd name="connsiteY845" fmla="*/ 89730 h 369050"/>
              <a:gd name="connsiteX846" fmla="*/ 431188 w 860865"/>
              <a:gd name="connsiteY846" fmla="*/ 15043 h 369050"/>
              <a:gd name="connsiteX847" fmla="*/ 426195 w 860865"/>
              <a:gd name="connsiteY847" fmla="*/ 13035 h 369050"/>
              <a:gd name="connsiteX848" fmla="*/ 424305 w 860865"/>
              <a:gd name="connsiteY848" fmla="*/ 7772 h 369050"/>
              <a:gd name="connsiteX849" fmla="*/ 426195 w 860865"/>
              <a:gd name="connsiteY849" fmla="*/ 2636 h 369050"/>
              <a:gd name="connsiteX850" fmla="*/ 431188 w 860865"/>
              <a:gd name="connsiteY850" fmla="*/ 628 h 369050"/>
              <a:gd name="connsiteX851" fmla="*/ 436105 w 860865"/>
              <a:gd name="connsiteY851" fmla="*/ 2636 h 369050"/>
              <a:gd name="connsiteX852" fmla="*/ 437961 w 860865"/>
              <a:gd name="connsiteY852" fmla="*/ 7772 h 369050"/>
              <a:gd name="connsiteX853" fmla="*/ 436105 w 860865"/>
              <a:gd name="connsiteY853" fmla="*/ 13035 h 369050"/>
              <a:gd name="connsiteX854" fmla="*/ 431188 w 860865"/>
              <a:gd name="connsiteY854" fmla="*/ 15043 h 369050"/>
              <a:gd name="connsiteX855" fmla="*/ 436215 w 860865"/>
              <a:gd name="connsiteY855" fmla="*/ 89730 h 369050"/>
              <a:gd name="connsiteX856" fmla="*/ 426077 w 860865"/>
              <a:gd name="connsiteY856" fmla="*/ 89730 h 369050"/>
              <a:gd name="connsiteX857" fmla="*/ 426077 w 860865"/>
              <a:gd name="connsiteY857" fmla="*/ 29575 h 369050"/>
              <a:gd name="connsiteX858" fmla="*/ 436215 w 860865"/>
              <a:gd name="connsiteY858" fmla="*/ 29575 h 369050"/>
              <a:gd name="connsiteX859" fmla="*/ 436215 w 860865"/>
              <a:gd name="connsiteY859" fmla="*/ 89730 h 369050"/>
              <a:gd name="connsiteX860" fmla="*/ 369169 w 860865"/>
              <a:gd name="connsiteY860" fmla="*/ 89730 h 369050"/>
              <a:gd name="connsiteX861" fmla="*/ 369169 w 860865"/>
              <a:gd name="connsiteY861" fmla="*/ 50999 h 369050"/>
              <a:gd name="connsiteX862" fmla="*/ 367027 w 860865"/>
              <a:gd name="connsiteY862" fmla="*/ 40355 h 369050"/>
              <a:gd name="connsiteX863" fmla="*/ 360136 w 860865"/>
              <a:gd name="connsiteY863" fmla="*/ 37090 h 369050"/>
              <a:gd name="connsiteX864" fmla="*/ 355691 w 860865"/>
              <a:gd name="connsiteY864" fmla="*/ 37723 h 369050"/>
              <a:gd name="connsiteX865" fmla="*/ 352233 w 860865"/>
              <a:gd name="connsiteY865" fmla="*/ 39292 h 369050"/>
              <a:gd name="connsiteX866" fmla="*/ 349610 w 860865"/>
              <a:gd name="connsiteY866" fmla="*/ 41358 h 369050"/>
              <a:gd name="connsiteX867" fmla="*/ 347737 w 860865"/>
              <a:gd name="connsiteY867" fmla="*/ 43366 h 369050"/>
              <a:gd name="connsiteX868" fmla="*/ 347737 w 860865"/>
              <a:gd name="connsiteY868" fmla="*/ 89730 h 369050"/>
              <a:gd name="connsiteX869" fmla="*/ 337591 w 860865"/>
              <a:gd name="connsiteY869" fmla="*/ 89730 h 369050"/>
              <a:gd name="connsiteX870" fmla="*/ 337591 w 860865"/>
              <a:gd name="connsiteY870" fmla="*/ 29575 h 369050"/>
              <a:gd name="connsiteX871" fmla="*/ 346843 w 860865"/>
              <a:gd name="connsiteY871" fmla="*/ 29575 h 369050"/>
              <a:gd name="connsiteX872" fmla="*/ 346843 w 860865"/>
              <a:gd name="connsiteY872" fmla="*/ 36340 h 369050"/>
              <a:gd name="connsiteX873" fmla="*/ 347113 w 860865"/>
              <a:gd name="connsiteY873" fmla="*/ 36340 h 369050"/>
              <a:gd name="connsiteX874" fmla="*/ 348986 w 860865"/>
              <a:gd name="connsiteY874" fmla="*/ 33902 h 369050"/>
              <a:gd name="connsiteX875" fmla="*/ 352123 w 860865"/>
              <a:gd name="connsiteY875" fmla="*/ 31136 h 369050"/>
              <a:gd name="connsiteX876" fmla="*/ 356518 w 860865"/>
              <a:gd name="connsiteY876" fmla="*/ 28943 h 369050"/>
              <a:gd name="connsiteX877" fmla="*/ 362143 w 860865"/>
              <a:gd name="connsiteY877" fmla="*/ 28074 h 369050"/>
              <a:gd name="connsiteX878" fmla="*/ 376684 w 860865"/>
              <a:gd name="connsiteY878" fmla="*/ 36095 h 369050"/>
              <a:gd name="connsiteX879" fmla="*/ 379055 w 860865"/>
              <a:gd name="connsiteY879" fmla="*/ 33388 h 369050"/>
              <a:gd name="connsiteX880" fmla="*/ 382580 w 860865"/>
              <a:gd name="connsiteY880" fmla="*/ 30765 h 369050"/>
              <a:gd name="connsiteX881" fmla="*/ 387084 w 860865"/>
              <a:gd name="connsiteY881" fmla="*/ 28833 h 369050"/>
              <a:gd name="connsiteX882" fmla="*/ 392592 w 860865"/>
              <a:gd name="connsiteY882" fmla="*/ 28074 h 369050"/>
              <a:gd name="connsiteX883" fmla="*/ 410878 w 860865"/>
              <a:gd name="connsiteY883" fmla="*/ 49371 h 369050"/>
              <a:gd name="connsiteX884" fmla="*/ 410878 w 860865"/>
              <a:gd name="connsiteY884" fmla="*/ 89730 h 369050"/>
              <a:gd name="connsiteX885" fmla="*/ 400740 w 860865"/>
              <a:gd name="connsiteY885" fmla="*/ 89730 h 369050"/>
              <a:gd name="connsiteX886" fmla="*/ 400740 w 860865"/>
              <a:gd name="connsiteY886" fmla="*/ 50999 h 369050"/>
              <a:gd name="connsiteX887" fmla="*/ 398108 w 860865"/>
              <a:gd name="connsiteY887" fmla="*/ 40355 h 369050"/>
              <a:gd name="connsiteX888" fmla="*/ 390348 w 860865"/>
              <a:gd name="connsiteY888" fmla="*/ 37090 h 369050"/>
              <a:gd name="connsiteX889" fmla="*/ 383263 w 860865"/>
              <a:gd name="connsiteY889" fmla="*/ 39157 h 369050"/>
              <a:gd name="connsiteX890" fmla="*/ 378818 w 860865"/>
              <a:gd name="connsiteY890" fmla="*/ 43113 h 369050"/>
              <a:gd name="connsiteX891" fmla="*/ 379189 w 860865"/>
              <a:gd name="connsiteY891" fmla="*/ 46056 h 369050"/>
              <a:gd name="connsiteX892" fmla="*/ 379316 w 860865"/>
              <a:gd name="connsiteY892" fmla="*/ 49371 h 369050"/>
              <a:gd name="connsiteX893" fmla="*/ 379316 w 860865"/>
              <a:gd name="connsiteY893" fmla="*/ 89730 h 369050"/>
              <a:gd name="connsiteX894" fmla="*/ 369169 w 860865"/>
              <a:gd name="connsiteY894" fmla="*/ 89730 h 369050"/>
              <a:gd name="connsiteX895" fmla="*/ 319667 w 860865"/>
              <a:gd name="connsiteY895" fmla="*/ 41738 h 369050"/>
              <a:gd name="connsiteX896" fmla="*/ 316032 w 860865"/>
              <a:gd name="connsiteY896" fmla="*/ 38668 h 369050"/>
              <a:gd name="connsiteX897" fmla="*/ 309133 w 860865"/>
              <a:gd name="connsiteY897" fmla="*/ 36711 h 369050"/>
              <a:gd name="connsiteX898" fmla="*/ 302992 w 860865"/>
              <a:gd name="connsiteY898" fmla="*/ 38600 h 369050"/>
              <a:gd name="connsiteX899" fmla="*/ 300875 w 860865"/>
              <a:gd name="connsiteY899" fmla="*/ 43113 h 369050"/>
              <a:gd name="connsiteX900" fmla="*/ 302815 w 860865"/>
              <a:gd name="connsiteY900" fmla="*/ 48688 h 369050"/>
              <a:gd name="connsiteX901" fmla="*/ 308762 w 860865"/>
              <a:gd name="connsiteY901" fmla="*/ 53386 h 369050"/>
              <a:gd name="connsiteX902" fmla="*/ 312523 w 860865"/>
              <a:gd name="connsiteY902" fmla="*/ 55638 h 369050"/>
              <a:gd name="connsiteX903" fmla="*/ 322172 w 860865"/>
              <a:gd name="connsiteY903" fmla="*/ 63473 h 369050"/>
              <a:gd name="connsiteX904" fmla="*/ 325681 w 860865"/>
              <a:gd name="connsiteY904" fmla="*/ 74312 h 369050"/>
              <a:gd name="connsiteX905" fmla="*/ 320738 w 860865"/>
              <a:gd name="connsiteY905" fmla="*/ 86356 h 369050"/>
              <a:gd name="connsiteX906" fmla="*/ 306518 w 860865"/>
              <a:gd name="connsiteY906" fmla="*/ 91240 h 369050"/>
              <a:gd name="connsiteX907" fmla="*/ 300116 w 860865"/>
              <a:gd name="connsiteY907" fmla="*/ 90481 h 369050"/>
              <a:gd name="connsiteX908" fmla="*/ 295283 w 860865"/>
              <a:gd name="connsiteY908" fmla="*/ 88726 h 369050"/>
              <a:gd name="connsiteX909" fmla="*/ 291842 w 860865"/>
              <a:gd name="connsiteY909" fmla="*/ 86550 h 369050"/>
              <a:gd name="connsiteX910" fmla="*/ 289581 w 860865"/>
              <a:gd name="connsiteY910" fmla="*/ 84340 h 369050"/>
              <a:gd name="connsiteX911" fmla="*/ 294474 w 860865"/>
              <a:gd name="connsiteY911" fmla="*/ 76328 h 369050"/>
              <a:gd name="connsiteX912" fmla="*/ 296295 w 860865"/>
              <a:gd name="connsiteY912" fmla="*/ 78074 h 369050"/>
              <a:gd name="connsiteX913" fmla="*/ 298868 w 860865"/>
              <a:gd name="connsiteY913" fmla="*/ 80013 h 369050"/>
              <a:gd name="connsiteX914" fmla="*/ 302242 w 860865"/>
              <a:gd name="connsiteY914" fmla="*/ 81591 h 369050"/>
              <a:gd name="connsiteX915" fmla="*/ 306636 w 860865"/>
              <a:gd name="connsiteY915" fmla="*/ 82215 h 369050"/>
              <a:gd name="connsiteX916" fmla="*/ 313502 w 860865"/>
              <a:gd name="connsiteY916" fmla="*/ 80207 h 369050"/>
              <a:gd name="connsiteX917" fmla="*/ 315914 w 860865"/>
              <a:gd name="connsiteY917" fmla="*/ 75315 h 369050"/>
              <a:gd name="connsiteX918" fmla="*/ 315340 w 860865"/>
              <a:gd name="connsiteY918" fmla="*/ 71621 h 369050"/>
              <a:gd name="connsiteX919" fmla="*/ 313645 w 860865"/>
              <a:gd name="connsiteY919" fmla="*/ 68804 h 369050"/>
              <a:gd name="connsiteX920" fmla="*/ 310895 w 860865"/>
              <a:gd name="connsiteY920" fmla="*/ 66417 h 369050"/>
              <a:gd name="connsiteX921" fmla="*/ 307134 w 860865"/>
              <a:gd name="connsiteY921" fmla="*/ 63920 h 369050"/>
              <a:gd name="connsiteX922" fmla="*/ 303380 w 860865"/>
              <a:gd name="connsiteY922" fmla="*/ 61525 h 369050"/>
              <a:gd name="connsiteX923" fmla="*/ 294541 w 860865"/>
              <a:gd name="connsiteY923" fmla="*/ 53883 h 369050"/>
              <a:gd name="connsiteX924" fmla="*/ 291336 w 860865"/>
              <a:gd name="connsiteY924" fmla="*/ 43619 h 369050"/>
              <a:gd name="connsiteX925" fmla="*/ 292660 w 860865"/>
              <a:gd name="connsiteY925" fmla="*/ 37411 h 369050"/>
              <a:gd name="connsiteX926" fmla="*/ 296363 w 860865"/>
              <a:gd name="connsiteY926" fmla="*/ 32519 h 369050"/>
              <a:gd name="connsiteX927" fmla="*/ 301930 w 860865"/>
              <a:gd name="connsiteY927" fmla="*/ 29272 h 369050"/>
              <a:gd name="connsiteX928" fmla="*/ 308762 w 860865"/>
              <a:gd name="connsiteY928" fmla="*/ 28074 h 369050"/>
              <a:gd name="connsiteX929" fmla="*/ 314775 w 860865"/>
              <a:gd name="connsiteY929" fmla="*/ 28757 h 369050"/>
              <a:gd name="connsiteX930" fmla="*/ 319085 w 860865"/>
              <a:gd name="connsiteY930" fmla="*/ 30520 h 369050"/>
              <a:gd name="connsiteX931" fmla="*/ 322113 w 860865"/>
              <a:gd name="connsiteY931" fmla="*/ 32654 h 369050"/>
              <a:gd name="connsiteX932" fmla="*/ 324053 w 860865"/>
              <a:gd name="connsiteY932" fmla="*/ 34459 h 369050"/>
              <a:gd name="connsiteX933" fmla="*/ 319667 w 860865"/>
              <a:gd name="connsiteY933" fmla="*/ 41738 h 369050"/>
              <a:gd name="connsiteX934" fmla="*/ 261132 w 860865"/>
              <a:gd name="connsiteY934" fmla="*/ 36340 h 369050"/>
              <a:gd name="connsiteX935" fmla="*/ 252495 w 860865"/>
              <a:gd name="connsiteY935" fmla="*/ 40861 h 369050"/>
              <a:gd name="connsiteX936" fmla="*/ 248733 w 860865"/>
              <a:gd name="connsiteY936" fmla="*/ 53883 h 369050"/>
              <a:gd name="connsiteX937" fmla="*/ 270671 w 860865"/>
              <a:gd name="connsiteY937" fmla="*/ 53883 h 369050"/>
              <a:gd name="connsiteX938" fmla="*/ 270849 w 860865"/>
              <a:gd name="connsiteY938" fmla="*/ 52070 h 369050"/>
              <a:gd name="connsiteX939" fmla="*/ 270916 w 860865"/>
              <a:gd name="connsiteY939" fmla="*/ 49498 h 369050"/>
              <a:gd name="connsiteX940" fmla="*/ 268402 w 860865"/>
              <a:gd name="connsiteY940" fmla="*/ 39789 h 369050"/>
              <a:gd name="connsiteX941" fmla="*/ 261132 w 860865"/>
              <a:gd name="connsiteY941" fmla="*/ 36340 h 369050"/>
              <a:gd name="connsiteX942" fmla="*/ 280194 w 860865"/>
              <a:gd name="connsiteY942" fmla="*/ 49877 h 369050"/>
              <a:gd name="connsiteX943" fmla="*/ 279932 w 860865"/>
              <a:gd name="connsiteY943" fmla="*/ 56591 h 369050"/>
              <a:gd name="connsiteX944" fmla="*/ 279443 w 860865"/>
              <a:gd name="connsiteY944" fmla="*/ 61525 h 369050"/>
              <a:gd name="connsiteX945" fmla="*/ 248733 w 860865"/>
              <a:gd name="connsiteY945" fmla="*/ 61525 h 369050"/>
              <a:gd name="connsiteX946" fmla="*/ 253305 w 860865"/>
              <a:gd name="connsiteY946" fmla="*/ 77196 h 369050"/>
              <a:gd name="connsiteX947" fmla="*/ 265020 w 860865"/>
              <a:gd name="connsiteY947" fmla="*/ 82215 h 369050"/>
              <a:gd name="connsiteX948" fmla="*/ 269777 w 860865"/>
              <a:gd name="connsiteY948" fmla="*/ 81591 h 369050"/>
              <a:gd name="connsiteX949" fmla="*/ 273480 w 860865"/>
              <a:gd name="connsiteY949" fmla="*/ 80081 h 369050"/>
              <a:gd name="connsiteX950" fmla="*/ 276128 w 860865"/>
              <a:gd name="connsiteY950" fmla="*/ 78318 h 369050"/>
              <a:gd name="connsiteX951" fmla="*/ 277680 w 860865"/>
              <a:gd name="connsiteY951" fmla="*/ 76952 h 369050"/>
              <a:gd name="connsiteX952" fmla="*/ 281434 w 860865"/>
              <a:gd name="connsiteY952" fmla="*/ 84087 h 369050"/>
              <a:gd name="connsiteX953" fmla="*/ 279561 w 860865"/>
              <a:gd name="connsiteY953" fmla="*/ 85909 h 369050"/>
              <a:gd name="connsiteX954" fmla="*/ 276188 w 860865"/>
              <a:gd name="connsiteY954" fmla="*/ 88288 h 369050"/>
              <a:gd name="connsiteX955" fmla="*/ 270916 w 860865"/>
              <a:gd name="connsiteY955" fmla="*/ 90363 h 369050"/>
              <a:gd name="connsiteX956" fmla="*/ 263519 w 860865"/>
              <a:gd name="connsiteY956" fmla="*/ 91240 h 369050"/>
              <a:gd name="connsiteX957" fmla="*/ 253305 w 860865"/>
              <a:gd name="connsiteY957" fmla="*/ 89359 h 369050"/>
              <a:gd name="connsiteX958" fmla="*/ 245537 w 860865"/>
              <a:gd name="connsiteY958" fmla="*/ 83531 h 369050"/>
              <a:gd name="connsiteX959" fmla="*/ 240577 w 860865"/>
              <a:gd name="connsiteY959" fmla="*/ 73502 h 369050"/>
              <a:gd name="connsiteX960" fmla="*/ 238823 w 860865"/>
              <a:gd name="connsiteY960" fmla="*/ 58902 h 369050"/>
              <a:gd name="connsiteX961" fmla="*/ 240645 w 860865"/>
              <a:gd name="connsiteY961" fmla="*/ 45053 h 369050"/>
              <a:gd name="connsiteX962" fmla="*/ 245596 w 860865"/>
              <a:gd name="connsiteY962" fmla="*/ 35471 h 369050"/>
              <a:gd name="connsiteX963" fmla="*/ 252866 w 860865"/>
              <a:gd name="connsiteY963" fmla="*/ 29896 h 369050"/>
              <a:gd name="connsiteX964" fmla="*/ 261765 w 860865"/>
              <a:gd name="connsiteY964" fmla="*/ 28074 h 369050"/>
              <a:gd name="connsiteX965" fmla="*/ 275302 w 860865"/>
              <a:gd name="connsiteY965" fmla="*/ 33523 h 369050"/>
              <a:gd name="connsiteX966" fmla="*/ 280194 w 860865"/>
              <a:gd name="connsiteY966" fmla="*/ 49877 h 369050"/>
              <a:gd name="connsiteX967" fmla="*/ 204613 w 860865"/>
              <a:gd name="connsiteY967" fmla="*/ 82215 h 369050"/>
              <a:gd name="connsiteX968" fmla="*/ 208872 w 860865"/>
              <a:gd name="connsiteY968" fmla="*/ 81591 h 369050"/>
              <a:gd name="connsiteX969" fmla="*/ 212136 w 860865"/>
              <a:gd name="connsiteY969" fmla="*/ 80013 h 369050"/>
              <a:gd name="connsiteX970" fmla="*/ 214456 w 860865"/>
              <a:gd name="connsiteY970" fmla="*/ 78074 h 369050"/>
              <a:gd name="connsiteX971" fmla="*/ 215889 w 860865"/>
              <a:gd name="connsiteY971" fmla="*/ 76328 h 369050"/>
              <a:gd name="connsiteX972" fmla="*/ 215889 w 860865"/>
              <a:gd name="connsiteY972" fmla="*/ 39224 h 369050"/>
              <a:gd name="connsiteX973" fmla="*/ 212693 w 860865"/>
              <a:gd name="connsiteY973" fmla="*/ 37723 h 369050"/>
              <a:gd name="connsiteX974" fmla="*/ 208121 w 860865"/>
              <a:gd name="connsiteY974" fmla="*/ 37090 h 369050"/>
              <a:gd name="connsiteX975" fmla="*/ 201542 w 860865"/>
              <a:gd name="connsiteY975" fmla="*/ 38288 h 369050"/>
              <a:gd name="connsiteX976" fmla="*/ 196220 w 860865"/>
              <a:gd name="connsiteY976" fmla="*/ 42227 h 369050"/>
              <a:gd name="connsiteX977" fmla="*/ 192636 w 860865"/>
              <a:gd name="connsiteY977" fmla="*/ 49371 h 369050"/>
              <a:gd name="connsiteX978" fmla="*/ 191328 w 860865"/>
              <a:gd name="connsiteY978" fmla="*/ 60159 h 369050"/>
              <a:gd name="connsiteX979" fmla="*/ 192399 w 860865"/>
              <a:gd name="connsiteY979" fmla="*/ 70617 h 369050"/>
              <a:gd name="connsiteX980" fmla="*/ 195335 w 860865"/>
              <a:gd name="connsiteY980" fmla="*/ 77390 h 369050"/>
              <a:gd name="connsiteX981" fmla="*/ 199602 w 860865"/>
              <a:gd name="connsiteY981" fmla="*/ 81085 h 369050"/>
              <a:gd name="connsiteX982" fmla="*/ 204613 w 860865"/>
              <a:gd name="connsiteY982" fmla="*/ 82215 h 369050"/>
              <a:gd name="connsiteX983" fmla="*/ 180802 w 860865"/>
              <a:gd name="connsiteY983" fmla="*/ 60538 h 369050"/>
              <a:gd name="connsiteX984" fmla="*/ 183189 w 860865"/>
              <a:gd name="connsiteY984" fmla="*/ 45238 h 369050"/>
              <a:gd name="connsiteX985" fmla="*/ 189321 w 860865"/>
              <a:gd name="connsiteY985" fmla="*/ 35336 h 369050"/>
              <a:gd name="connsiteX986" fmla="*/ 197848 w 860865"/>
              <a:gd name="connsiteY986" fmla="*/ 30014 h 369050"/>
              <a:gd name="connsiteX987" fmla="*/ 207371 w 860865"/>
              <a:gd name="connsiteY987" fmla="*/ 28445 h 369050"/>
              <a:gd name="connsiteX988" fmla="*/ 212381 w 860865"/>
              <a:gd name="connsiteY988" fmla="*/ 28892 h 369050"/>
              <a:gd name="connsiteX989" fmla="*/ 215889 w 860865"/>
              <a:gd name="connsiteY989" fmla="*/ 29963 h 369050"/>
              <a:gd name="connsiteX990" fmla="*/ 215889 w 860865"/>
              <a:gd name="connsiteY990" fmla="*/ 1134 h 369050"/>
              <a:gd name="connsiteX991" fmla="*/ 226045 w 860865"/>
              <a:gd name="connsiteY991" fmla="*/ 4 h 369050"/>
              <a:gd name="connsiteX992" fmla="*/ 226045 w 860865"/>
              <a:gd name="connsiteY992" fmla="*/ 89730 h 369050"/>
              <a:gd name="connsiteX993" fmla="*/ 216775 w 860865"/>
              <a:gd name="connsiteY993" fmla="*/ 89730 h 369050"/>
              <a:gd name="connsiteX994" fmla="*/ 216775 w 860865"/>
              <a:gd name="connsiteY994" fmla="*/ 83345 h 369050"/>
              <a:gd name="connsiteX995" fmla="*/ 216522 w 860865"/>
              <a:gd name="connsiteY995" fmla="*/ 83345 h 369050"/>
              <a:gd name="connsiteX996" fmla="*/ 215147 w 860865"/>
              <a:gd name="connsiteY996" fmla="*/ 85403 h 369050"/>
              <a:gd name="connsiteX997" fmla="*/ 212381 w 860865"/>
              <a:gd name="connsiteY997" fmla="*/ 88035 h 369050"/>
              <a:gd name="connsiteX998" fmla="*/ 208003 w 860865"/>
              <a:gd name="connsiteY998" fmla="*/ 90295 h 369050"/>
              <a:gd name="connsiteX999" fmla="*/ 201854 w 860865"/>
              <a:gd name="connsiteY999" fmla="*/ 91240 h 369050"/>
              <a:gd name="connsiteX1000" fmla="*/ 193766 w 860865"/>
              <a:gd name="connsiteY1000" fmla="*/ 89544 h 369050"/>
              <a:gd name="connsiteX1001" fmla="*/ 187060 w 860865"/>
              <a:gd name="connsiteY1001" fmla="*/ 84155 h 369050"/>
              <a:gd name="connsiteX1002" fmla="*/ 182489 w 860865"/>
              <a:gd name="connsiteY1002" fmla="*/ 74632 h 369050"/>
              <a:gd name="connsiteX1003" fmla="*/ 180802 w 860865"/>
              <a:gd name="connsiteY1003" fmla="*/ 60538 h 369050"/>
              <a:gd name="connsiteX1004" fmla="*/ 158240 w 860865"/>
              <a:gd name="connsiteY1004" fmla="*/ 89730 h 369050"/>
              <a:gd name="connsiteX1005" fmla="*/ 158240 w 860865"/>
              <a:gd name="connsiteY1005" fmla="*/ 50999 h 369050"/>
              <a:gd name="connsiteX1006" fmla="*/ 155676 w 860865"/>
              <a:gd name="connsiteY1006" fmla="*/ 40034 h 369050"/>
              <a:gd name="connsiteX1007" fmla="*/ 147840 w 860865"/>
              <a:gd name="connsiteY1007" fmla="*/ 36711 h 369050"/>
              <a:gd name="connsiteX1008" fmla="*/ 140316 w 860865"/>
              <a:gd name="connsiteY1008" fmla="*/ 38980 h 369050"/>
              <a:gd name="connsiteX1009" fmla="*/ 135559 w 860865"/>
              <a:gd name="connsiteY1009" fmla="*/ 43366 h 369050"/>
              <a:gd name="connsiteX1010" fmla="*/ 135559 w 860865"/>
              <a:gd name="connsiteY1010" fmla="*/ 89730 h 369050"/>
              <a:gd name="connsiteX1011" fmla="*/ 125404 w 860865"/>
              <a:gd name="connsiteY1011" fmla="*/ 89730 h 369050"/>
              <a:gd name="connsiteX1012" fmla="*/ 125404 w 860865"/>
              <a:gd name="connsiteY1012" fmla="*/ 29575 h 369050"/>
              <a:gd name="connsiteX1013" fmla="*/ 134682 w 860865"/>
              <a:gd name="connsiteY1013" fmla="*/ 29575 h 369050"/>
              <a:gd name="connsiteX1014" fmla="*/ 134682 w 860865"/>
              <a:gd name="connsiteY1014" fmla="*/ 36340 h 369050"/>
              <a:gd name="connsiteX1015" fmla="*/ 134935 w 860865"/>
              <a:gd name="connsiteY1015" fmla="*/ 36340 h 369050"/>
              <a:gd name="connsiteX1016" fmla="*/ 136563 w 860865"/>
              <a:gd name="connsiteY1016" fmla="*/ 34155 h 369050"/>
              <a:gd name="connsiteX1017" fmla="*/ 139819 w 860865"/>
              <a:gd name="connsiteY1017" fmla="*/ 31389 h 369050"/>
              <a:gd name="connsiteX1018" fmla="*/ 144584 w 860865"/>
              <a:gd name="connsiteY1018" fmla="*/ 29069 h 369050"/>
              <a:gd name="connsiteX1019" fmla="*/ 150851 w 860865"/>
              <a:gd name="connsiteY1019" fmla="*/ 28074 h 369050"/>
              <a:gd name="connsiteX1020" fmla="*/ 158122 w 860865"/>
              <a:gd name="connsiteY1020" fmla="*/ 29272 h 369050"/>
              <a:gd name="connsiteX1021" fmla="*/ 163629 w 860865"/>
              <a:gd name="connsiteY1021" fmla="*/ 33084 h 369050"/>
              <a:gd name="connsiteX1022" fmla="*/ 167130 w 860865"/>
              <a:gd name="connsiteY1022" fmla="*/ 39908 h 369050"/>
              <a:gd name="connsiteX1023" fmla="*/ 168395 w 860865"/>
              <a:gd name="connsiteY1023" fmla="*/ 50257 h 369050"/>
              <a:gd name="connsiteX1024" fmla="*/ 168395 w 860865"/>
              <a:gd name="connsiteY1024" fmla="*/ 89730 h 369050"/>
              <a:gd name="connsiteX1025" fmla="*/ 158240 w 860865"/>
              <a:gd name="connsiteY1025" fmla="*/ 89730 h 369050"/>
              <a:gd name="connsiteX1026" fmla="*/ 109868 w 860865"/>
              <a:gd name="connsiteY1026" fmla="*/ 89730 h 369050"/>
              <a:gd name="connsiteX1027" fmla="*/ 100590 w 860865"/>
              <a:gd name="connsiteY1027" fmla="*/ 89730 h 369050"/>
              <a:gd name="connsiteX1028" fmla="*/ 100590 w 860865"/>
              <a:gd name="connsiteY1028" fmla="*/ 82966 h 369050"/>
              <a:gd name="connsiteX1029" fmla="*/ 100345 w 860865"/>
              <a:gd name="connsiteY1029" fmla="*/ 82966 h 369050"/>
              <a:gd name="connsiteX1030" fmla="*/ 98709 w 860865"/>
              <a:gd name="connsiteY1030" fmla="*/ 85150 h 369050"/>
              <a:gd name="connsiteX1031" fmla="*/ 95521 w 860865"/>
              <a:gd name="connsiteY1031" fmla="*/ 87925 h 369050"/>
              <a:gd name="connsiteX1032" fmla="*/ 90814 w 860865"/>
              <a:gd name="connsiteY1032" fmla="*/ 90236 h 369050"/>
              <a:gd name="connsiteX1033" fmla="*/ 84674 w 860865"/>
              <a:gd name="connsiteY1033" fmla="*/ 91240 h 369050"/>
              <a:gd name="connsiteX1034" fmla="*/ 77480 w 860865"/>
              <a:gd name="connsiteY1034" fmla="*/ 90042 h 369050"/>
              <a:gd name="connsiteX1035" fmla="*/ 72014 w 860865"/>
              <a:gd name="connsiteY1035" fmla="*/ 86221 h 369050"/>
              <a:gd name="connsiteX1036" fmla="*/ 68573 w 860865"/>
              <a:gd name="connsiteY1036" fmla="*/ 79389 h 369050"/>
              <a:gd name="connsiteX1037" fmla="*/ 67383 w 860865"/>
              <a:gd name="connsiteY1037" fmla="*/ 69057 h 369050"/>
              <a:gd name="connsiteX1038" fmla="*/ 67383 w 860865"/>
              <a:gd name="connsiteY1038" fmla="*/ 29575 h 369050"/>
              <a:gd name="connsiteX1039" fmla="*/ 77530 w 860865"/>
              <a:gd name="connsiteY1039" fmla="*/ 29575 h 369050"/>
              <a:gd name="connsiteX1040" fmla="*/ 77530 w 860865"/>
              <a:gd name="connsiteY1040" fmla="*/ 68298 h 369050"/>
              <a:gd name="connsiteX1041" fmla="*/ 79968 w 860865"/>
              <a:gd name="connsiteY1041" fmla="*/ 79010 h 369050"/>
              <a:gd name="connsiteX1042" fmla="*/ 87559 w 860865"/>
              <a:gd name="connsiteY1042" fmla="*/ 82215 h 369050"/>
              <a:gd name="connsiteX1043" fmla="*/ 94956 w 860865"/>
              <a:gd name="connsiteY1043" fmla="*/ 80013 h 369050"/>
              <a:gd name="connsiteX1044" fmla="*/ 99721 w 860865"/>
              <a:gd name="connsiteY1044" fmla="*/ 75687 h 369050"/>
              <a:gd name="connsiteX1045" fmla="*/ 99721 w 860865"/>
              <a:gd name="connsiteY1045" fmla="*/ 29575 h 369050"/>
              <a:gd name="connsiteX1046" fmla="*/ 109868 w 860865"/>
              <a:gd name="connsiteY1046" fmla="*/ 29575 h 369050"/>
              <a:gd name="connsiteX1047" fmla="*/ 109868 w 860865"/>
              <a:gd name="connsiteY1047" fmla="*/ 89730 h 369050"/>
              <a:gd name="connsiteX1048" fmla="*/ 42687 w 860865"/>
              <a:gd name="connsiteY1048" fmla="*/ 65540 h 369050"/>
              <a:gd name="connsiteX1049" fmla="*/ 38116 w 860865"/>
              <a:gd name="connsiteY1049" fmla="*/ 54449 h 369050"/>
              <a:gd name="connsiteX1050" fmla="*/ 25026 w 860865"/>
              <a:gd name="connsiteY1050" fmla="*/ 50375 h 369050"/>
              <a:gd name="connsiteX1051" fmla="*/ 17628 w 860865"/>
              <a:gd name="connsiteY1051" fmla="*/ 50375 h 369050"/>
              <a:gd name="connsiteX1052" fmla="*/ 17628 w 860865"/>
              <a:gd name="connsiteY1052" fmla="*/ 80705 h 369050"/>
              <a:gd name="connsiteX1053" fmla="*/ 24401 w 860865"/>
              <a:gd name="connsiteY1053" fmla="*/ 80705 h 369050"/>
              <a:gd name="connsiteX1054" fmla="*/ 38369 w 860865"/>
              <a:gd name="connsiteY1054" fmla="*/ 76893 h 369050"/>
              <a:gd name="connsiteX1055" fmla="*/ 42687 w 860865"/>
              <a:gd name="connsiteY1055" fmla="*/ 65540 h 369050"/>
              <a:gd name="connsiteX1056" fmla="*/ 41068 w 860865"/>
              <a:gd name="connsiteY1056" fmla="*/ 25687 h 369050"/>
              <a:gd name="connsiteX1057" fmla="*/ 36792 w 860865"/>
              <a:gd name="connsiteY1057" fmla="*/ 15785 h 369050"/>
              <a:gd name="connsiteX1058" fmla="*/ 23389 w 860865"/>
              <a:gd name="connsiteY1058" fmla="*/ 11897 h 369050"/>
              <a:gd name="connsiteX1059" fmla="*/ 17628 w 860865"/>
              <a:gd name="connsiteY1059" fmla="*/ 11897 h 369050"/>
              <a:gd name="connsiteX1060" fmla="*/ 17628 w 860865"/>
              <a:gd name="connsiteY1060" fmla="*/ 41738 h 369050"/>
              <a:gd name="connsiteX1061" fmla="*/ 23263 w 860865"/>
              <a:gd name="connsiteY1061" fmla="*/ 41738 h 369050"/>
              <a:gd name="connsiteX1062" fmla="*/ 36547 w 860865"/>
              <a:gd name="connsiteY1062" fmla="*/ 37470 h 369050"/>
              <a:gd name="connsiteX1063" fmla="*/ 41068 w 860865"/>
              <a:gd name="connsiteY1063" fmla="*/ 25687 h 369050"/>
              <a:gd name="connsiteX1064" fmla="*/ 52092 w 860865"/>
              <a:gd name="connsiteY1064" fmla="*/ 25316 h 369050"/>
              <a:gd name="connsiteX1065" fmla="*/ 50962 w 860865"/>
              <a:gd name="connsiteY1065" fmla="*/ 33219 h 369050"/>
              <a:gd name="connsiteX1066" fmla="*/ 47900 w 860865"/>
              <a:gd name="connsiteY1066" fmla="*/ 39039 h 369050"/>
              <a:gd name="connsiteX1067" fmla="*/ 43379 w 860865"/>
              <a:gd name="connsiteY1067" fmla="*/ 42986 h 369050"/>
              <a:gd name="connsiteX1068" fmla="*/ 38057 w 860865"/>
              <a:gd name="connsiteY1068" fmla="*/ 45238 h 369050"/>
              <a:gd name="connsiteX1069" fmla="*/ 38057 w 860865"/>
              <a:gd name="connsiteY1069" fmla="*/ 45491 h 369050"/>
              <a:gd name="connsiteX1070" fmla="*/ 44383 w 860865"/>
              <a:gd name="connsiteY1070" fmla="*/ 47878 h 369050"/>
              <a:gd name="connsiteX1071" fmla="*/ 49519 w 860865"/>
              <a:gd name="connsiteY1071" fmla="*/ 52264 h 369050"/>
              <a:gd name="connsiteX1072" fmla="*/ 53036 w 860865"/>
              <a:gd name="connsiteY1072" fmla="*/ 58455 h 369050"/>
              <a:gd name="connsiteX1073" fmla="*/ 54344 w 860865"/>
              <a:gd name="connsiteY1073" fmla="*/ 66307 h 369050"/>
              <a:gd name="connsiteX1074" fmla="*/ 52598 w 860865"/>
              <a:gd name="connsiteY1074" fmla="*/ 75687 h 369050"/>
              <a:gd name="connsiteX1075" fmla="*/ 47132 w 860865"/>
              <a:gd name="connsiteY1075" fmla="*/ 83084 h 369050"/>
              <a:gd name="connsiteX1076" fmla="*/ 37804 w 860865"/>
              <a:gd name="connsiteY1076" fmla="*/ 87976 h 369050"/>
              <a:gd name="connsiteX1077" fmla="*/ 24401 w 860865"/>
              <a:gd name="connsiteY1077" fmla="*/ 89730 h 369050"/>
              <a:gd name="connsiteX1078" fmla="*/ 6731 w 860865"/>
              <a:gd name="connsiteY1078" fmla="*/ 89730 h 369050"/>
              <a:gd name="connsiteX1079" fmla="*/ 6731 w 860865"/>
              <a:gd name="connsiteY1079" fmla="*/ 3268 h 369050"/>
              <a:gd name="connsiteX1080" fmla="*/ 23389 w 860865"/>
              <a:gd name="connsiteY1080" fmla="*/ 3268 h 369050"/>
              <a:gd name="connsiteX1081" fmla="*/ 36496 w 860865"/>
              <a:gd name="connsiteY1081" fmla="*/ 4828 h 369050"/>
              <a:gd name="connsiteX1082" fmla="*/ 45445 w 860865"/>
              <a:gd name="connsiteY1082" fmla="*/ 9273 h 369050"/>
              <a:gd name="connsiteX1083" fmla="*/ 50523 w 860865"/>
              <a:gd name="connsiteY1083" fmla="*/ 16223 h 369050"/>
              <a:gd name="connsiteX1084" fmla="*/ 52092 w 860865"/>
              <a:gd name="connsiteY1084" fmla="*/ 25316 h 36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</a:cxnLst>
            <a:rect l="l" t="t" r="r" b="b"/>
            <a:pathLst>
              <a:path w="860865" h="369050">
                <a:moveTo>
                  <a:pt x="648275" y="301005"/>
                </a:moveTo>
                <a:cubicBezTo>
                  <a:pt x="648275" y="296662"/>
                  <a:pt x="647254" y="293575"/>
                  <a:pt x="645205" y="291736"/>
                </a:cubicBezTo>
                <a:cubicBezTo>
                  <a:pt x="643147" y="289889"/>
                  <a:pt x="640760" y="288978"/>
                  <a:pt x="637985" y="288978"/>
                </a:cubicBezTo>
                <a:cubicBezTo>
                  <a:pt x="635066" y="288978"/>
                  <a:pt x="632544" y="289889"/>
                  <a:pt x="630470" y="291736"/>
                </a:cubicBezTo>
                <a:cubicBezTo>
                  <a:pt x="628378" y="293575"/>
                  <a:pt x="627332" y="296662"/>
                  <a:pt x="627332" y="301005"/>
                </a:cubicBezTo>
                <a:cubicBezTo>
                  <a:pt x="627332" y="305358"/>
                  <a:pt x="628378" y="308453"/>
                  <a:pt x="630470" y="310283"/>
                </a:cubicBezTo>
                <a:cubicBezTo>
                  <a:pt x="632544" y="312139"/>
                  <a:pt x="634990" y="313041"/>
                  <a:pt x="637732" y="313041"/>
                </a:cubicBezTo>
                <a:cubicBezTo>
                  <a:pt x="640658" y="313041"/>
                  <a:pt x="643147" y="312139"/>
                  <a:pt x="645205" y="310283"/>
                </a:cubicBezTo>
                <a:cubicBezTo>
                  <a:pt x="647254" y="308453"/>
                  <a:pt x="648275" y="305358"/>
                  <a:pt x="648275" y="301005"/>
                </a:cubicBezTo>
                <a:close/>
                <a:moveTo>
                  <a:pt x="634856" y="340597"/>
                </a:moveTo>
                <a:cubicBezTo>
                  <a:pt x="633084" y="340597"/>
                  <a:pt x="631558" y="340479"/>
                  <a:pt x="630217" y="340234"/>
                </a:cubicBezTo>
                <a:cubicBezTo>
                  <a:pt x="629457" y="340639"/>
                  <a:pt x="628715" y="341137"/>
                  <a:pt x="628024" y="341727"/>
                </a:cubicBezTo>
                <a:cubicBezTo>
                  <a:pt x="627307" y="342326"/>
                  <a:pt x="626674" y="343034"/>
                  <a:pt x="626084" y="343861"/>
                </a:cubicBezTo>
                <a:cubicBezTo>
                  <a:pt x="625493" y="344688"/>
                  <a:pt x="625012" y="345691"/>
                  <a:pt x="624633" y="346805"/>
                </a:cubicBezTo>
                <a:cubicBezTo>
                  <a:pt x="624253" y="347943"/>
                  <a:pt x="624076" y="349259"/>
                  <a:pt x="624076" y="350752"/>
                </a:cubicBezTo>
                <a:cubicBezTo>
                  <a:pt x="624076" y="357196"/>
                  <a:pt x="627619" y="360409"/>
                  <a:pt x="634729" y="360409"/>
                </a:cubicBezTo>
                <a:cubicBezTo>
                  <a:pt x="640836" y="360409"/>
                  <a:pt x="645323" y="359212"/>
                  <a:pt x="648275" y="356825"/>
                </a:cubicBezTo>
                <a:cubicBezTo>
                  <a:pt x="651185" y="354446"/>
                  <a:pt x="652652" y="351713"/>
                  <a:pt x="652652" y="348626"/>
                </a:cubicBezTo>
                <a:cubicBezTo>
                  <a:pt x="652652" y="345708"/>
                  <a:pt x="651750" y="343642"/>
                  <a:pt x="649877" y="342410"/>
                </a:cubicBezTo>
                <a:cubicBezTo>
                  <a:pt x="648039" y="341204"/>
                  <a:pt x="645593" y="340597"/>
                  <a:pt x="642489" y="340597"/>
                </a:cubicBezTo>
                <a:lnTo>
                  <a:pt x="634856" y="340597"/>
                </a:lnTo>
                <a:close/>
                <a:moveTo>
                  <a:pt x="662791" y="290226"/>
                </a:moveTo>
                <a:lnTo>
                  <a:pt x="655275" y="290226"/>
                </a:lnTo>
                <a:cubicBezTo>
                  <a:pt x="657199" y="293406"/>
                  <a:pt x="658160" y="296991"/>
                  <a:pt x="658160" y="301005"/>
                </a:cubicBezTo>
                <a:cubicBezTo>
                  <a:pt x="658160" y="304194"/>
                  <a:pt x="657645" y="307044"/>
                  <a:pt x="656600" y="309600"/>
                </a:cubicBezTo>
                <a:cubicBezTo>
                  <a:pt x="655545" y="312156"/>
                  <a:pt x="654086" y="314298"/>
                  <a:pt x="652222" y="316044"/>
                </a:cubicBezTo>
                <a:cubicBezTo>
                  <a:pt x="650324" y="317815"/>
                  <a:pt x="648114" y="319148"/>
                  <a:pt x="645567" y="320059"/>
                </a:cubicBezTo>
                <a:cubicBezTo>
                  <a:pt x="643037" y="320978"/>
                  <a:pt x="640296" y="321451"/>
                  <a:pt x="637361" y="321451"/>
                </a:cubicBezTo>
                <a:lnTo>
                  <a:pt x="635724" y="321451"/>
                </a:lnTo>
                <a:cubicBezTo>
                  <a:pt x="635218" y="321451"/>
                  <a:pt x="634687" y="321391"/>
                  <a:pt x="634113" y="321307"/>
                </a:cubicBezTo>
                <a:cubicBezTo>
                  <a:pt x="633084" y="321746"/>
                  <a:pt x="632055" y="322395"/>
                  <a:pt x="630967" y="323331"/>
                </a:cubicBezTo>
                <a:cubicBezTo>
                  <a:pt x="629888" y="324234"/>
                  <a:pt x="629348" y="325449"/>
                  <a:pt x="629348" y="326941"/>
                </a:cubicBezTo>
                <a:cubicBezTo>
                  <a:pt x="629348" y="328207"/>
                  <a:pt x="629812" y="329210"/>
                  <a:pt x="630782" y="330037"/>
                </a:cubicBezTo>
                <a:cubicBezTo>
                  <a:pt x="631735" y="330804"/>
                  <a:pt x="633304" y="331209"/>
                  <a:pt x="635480" y="331209"/>
                </a:cubicBezTo>
                <a:lnTo>
                  <a:pt x="643113" y="331209"/>
                </a:lnTo>
                <a:cubicBezTo>
                  <a:pt x="645955" y="331209"/>
                  <a:pt x="648604" y="331504"/>
                  <a:pt x="651016" y="332103"/>
                </a:cubicBezTo>
                <a:cubicBezTo>
                  <a:pt x="653437" y="332660"/>
                  <a:pt x="655545" y="333596"/>
                  <a:pt x="657359" y="334904"/>
                </a:cubicBezTo>
                <a:cubicBezTo>
                  <a:pt x="659147" y="336194"/>
                  <a:pt x="660547" y="337839"/>
                  <a:pt x="661542" y="339846"/>
                </a:cubicBezTo>
                <a:cubicBezTo>
                  <a:pt x="662546" y="341862"/>
                  <a:pt x="663069" y="344283"/>
                  <a:pt x="663069" y="347117"/>
                </a:cubicBezTo>
                <a:cubicBezTo>
                  <a:pt x="663069" y="350372"/>
                  <a:pt x="662369" y="353341"/>
                  <a:pt x="661002" y="356024"/>
                </a:cubicBezTo>
                <a:cubicBezTo>
                  <a:pt x="659611" y="358697"/>
                  <a:pt x="657662" y="360983"/>
                  <a:pt x="655157" y="362923"/>
                </a:cubicBezTo>
                <a:cubicBezTo>
                  <a:pt x="652652" y="364829"/>
                  <a:pt x="649607" y="366339"/>
                  <a:pt x="646006" y="367427"/>
                </a:cubicBezTo>
                <a:cubicBezTo>
                  <a:pt x="642404" y="368507"/>
                  <a:pt x="638406" y="369055"/>
                  <a:pt x="633987" y="369055"/>
                </a:cubicBezTo>
                <a:cubicBezTo>
                  <a:pt x="627543" y="369055"/>
                  <a:pt x="622659" y="367646"/>
                  <a:pt x="619311" y="364846"/>
                </a:cubicBezTo>
                <a:cubicBezTo>
                  <a:pt x="615971" y="362071"/>
                  <a:pt x="614301" y="358031"/>
                  <a:pt x="614301" y="352768"/>
                </a:cubicBezTo>
                <a:cubicBezTo>
                  <a:pt x="614301" y="350516"/>
                  <a:pt x="614689" y="348559"/>
                  <a:pt x="615482" y="346940"/>
                </a:cubicBezTo>
                <a:cubicBezTo>
                  <a:pt x="616266" y="345303"/>
                  <a:pt x="617219" y="343886"/>
                  <a:pt x="618307" y="342672"/>
                </a:cubicBezTo>
                <a:cubicBezTo>
                  <a:pt x="619387" y="341449"/>
                  <a:pt x="620508" y="340504"/>
                  <a:pt x="621630" y="339787"/>
                </a:cubicBezTo>
                <a:cubicBezTo>
                  <a:pt x="622752" y="339096"/>
                  <a:pt x="623655" y="338505"/>
                  <a:pt x="624312" y="338109"/>
                </a:cubicBezTo>
                <a:lnTo>
                  <a:pt x="624312" y="337839"/>
                </a:lnTo>
                <a:cubicBezTo>
                  <a:pt x="621723" y="335924"/>
                  <a:pt x="620441" y="333132"/>
                  <a:pt x="620441" y="329446"/>
                </a:cubicBezTo>
                <a:cubicBezTo>
                  <a:pt x="620441" y="327869"/>
                  <a:pt x="620745" y="326494"/>
                  <a:pt x="621386" y="325314"/>
                </a:cubicBezTo>
                <a:cubicBezTo>
                  <a:pt x="622010" y="324150"/>
                  <a:pt x="622718" y="323205"/>
                  <a:pt x="623511" y="322437"/>
                </a:cubicBezTo>
                <a:cubicBezTo>
                  <a:pt x="624296" y="321687"/>
                  <a:pt x="625097" y="321079"/>
                  <a:pt x="625890" y="320616"/>
                </a:cubicBezTo>
                <a:cubicBezTo>
                  <a:pt x="626691" y="320169"/>
                  <a:pt x="627290" y="319848"/>
                  <a:pt x="627695" y="319688"/>
                </a:cubicBezTo>
                <a:lnTo>
                  <a:pt x="627695" y="319435"/>
                </a:lnTo>
                <a:cubicBezTo>
                  <a:pt x="624616" y="318018"/>
                  <a:pt x="622136" y="315774"/>
                  <a:pt x="620247" y="312738"/>
                </a:cubicBezTo>
                <a:cubicBezTo>
                  <a:pt x="618374" y="309693"/>
                  <a:pt x="617438" y="305779"/>
                  <a:pt x="617438" y="301005"/>
                </a:cubicBezTo>
                <a:cubicBezTo>
                  <a:pt x="617438" y="297657"/>
                  <a:pt x="617978" y="294713"/>
                  <a:pt x="619066" y="292174"/>
                </a:cubicBezTo>
                <a:cubicBezTo>
                  <a:pt x="620146" y="289627"/>
                  <a:pt x="621605" y="287510"/>
                  <a:pt x="623444" y="285840"/>
                </a:cubicBezTo>
                <a:cubicBezTo>
                  <a:pt x="625299" y="284179"/>
                  <a:pt x="627442" y="282922"/>
                  <a:pt x="629904" y="282087"/>
                </a:cubicBezTo>
                <a:cubicBezTo>
                  <a:pt x="632367" y="281252"/>
                  <a:pt x="635024" y="280822"/>
                  <a:pt x="637841" y="280822"/>
                </a:cubicBezTo>
                <a:cubicBezTo>
                  <a:pt x="640717" y="280822"/>
                  <a:pt x="643383" y="281336"/>
                  <a:pt x="645871" y="282323"/>
                </a:cubicBezTo>
                <a:lnTo>
                  <a:pt x="664182" y="282323"/>
                </a:lnTo>
                <a:lnTo>
                  <a:pt x="662791" y="290226"/>
                </a:lnTo>
                <a:close/>
                <a:moveTo>
                  <a:pt x="594378" y="342478"/>
                </a:moveTo>
                <a:lnTo>
                  <a:pt x="594378" y="303755"/>
                </a:lnTo>
                <a:cubicBezTo>
                  <a:pt x="594378" y="298669"/>
                  <a:pt x="593510" y="295008"/>
                  <a:pt x="591806" y="292790"/>
                </a:cubicBezTo>
                <a:cubicBezTo>
                  <a:pt x="590094" y="290580"/>
                  <a:pt x="587488" y="289475"/>
                  <a:pt x="583979" y="289475"/>
                </a:cubicBezTo>
                <a:cubicBezTo>
                  <a:pt x="580959" y="289475"/>
                  <a:pt x="578454" y="290226"/>
                  <a:pt x="576447" y="291736"/>
                </a:cubicBezTo>
                <a:cubicBezTo>
                  <a:pt x="574439" y="293237"/>
                  <a:pt x="572862" y="294696"/>
                  <a:pt x="571681" y="296122"/>
                </a:cubicBezTo>
                <a:lnTo>
                  <a:pt x="571681" y="342478"/>
                </a:lnTo>
                <a:lnTo>
                  <a:pt x="561526" y="342478"/>
                </a:lnTo>
                <a:lnTo>
                  <a:pt x="561526" y="282323"/>
                </a:lnTo>
                <a:lnTo>
                  <a:pt x="570804" y="282323"/>
                </a:lnTo>
                <a:lnTo>
                  <a:pt x="570804" y="289104"/>
                </a:lnTo>
                <a:lnTo>
                  <a:pt x="571066" y="289104"/>
                </a:lnTo>
                <a:cubicBezTo>
                  <a:pt x="571302" y="288598"/>
                  <a:pt x="571850" y="287873"/>
                  <a:pt x="572702" y="286911"/>
                </a:cubicBezTo>
                <a:cubicBezTo>
                  <a:pt x="573520" y="285941"/>
                  <a:pt x="574616" y="285022"/>
                  <a:pt x="575958" y="284153"/>
                </a:cubicBezTo>
                <a:cubicBezTo>
                  <a:pt x="577299" y="283276"/>
                  <a:pt x="578867" y="282500"/>
                  <a:pt x="580715" y="281834"/>
                </a:cubicBezTo>
                <a:cubicBezTo>
                  <a:pt x="582553" y="281159"/>
                  <a:pt x="584645" y="280822"/>
                  <a:pt x="586981" y="280822"/>
                </a:cubicBezTo>
                <a:cubicBezTo>
                  <a:pt x="589664" y="280822"/>
                  <a:pt x="592084" y="281235"/>
                  <a:pt x="594252" y="282011"/>
                </a:cubicBezTo>
                <a:cubicBezTo>
                  <a:pt x="596420" y="282812"/>
                  <a:pt x="598258" y="284094"/>
                  <a:pt x="599777" y="285840"/>
                </a:cubicBezTo>
                <a:cubicBezTo>
                  <a:pt x="601261" y="287595"/>
                  <a:pt x="602433" y="289872"/>
                  <a:pt x="603277" y="292681"/>
                </a:cubicBezTo>
                <a:cubicBezTo>
                  <a:pt x="604103" y="295472"/>
                  <a:pt x="604517" y="298922"/>
                  <a:pt x="604517" y="303030"/>
                </a:cubicBezTo>
                <a:lnTo>
                  <a:pt x="604517" y="342478"/>
                </a:lnTo>
                <a:lnTo>
                  <a:pt x="594378" y="342478"/>
                </a:lnTo>
                <a:close/>
                <a:moveTo>
                  <a:pt x="546007" y="342478"/>
                </a:moveTo>
                <a:lnTo>
                  <a:pt x="536737" y="342478"/>
                </a:lnTo>
                <a:lnTo>
                  <a:pt x="536737" y="335722"/>
                </a:lnTo>
                <a:lnTo>
                  <a:pt x="536467" y="335722"/>
                </a:lnTo>
                <a:cubicBezTo>
                  <a:pt x="536223" y="336211"/>
                  <a:pt x="535674" y="336953"/>
                  <a:pt x="534848" y="337898"/>
                </a:cubicBezTo>
                <a:cubicBezTo>
                  <a:pt x="534013" y="338885"/>
                  <a:pt x="532950" y="339787"/>
                  <a:pt x="531643" y="340656"/>
                </a:cubicBezTo>
                <a:cubicBezTo>
                  <a:pt x="530344" y="341541"/>
                  <a:pt x="528792" y="342326"/>
                  <a:pt x="526936" y="342984"/>
                </a:cubicBezTo>
                <a:cubicBezTo>
                  <a:pt x="525106" y="343659"/>
                  <a:pt x="523056" y="343996"/>
                  <a:pt x="520804" y="343996"/>
                </a:cubicBezTo>
                <a:cubicBezTo>
                  <a:pt x="518122" y="343996"/>
                  <a:pt x="515744" y="343600"/>
                  <a:pt x="513593" y="342790"/>
                </a:cubicBezTo>
                <a:cubicBezTo>
                  <a:pt x="511476" y="341997"/>
                  <a:pt x="509629" y="340723"/>
                  <a:pt x="508144" y="338969"/>
                </a:cubicBezTo>
                <a:cubicBezTo>
                  <a:pt x="506651" y="337206"/>
                  <a:pt x="505496" y="334946"/>
                  <a:pt x="504695" y="332162"/>
                </a:cubicBezTo>
                <a:cubicBezTo>
                  <a:pt x="503902" y="329362"/>
                  <a:pt x="503514" y="325912"/>
                  <a:pt x="503514" y="321822"/>
                </a:cubicBezTo>
                <a:lnTo>
                  <a:pt x="503514" y="282323"/>
                </a:lnTo>
                <a:lnTo>
                  <a:pt x="513652" y="282323"/>
                </a:lnTo>
                <a:lnTo>
                  <a:pt x="513652" y="321063"/>
                </a:lnTo>
                <a:cubicBezTo>
                  <a:pt x="513652" y="326090"/>
                  <a:pt x="514479" y="329640"/>
                  <a:pt x="516098" y="331766"/>
                </a:cubicBezTo>
                <a:cubicBezTo>
                  <a:pt x="517734" y="333891"/>
                  <a:pt x="520273" y="334963"/>
                  <a:pt x="523681" y="334963"/>
                </a:cubicBezTo>
                <a:cubicBezTo>
                  <a:pt x="526616" y="334963"/>
                  <a:pt x="529087" y="334237"/>
                  <a:pt x="531078" y="332770"/>
                </a:cubicBezTo>
                <a:cubicBezTo>
                  <a:pt x="533093" y="331310"/>
                  <a:pt x="534679" y="329893"/>
                  <a:pt x="535843" y="328460"/>
                </a:cubicBezTo>
                <a:lnTo>
                  <a:pt x="535843" y="282323"/>
                </a:lnTo>
                <a:lnTo>
                  <a:pt x="546007" y="282323"/>
                </a:lnTo>
                <a:lnTo>
                  <a:pt x="546007" y="342478"/>
                </a:lnTo>
                <a:close/>
                <a:moveTo>
                  <a:pt x="478565" y="342478"/>
                </a:moveTo>
                <a:lnTo>
                  <a:pt x="478565" y="303755"/>
                </a:lnTo>
                <a:cubicBezTo>
                  <a:pt x="478565" y="298669"/>
                  <a:pt x="477713" y="295008"/>
                  <a:pt x="476009" y="292790"/>
                </a:cubicBezTo>
                <a:cubicBezTo>
                  <a:pt x="474280" y="290580"/>
                  <a:pt x="471665" y="289475"/>
                  <a:pt x="468165" y="289475"/>
                </a:cubicBezTo>
                <a:cubicBezTo>
                  <a:pt x="465154" y="289475"/>
                  <a:pt x="462666" y="290226"/>
                  <a:pt x="460641" y="291736"/>
                </a:cubicBezTo>
                <a:cubicBezTo>
                  <a:pt x="458651" y="293237"/>
                  <a:pt x="457065" y="294696"/>
                  <a:pt x="455884" y="296122"/>
                </a:cubicBezTo>
                <a:lnTo>
                  <a:pt x="455884" y="342478"/>
                </a:lnTo>
                <a:lnTo>
                  <a:pt x="445738" y="342478"/>
                </a:lnTo>
                <a:lnTo>
                  <a:pt x="445738" y="253882"/>
                </a:lnTo>
                <a:lnTo>
                  <a:pt x="455884" y="252760"/>
                </a:lnTo>
                <a:lnTo>
                  <a:pt x="455884" y="288472"/>
                </a:lnTo>
                <a:lnTo>
                  <a:pt x="456137" y="288472"/>
                </a:lnTo>
                <a:cubicBezTo>
                  <a:pt x="456483" y="287974"/>
                  <a:pt x="456998" y="287299"/>
                  <a:pt x="457714" y="286464"/>
                </a:cubicBezTo>
                <a:cubicBezTo>
                  <a:pt x="458415" y="285638"/>
                  <a:pt x="459393" y="284794"/>
                  <a:pt x="460641" y="283968"/>
                </a:cubicBezTo>
                <a:cubicBezTo>
                  <a:pt x="461898" y="283133"/>
                  <a:pt x="463433" y="282399"/>
                  <a:pt x="465221" y="281766"/>
                </a:cubicBezTo>
                <a:cubicBezTo>
                  <a:pt x="467035" y="281134"/>
                  <a:pt x="469135" y="280822"/>
                  <a:pt x="471564" y="280822"/>
                </a:cubicBezTo>
                <a:cubicBezTo>
                  <a:pt x="476827" y="280822"/>
                  <a:pt x="480994" y="282542"/>
                  <a:pt x="484081" y="285967"/>
                </a:cubicBezTo>
                <a:cubicBezTo>
                  <a:pt x="487176" y="289408"/>
                  <a:pt x="488728" y="295084"/>
                  <a:pt x="488728" y="303030"/>
                </a:cubicBezTo>
                <a:lnTo>
                  <a:pt x="488728" y="342478"/>
                </a:lnTo>
                <a:lnTo>
                  <a:pt x="478565" y="342478"/>
                </a:lnTo>
                <a:close/>
                <a:moveTo>
                  <a:pt x="430825" y="293996"/>
                </a:moveTo>
                <a:cubicBezTo>
                  <a:pt x="430581" y="293743"/>
                  <a:pt x="430176" y="293355"/>
                  <a:pt x="429636" y="292849"/>
                </a:cubicBezTo>
                <a:cubicBezTo>
                  <a:pt x="429096" y="292360"/>
                  <a:pt x="428405" y="291854"/>
                  <a:pt x="427561" y="291356"/>
                </a:cubicBezTo>
                <a:cubicBezTo>
                  <a:pt x="426718" y="290867"/>
                  <a:pt x="425731" y="290412"/>
                  <a:pt x="424542" y="290041"/>
                </a:cubicBezTo>
                <a:cubicBezTo>
                  <a:pt x="423395" y="289669"/>
                  <a:pt x="422053" y="289475"/>
                  <a:pt x="420552" y="289475"/>
                </a:cubicBezTo>
                <a:cubicBezTo>
                  <a:pt x="418368" y="289475"/>
                  <a:pt x="416343" y="289872"/>
                  <a:pt x="414479" y="290665"/>
                </a:cubicBezTo>
                <a:cubicBezTo>
                  <a:pt x="412590" y="291458"/>
                  <a:pt x="410954" y="292740"/>
                  <a:pt x="409579" y="294486"/>
                </a:cubicBezTo>
                <a:cubicBezTo>
                  <a:pt x="408196" y="296257"/>
                  <a:pt x="407116" y="298517"/>
                  <a:pt x="406315" y="301317"/>
                </a:cubicBezTo>
                <a:cubicBezTo>
                  <a:pt x="405530" y="304126"/>
                  <a:pt x="405142" y="307525"/>
                  <a:pt x="405142" y="311532"/>
                </a:cubicBezTo>
                <a:cubicBezTo>
                  <a:pt x="405142" y="315968"/>
                  <a:pt x="405488" y="319688"/>
                  <a:pt x="406205" y="322682"/>
                </a:cubicBezTo>
                <a:cubicBezTo>
                  <a:pt x="406905" y="325693"/>
                  <a:pt x="407892" y="328097"/>
                  <a:pt x="409140" y="329910"/>
                </a:cubicBezTo>
                <a:cubicBezTo>
                  <a:pt x="410389" y="331690"/>
                  <a:pt x="411915" y="332972"/>
                  <a:pt x="413712" y="333773"/>
                </a:cubicBezTo>
                <a:cubicBezTo>
                  <a:pt x="415517" y="334558"/>
                  <a:pt x="417482" y="334963"/>
                  <a:pt x="419658" y="334963"/>
                </a:cubicBezTo>
                <a:cubicBezTo>
                  <a:pt x="422762" y="334963"/>
                  <a:pt x="425115" y="334431"/>
                  <a:pt x="426743" y="333343"/>
                </a:cubicBezTo>
                <a:cubicBezTo>
                  <a:pt x="428379" y="332255"/>
                  <a:pt x="429535" y="331370"/>
                  <a:pt x="430193" y="330703"/>
                </a:cubicBezTo>
                <a:lnTo>
                  <a:pt x="434326" y="337738"/>
                </a:lnTo>
                <a:cubicBezTo>
                  <a:pt x="433921" y="338227"/>
                  <a:pt x="433297" y="338842"/>
                  <a:pt x="432512" y="339551"/>
                </a:cubicBezTo>
                <a:cubicBezTo>
                  <a:pt x="431728" y="340251"/>
                  <a:pt x="430707" y="340943"/>
                  <a:pt x="429434" y="341601"/>
                </a:cubicBezTo>
                <a:cubicBezTo>
                  <a:pt x="428194" y="342275"/>
                  <a:pt x="426659" y="342832"/>
                  <a:pt x="424871" y="343296"/>
                </a:cubicBezTo>
                <a:cubicBezTo>
                  <a:pt x="423074" y="343760"/>
                  <a:pt x="420999" y="343996"/>
                  <a:pt x="418671" y="343996"/>
                </a:cubicBezTo>
                <a:cubicBezTo>
                  <a:pt x="415314" y="343996"/>
                  <a:pt x="412194" y="343456"/>
                  <a:pt x="409275" y="342360"/>
                </a:cubicBezTo>
                <a:cubicBezTo>
                  <a:pt x="406340" y="341280"/>
                  <a:pt x="403793" y="339492"/>
                  <a:pt x="401617" y="336978"/>
                </a:cubicBezTo>
                <a:cubicBezTo>
                  <a:pt x="399449" y="334465"/>
                  <a:pt x="397745" y="331209"/>
                  <a:pt x="396497" y="327220"/>
                </a:cubicBezTo>
                <a:cubicBezTo>
                  <a:pt x="395240" y="323205"/>
                  <a:pt x="394599" y="318220"/>
                  <a:pt x="394599" y="312308"/>
                </a:cubicBezTo>
                <a:cubicBezTo>
                  <a:pt x="394599" y="306521"/>
                  <a:pt x="395350" y="301638"/>
                  <a:pt x="396851" y="297623"/>
                </a:cubicBezTo>
                <a:cubicBezTo>
                  <a:pt x="398369" y="293617"/>
                  <a:pt x="400326" y="290378"/>
                  <a:pt x="402747" y="287907"/>
                </a:cubicBezTo>
                <a:cubicBezTo>
                  <a:pt x="405176" y="285452"/>
                  <a:pt x="407875" y="283656"/>
                  <a:pt x="410819" y="282525"/>
                </a:cubicBezTo>
                <a:cubicBezTo>
                  <a:pt x="413813" y="281404"/>
                  <a:pt x="416799" y="280822"/>
                  <a:pt x="419785" y="280822"/>
                </a:cubicBezTo>
                <a:cubicBezTo>
                  <a:pt x="422053" y="280822"/>
                  <a:pt x="424036" y="281041"/>
                  <a:pt x="425748" y="281454"/>
                </a:cubicBezTo>
                <a:cubicBezTo>
                  <a:pt x="427460" y="281876"/>
                  <a:pt x="428911" y="282399"/>
                  <a:pt x="430134" y="283023"/>
                </a:cubicBezTo>
                <a:cubicBezTo>
                  <a:pt x="431365" y="283656"/>
                  <a:pt x="432344" y="284322"/>
                  <a:pt x="433136" y="285022"/>
                </a:cubicBezTo>
                <a:cubicBezTo>
                  <a:pt x="433938" y="285731"/>
                  <a:pt x="434579" y="286346"/>
                  <a:pt x="435085" y="286852"/>
                </a:cubicBezTo>
                <a:lnTo>
                  <a:pt x="430825" y="293996"/>
                </a:lnTo>
                <a:close/>
                <a:moveTo>
                  <a:pt x="379451" y="294486"/>
                </a:moveTo>
                <a:cubicBezTo>
                  <a:pt x="378776" y="293743"/>
                  <a:pt x="377578" y="292714"/>
                  <a:pt x="375807" y="291415"/>
                </a:cubicBezTo>
                <a:cubicBezTo>
                  <a:pt x="374061" y="290116"/>
                  <a:pt x="371750" y="289475"/>
                  <a:pt x="368925" y="289475"/>
                </a:cubicBezTo>
                <a:cubicBezTo>
                  <a:pt x="366234" y="289475"/>
                  <a:pt x="364193" y="290100"/>
                  <a:pt x="362759" y="291356"/>
                </a:cubicBezTo>
                <a:cubicBezTo>
                  <a:pt x="361359" y="292605"/>
                  <a:pt x="360634" y="294106"/>
                  <a:pt x="360634" y="295860"/>
                </a:cubicBezTo>
                <a:cubicBezTo>
                  <a:pt x="360634" y="298121"/>
                  <a:pt x="361291" y="299985"/>
                  <a:pt x="362590" y="301444"/>
                </a:cubicBezTo>
                <a:cubicBezTo>
                  <a:pt x="363889" y="302920"/>
                  <a:pt x="365855" y="304464"/>
                  <a:pt x="368537" y="306142"/>
                </a:cubicBezTo>
                <a:lnTo>
                  <a:pt x="372290" y="308411"/>
                </a:lnTo>
                <a:cubicBezTo>
                  <a:pt x="376381" y="310823"/>
                  <a:pt x="379603" y="313446"/>
                  <a:pt x="381964" y="316230"/>
                </a:cubicBezTo>
                <a:cubicBezTo>
                  <a:pt x="384284" y="319030"/>
                  <a:pt x="385465" y="322640"/>
                  <a:pt x="385465" y="327068"/>
                </a:cubicBezTo>
                <a:cubicBezTo>
                  <a:pt x="385465" y="331825"/>
                  <a:pt x="383803" y="335840"/>
                  <a:pt x="380497" y="339112"/>
                </a:cubicBezTo>
                <a:cubicBezTo>
                  <a:pt x="377207" y="342360"/>
                  <a:pt x="372459" y="343996"/>
                  <a:pt x="366276" y="343996"/>
                </a:cubicBezTo>
                <a:cubicBezTo>
                  <a:pt x="363872" y="343996"/>
                  <a:pt x="361722" y="343743"/>
                  <a:pt x="359900" y="343237"/>
                </a:cubicBezTo>
                <a:cubicBezTo>
                  <a:pt x="358053" y="342731"/>
                  <a:pt x="356459" y="342157"/>
                  <a:pt x="355075" y="341482"/>
                </a:cubicBezTo>
                <a:cubicBezTo>
                  <a:pt x="353692" y="340816"/>
                  <a:pt x="352537" y="340074"/>
                  <a:pt x="351617" y="339281"/>
                </a:cubicBezTo>
                <a:cubicBezTo>
                  <a:pt x="350706" y="338480"/>
                  <a:pt x="349947" y="337780"/>
                  <a:pt x="349365" y="337096"/>
                </a:cubicBezTo>
                <a:lnTo>
                  <a:pt x="354257" y="329075"/>
                </a:lnTo>
                <a:cubicBezTo>
                  <a:pt x="354746" y="329581"/>
                  <a:pt x="355362" y="330163"/>
                  <a:pt x="356071" y="330813"/>
                </a:cubicBezTo>
                <a:cubicBezTo>
                  <a:pt x="356771" y="331504"/>
                  <a:pt x="357639" y="332162"/>
                  <a:pt x="358643" y="332770"/>
                </a:cubicBezTo>
                <a:cubicBezTo>
                  <a:pt x="359638" y="333394"/>
                  <a:pt x="360777" y="333917"/>
                  <a:pt x="362017" y="334338"/>
                </a:cubicBezTo>
                <a:cubicBezTo>
                  <a:pt x="363265" y="334769"/>
                  <a:pt x="364750" y="334963"/>
                  <a:pt x="366394" y="334963"/>
                </a:cubicBezTo>
                <a:cubicBezTo>
                  <a:pt x="369414" y="334963"/>
                  <a:pt x="371716" y="334313"/>
                  <a:pt x="373302" y="332955"/>
                </a:cubicBezTo>
                <a:cubicBezTo>
                  <a:pt x="374905" y="331631"/>
                  <a:pt x="375672" y="330020"/>
                  <a:pt x="375672" y="328072"/>
                </a:cubicBezTo>
                <a:cubicBezTo>
                  <a:pt x="375672" y="326663"/>
                  <a:pt x="375487" y="325432"/>
                  <a:pt x="375116" y="324377"/>
                </a:cubicBezTo>
                <a:cubicBezTo>
                  <a:pt x="374736" y="323348"/>
                  <a:pt x="374179" y="322395"/>
                  <a:pt x="373429" y="321569"/>
                </a:cubicBezTo>
                <a:cubicBezTo>
                  <a:pt x="372695" y="320734"/>
                  <a:pt x="371750" y="319924"/>
                  <a:pt x="370671" y="319190"/>
                </a:cubicBezTo>
                <a:cubicBezTo>
                  <a:pt x="369591" y="318431"/>
                  <a:pt x="368334" y="317604"/>
                  <a:pt x="366900" y="316685"/>
                </a:cubicBezTo>
                <a:lnTo>
                  <a:pt x="363147" y="314298"/>
                </a:lnTo>
                <a:cubicBezTo>
                  <a:pt x="359394" y="311861"/>
                  <a:pt x="356459" y="309330"/>
                  <a:pt x="354316" y="306648"/>
                </a:cubicBezTo>
                <a:cubicBezTo>
                  <a:pt x="352174" y="303966"/>
                  <a:pt x="351128" y="300558"/>
                  <a:pt x="351128" y="296366"/>
                </a:cubicBezTo>
                <a:cubicBezTo>
                  <a:pt x="351128" y="294106"/>
                  <a:pt x="351558" y="292048"/>
                  <a:pt x="352444" y="290159"/>
                </a:cubicBezTo>
                <a:cubicBezTo>
                  <a:pt x="353312" y="288295"/>
                  <a:pt x="354544" y="286658"/>
                  <a:pt x="356130" y="285275"/>
                </a:cubicBezTo>
                <a:cubicBezTo>
                  <a:pt x="357724" y="283892"/>
                  <a:pt x="359571" y="282812"/>
                  <a:pt x="361705" y="282011"/>
                </a:cubicBezTo>
                <a:cubicBezTo>
                  <a:pt x="363839" y="281235"/>
                  <a:pt x="366116" y="280822"/>
                  <a:pt x="368537" y="280822"/>
                </a:cubicBezTo>
                <a:cubicBezTo>
                  <a:pt x="370873" y="280822"/>
                  <a:pt x="372880" y="281058"/>
                  <a:pt x="374551" y="281522"/>
                </a:cubicBezTo>
                <a:cubicBezTo>
                  <a:pt x="376229" y="281969"/>
                  <a:pt x="377663" y="282568"/>
                  <a:pt x="378877" y="283276"/>
                </a:cubicBezTo>
                <a:cubicBezTo>
                  <a:pt x="380084" y="283985"/>
                  <a:pt x="381087" y="284693"/>
                  <a:pt x="381897" y="285410"/>
                </a:cubicBezTo>
                <a:cubicBezTo>
                  <a:pt x="382681" y="286102"/>
                  <a:pt x="383322" y="286734"/>
                  <a:pt x="383828" y="287223"/>
                </a:cubicBezTo>
                <a:lnTo>
                  <a:pt x="379451" y="294486"/>
                </a:lnTo>
                <a:close/>
                <a:moveTo>
                  <a:pt x="343984" y="291230"/>
                </a:moveTo>
                <a:cubicBezTo>
                  <a:pt x="343722" y="291061"/>
                  <a:pt x="343191" y="290867"/>
                  <a:pt x="342348" y="290597"/>
                </a:cubicBezTo>
                <a:cubicBezTo>
                  <a:pt x="341504" y="290361"/>
                  <a:pt x="340374" y="290226"/>
                  <a:pt x="338957" y="290226"/>
                </a:cubicBezTo>
                <a:cubicBezTo>
                  <a:pt x="335794" y="290226"/>
                  <a:pt x="333297" y="291095"/>
                  <a:pt x="331509" y="292790"/>
                </a:cubicBezTo>
                <a:cubicBezTo>
                  <a:pt x="329704" y="294511"/>
                  <a:pt x="328439" y="296366"/>
                  <a:pt x="327688" y="298365"/>
                </a:cubicBezTo>
                <a:lnTo>
                  <a:pt x="327688" y="342478"/>
                </a:lnTo>
                <a:lnTo>
                  <a:pt x="317533" y="342478"/>
                </a:lnTo>
                <a:lnTo>
                  <a:pt x="317533" y="282323"/>
                </a:lnTo>
                <a:lnTo>
                  <a:pt x="326803" y="282323"/>
                </a:lnTo>
                <a:lnTo>
                  <a:pt x="326803" y="290488"/>
                </a:lnTo>
                <a:lnTo>
                  <a:pt x="327056" y="290488"/>
                </a:lnTo>
                <a:cubicBezTo>
                  <a:pt x="327478" y="289315"/>
                  <a:pt x="328001" y="288160"/>
                  <a:pt x="328684" y="287038"/>
                </a:cubicBezTo>
                <a:cubicBezTo>
                  <a:pt x="329350" y="285908"/>
                  <a:pt x="330194" y="284896"/>
                  <a:pt x="331180" y="284035"/>
                </a:cubicBezTo>
                <a:cubicBezTo>
                  <a:pt x="332201" y="283150"/>
                  <a:pt x="333382" y="282458"/>
                  <a:pt x="334757" y="281952"/>
                </a:cubicBezTo>
                <a:cubicBezTo>
                  <a:pt x="336140" y="281454"/>
                  <a:pt x="337785" y="281201"/>
                  <a:pt x="339724" y="281201"/>
                </a:cubicBezTo>
                <a:cubicBezTo>
                  <a:pt x="341125" y="281201"/>
                  <a:pt x="342289" y="281336"/>
                  <a:pt x="343174" y="281589"/>
                </a:cubicBezTo>
                <a:cubicBezTo>
                  <a:pt x="344043" y="281834"/>
                  <a:pt x="344718" y="282036"/>
                  <a:pt x="345224" y="282196"/>
                </a:cubicBezTo>
                <a:lnTo>
                  <a:pt x="343984" y="291230"/>
                </a:lnTo>
                <a:close/>
                <a:moveTo>
                  <a:pt x="294212" y="312417"/>
                </a:moveTo>
                <a:cubicBezTo>
                  <a:pt x="294212" y="304396"/>
                  <a:pt x="293057" y="298568"/>
                  <a:pt x="290712" y="294933"/>
                </a:cubicBezTo>
                <a:cubicBezTo>
                  <a:pt x="288375" y="291289"/>
                  <a:pt x="285111" y="289475"/>
                  <a:pt x="280945" y="289475"/>
                </a:cubicBezTo>
                <a:cubicBezTo>
                  <a:pt x="276770" y="289475"/>
                  <a:pt x="273522" y="291289"/>
                  <a:pt x="271220" y="294933"/>
                </a:cubicBezTo>
                <a:cubicBezTo>
                  <a:pt x="268925" y="298568"/>
                  <a:pt x="267778" y="304396"/>
                  <a:pt x="267778" y="312417"/>
                </a:cubicBezTo>
                <a:cubicBezTo>
                  <a:pt x="267778" y="320438"/>
                  <a:pt x="268942" y="326208"/>
                  <a:pt x="271287" y="329699"/>
                </a:cubicBezTo>
                <a:cubicBezTo>
                  <a:pt x="273623" y="333208"/>
                  <a:pt x="276896" y="334963"/>
                  <a:pt x="281071" y="334963"/>
                </a:cubicBezTo>
                <a:cubicBezTo>
                  <a:pt x="285246" y="334963"/>
                  <a:pt x="288477" y="333208"/>
                  <a:pt x="290771" y="329699"/>
                </a:cubicBezTo>
                <a:cubicBezTo>
                  <a:pt x="293073" y="326208"/>
                  <a:pt x="294212" y="320438"/>
                  <a:pt x="294212" y="312417"/>
                </a:cubicBezTo>
                <a:close/>
                <a:moveTo>
                  <a:pt x="257252" y="312417"/>
                </a:moveTo>
                <a:cubicBezTo>
                  <a:pt x="257252" y="306901"/>
                  <a:pt x="257902" y="302136"/>
                  <a:pt x="259201" y="298121"/>
                </a:cubicBezTo>
                <a:cubicBezTo>
                  <a:pt x="260483" y="294106"/>
                  <a:pt x="262245" y="290833"/>
                  <a:pt x="264455" y="288295"/>
                </a:cubicBezTo>
                <a:cubicBezTo>
                  <a:pt x="266673" y="285731"/>
                  <a:pt x="269212" y="283858"/>
                  <a:pt x="272114" y="282652"/>
                </a:cubicBezTo>
                <a:cubicBezTo>
                  <a:pt x="274981" y="281437"/>
                  <a:pt x="278052" y="280822"/>
                  <a:pt x="281316" y="280822"/>
                </a:cubicBezTo>
                <a:cubicBezTo>
                  <a:pt x="284656" y="280822"/>
                  <a:pt x="287751" y="281437"/>
                  <a:pt x="290594" y="282652"/>
                </a:cubicBezTo>
                <a:cubicBezTo>
                  <a:pt x="293428" y="283858"/>
                  <a:pt x="295891" y="285731"/>
                  <a:pt x="297982" y="288295"/>
                </a:cubicBezTo>
                <a:cubicBezTo>
                  <a:pt x="300074" y="290833"/>
                  <a:pt x="301727" y="294106"/>
                  <a:pt x="302933" y="298121"/>
                </a:cubicBezTo>
                <a:cubicBezTo>
                  <a:pt x="304148" y="302136"/>
                  <a:pt x="304747" y="306901"/>
                  <a:pt x="304747" y="312417"/>
                </a:cubicBezTo>
                <a:cubicBezTo>
                  <a:pt x="304747" y="318018"/>
                  <a:pt x="304131" y="322825"/>
                  <a:pt x="302874" y="326832"/>
                </a:cubicBezTo>
                <a:cubicBezTo>
                  <a:pt x="301618" y="330813"/>
                  <a:pt x="299888" y="334094"/>
                  <a:pt x="297670" y="336658"/>
                </a:cubicBezTo>
                <a:cubicBezTo>
                  <a:pt x="295460" y="339214"/>
                  <a:pt x="292879" y="341061"/>
                  <a:pt x="289961" y="342242"/>
                </a:cubicBezTo>
                <a:cubicBezTo>
                  <a:pt x="287043" y="343397"/>
                  <a:pt x="283939" y="343996"/>
                  <a:pt x="280692" y="343996"/>
                </a:cubicBezTo>
                <a:cubicBezTo>
                  <a:pt x="277343" y="343996"/>
                  <a:pt x="274256" y="343397"/>
                  <a:pt x="271414" y="342242"/>
                </a:cubicBezTo>
                <a:cubicBezTo>
                  <a:pt x="268571" y="341061"/>
                  <a:pt x="266117" y="339214"/>
                  <a:pt x="264017" y="336658"/>
                </a:cubicBezTo>
                <a:cubicBezTo>
                  <a:pt x="261942" y="334094"/>
                  <a:pt x="260280" y="330847"/>
                  <a:pt x="259066" y="326891"/>
                </a:cubicBezTo>
                <a:cubicBezTo>
                  <a:pt x="257859" y="322935"/>
                  <a:pt x="257252" y="318102"/>
                  <a:pt x="257252" y="312417"/>
                </a:cubicBezTo>
                <a:close/>
                <a:moveTo>
                  <a:pt x="207118" y="342478"/>
                </a:moveTo>
                <a:lnTo>
                  <a:pt x="207118" y="256007"/>
                </a:lnTo>
                <a:lnTo>
                  <a:pt x="249602" y="256007"/>
                </a:lnTo>
                <a:lnTo>
                  <a:pt x="248860" y="264653"/>
                </a:lnTo>
                <a:lnTo>
                  <a:pt x="218015" y="264653"/>
                </a:lnTo>
                <a:lnTo>
                  <a:pt x="218015" y="296628"/>
                </a:lnTo>
                <a:lnTo>
                  <a:pt x="246473" y="296628"/>
                </a:lnTo>
                <a:lnTo>
                  <a:pt x="246473" y="305273"/>
                </a:lnTo>
                <a:lnTo>
                  <a:pt x="218015" y="305273"/>
                </a:lnTo>
                <a:lnTo>
                  <a:pt x="218015" y="342478"/>
                </a:lnTo>
                <a:lnTo>
                  <a:pt x="207118" y="342478"/>
                </a:lnTo>
                <a:close/>
                <a:moveTo>
                  <a:pt x="141447" y="334963"/>
                </a:moveTo>
                <a:cubicBezTo>
                  <a:pt x="143024" y="334963"/>
                  <a:pt x="144458" y="334769"/>
                  <a:pt x="145706" y="334338"/>
                </a:cubicBezTo>
                <a:cubicBezTo>
                  <a:pt x="146963" y="333917"/>
                  <a:pt x="148051" y="333394"/>
                  <a:pt x="148970" y="332770"/>
                </a:cubicBezTo>
                <a:cubicBezTo>
                  <a:pt x="149881" y="332162"/>
                  <a:pt x="150657" y="331504"/>
                  <a:pt x="151290" y="330813"/>
                </a:cubicBezTo>
                <a:cubicBezTo>
                  <a:pt x="151914" y="330163"/>
                  <a:pt x="152403" y="329581"/>
                  <a:pt x="152724" y="329075"/>
                </a:cubicBezTo>
                <a:lnTo>
                  <a:pt x="152724" y="291980"/>
                </a:lnTo>
                <a:cubicBezTo>
                  <a:pt x="151813" y="291398"/>
                  <a:pt x="150750" y="290909"/>
                  <a:pt x="149527" y="290488"/>
                </a:cubicBezTo>
                <a:cubicBezTo>
                  <a:pt x="148321" y="290057"/>
                  <a:pt x="146794" y="289863"/>
                  <a:pt x="144955" y="289863"/>
                </a:cubicBezTo>
                <a:cubicBezTo>
                  <a:pt x="142619" y="289863"/>
                  <a:pt x="140426" y="290243"/>
                  <a:pt x="138377" y="291044"/>
                </a:cubicBezTo>
                <a:cubicBezTo>
                  <a:pt x="136335" y="291837"/>
                  <a:pt x="134556" y="293161"/>
                  <a:pt x="133046" y="294983"/>
                </a:cubicBezTo>
                <a:cubicBezTo>
                  <a:pt x="131545" y="296830"/>
                  <a:pt x="130364" y="299209"/>
                  <a:pt x="129478" y="302136"/>
                </a:cubicBezTo>
                <a:cubicBezTo>
                  <a:pt x="128609" y="305054"/>
                  <a:pt x="128162" y="308664"/>
                  <a:pt x="128162" y="312915"/>
                </a:cubicBezTo>
                <a:cubicBezTo>
                  <a:pt x="128162" y="317098"/>
                  <a:pt x="128517" y="320582"/>
                  <a:pt x="129234" y="323399"/>
                </a:cubicBezTo>
                <a:cubicBezTo>
                  <a:pt x="129942" y="326191"/>
                  <a:pt x="130920" y="328434"/>
                  <a:pt x="132177" y="330138"/>
                </a:cubicBezTo>
                <a:cubicBezTo>
                  <a:pt x="133434" y="331850"/>
                  <a:pt x="134851" y="333073"/>
                  <a:pt x="136437" y="333832"/>
                </a:cubicBezTo>
                <a:cubicBezTo>
                  <a:pt x="138022" y="334583"/>
                  <a:pt x="139692" y="334963"/>
                  <a:pt x="141447" y="334963"/>
                </a:cubicBezTo>
                <a:close/>
                <a:moveTo>
                  <a:pt x="117636" y="313294"/>
                </a:moveTo>
                <a:cubicBezTo>
                  <a:pt x="117636" y="307205"/>
                  <a:pt x="118429" y="302093"/>
                  <a:pt x="120023" y="298003"/>
                </a:cubicBezTo>
                <a:cubicBezTo>
                  <a:pt x="121609" y="293904"/>
                  <a:pt x="123658" y="290597"/>
                  <a:pt x="126163" y="288109"/>
                </a:cubicBezTo>
                <a:cubicBezTo>
                  <a:pt x="128660" y="285604"/>
                  <a:pt x="131511" y="283816"/>
                  <a:pt x="134682" y="282778"/>
                </a:cubicBezTo>
                <a:cubicBezTo>
                  <a:pt x="137854" y="281724"/>
                  <a:pt x="141033" y="281201"/>
                  <a:pt x="144213" y="281201"/>
                </a:cubicBezTo>
                <a:cubicBezTo>
                  <a:pt x="146128" y="281201"/>
                  <a:pt x="147798" y="281353"/>
                  <a:pt x="149215" y="281648"/>
                </a:cubicBezTo>
                <a:cubicBezTo>
                  <a:pt x="150640" y="281935"/>
                  <a:pt x="151813" y="282298"/>
                  <a:pt x="152724" y="282719"/>
                </a:cubicBezTo>
                <a:lnTo>
                  <a:pt x="152724" y="253882"/>
                </a:lnTo>
                <a:lnTo>
                  <a:pt x="162879" y="252760"/>
                </a:lnTo>
                <a:lnTo>
                  <a:pt x="162879" y="342478"/>
                </a:lnTo>
                <a:lnTo>
                  <a:pt x="153601" y="342478"/>
                </a:lnTo>
                <a:lnTo>
                  <a:pt x="153601" y="336093"/>
                </a:lnTo>
                <a:lnTo>
                  <a:pt x="153348" y="336093"/>
                </a:lnTo>
                <a:cubicBezTo>
                  <a:pt x="153103" y="336599"/>
                  <a:pt x="152656" y="337282"/>
                  <a:pt x="151981" y="338176"/>
                </a:cubicBezTo>
                <a:cubicBezTo>
                  <a:pt x="151307" y="339045"/>
                  <a:pt x="150396" y="339922"/>
                  <a:pt x="149215" y="340799"/>
                </a:cubicBezTo>
                <a:cubicBezTo>
                  <a:pt x="148051" y="341676"/>
                  <a:pt x="146583" y="342410"/>
                  <a:pt x="144829" y="343060"/>
                </a:cubicBezTo>
                <a:cubicBezTo>
                  <a:pt x="143075" y="343684"/>
                  <a:pt x="141033" y="343996"/>
                  <a:pt x="138689" y="343996"/>
                </a:cubicBezTo>
                <a:cubicBezTo>
                  <a:pt x="135855" y="343996"/>
                  <a:pt x="133164" y="343431"/>
                  <a:pt x="130600" y="342292"/>
                </a:cubicBezTo>
                <a:cubicBezTo>
                  <a:pt x="128061" y="341154"/>
                  <a:pt x="125826" y="339365"/>
                  <a:pt x="123903" y="336911"/>
                </a:cubicBezTo>
                <a:cubicBezTo>
                  <a:pt x="121980" y="334448"/>
                  <a:pt x="120453" y="331268"/>
                  <a:pt x="119331" y="327388"/>
                </a:cubicBezTo>
                <a:cubicBezTo>
                  <a:pt x="118201" y="323500"/>
                  <a:pt x="117636" y="318811"/>
                  <a:pt x="117636" y="313294"/>
                </a:cubicBezTo>
                <a:close/>
                <a:moveTo>
                  <a:pt x="95082" y="342478"/>
                </a:moveTo>
                <a:lnTo>
                  <a:pt x="95082" y="303755"/>
                </a:lnTo>
                <a:cubicBezTo>
                  <a:pt x="95082" y="298669"/>
                  <a:pt x="94222" y="295008"/>
                  <a:pt x="92510" y="292790"/>
                </a:cubicBezTo>
                <a:cubicBezTo>
                  <a:pt x="90798" y="290580"/>
                  <a:pt x="88191" y="289475"/>
                  <a:pt x="84674" y="289475"/>
                </a:cubicBezTo>
                <a:cubicBezTo>
                  <a:pt x="81671" y="289475"/>
                  <a:pt x="79166" y="290226"/>
                  <a:pt x="77159" y="291736"/>
                </a:cubicBezTo>
                <a:cubicBezTo>
                  <a:pt x="75160" y="293237"/>
                  <a:pt x="73566" y="294696"/>
                  <a:pt x="72402" y="296122"/>
                </a:cubicBezTo>
                <a:lnTo>
                  <a:pt x="72402" y="342478"/>
                </a:lnTo>
                <a:lnTo>
                  <a:pt x="62247" y="342478"/>
                </a:lnTo>
                <a:lnTo>
                  <a:pt x="62247" y="282323"/>
                </a:lnTo>
                <a:lnTo>
                  <a:pt x="71516" y="282323"/>
                </a:lnTo>
                <a:lnTo>
                  <a:pt x="71516" y="289104"/>
                </a:lnTo>
                <a:lnTo>
                  <a:pt x="71769" y="289104"/>
                </a:lnTo>
                <a:cubicBezTo>
                  <a:pt x="72014" y="288598"/>
                  <a:pt x="72562" y="287873"/>
                  <a:pt x="73397" y="286911"/>
                </a:cubicBezTo>
                <a:cubicBezTo>
                  <a:pt x="74224" y="285941"/>
                  <a:pt x="75320" y="285022"/>
                  <a:pt x="76653" y="284153"/>
                </a:cubicBezTo>
                <a:cubicBezTo>
                  <a:pt x="77994" y="283276"/>
                  <a:pt x="79580" y="282500"/>
                  <a:pt x="81427" y="281834"/>
                </a:cubicBezTo>
                <a:cubicBezTo>
                  <a:pt x="83257" y="281159"/>
                  <a:pt x="85341" y="280822"/>
                  <a:pt x="87677" y="280822"/>
                </a:cubicBezTo>
                <a:cubicBezTo>
                  <a:pt x="90359" y="280822"/>
                  <a:pt x="92780" y="281235"/>
                  <a:pt x="94956" y="282011"/>
                </a:cubicBezTo>
                <a:cubicBezTo>
                  <a:pt x="97132" y="282812"/>
                  <a:pt x="98954" y="284094"/>
                  <a:pt x="100464" y="285840"/>
                </a:cubicBezTo>
                <a:cubicBezTo>
                  <a:pt x="101973" y="287595"/>
                  <a:pt x="103137" y="289872"/>
                  <a:pt x="103972" y="292681"/>
                </a:cubicBezTo>
                <a:cubicBezTo>
                  <a:pt x="104816" y="295472"/>
                  <a:pt x="105237" y="298922"/>
                  <a:pt x="105237" y="303030"/>
                </a:cubicBezTo>
                <a:lnTo>
                  <a:pt x="105237" y="342478"/>
                </a:lnTo>
                <a:lnTo>
                  <a:pt x="95082" y="342478"/>
                </a:lnTo>
                <a:close/>
                <a:moveTo>
                  <a:pt x="46702" y="342478"/>
                </a:moveTo>
                <a:lnTo>
                  <a:pt x="37424" y="342478"/>
                </a:lnTo>
                <a:lnTo>
                  <a:pt x="37424" y="335722"/>
                </a:lnTo>
                <a:lnTo>
                  <a:pt x="37180" y="335722"/>
                </a:lnTo>
                <a:cubicBezTo>
                  <a:pt x="36927" y="336211"/>
                  <a:pt x="36378" y="336953"/>
                  <a:pt x="35552" y="337898"/>
                </a:cubicBezTo>
                <a:cubicBezTo>
                  <a:pt x="34708" y="338885"/>
                  <a:pt x="33646" y="339787"/>
                  <a:pt x="32355" y="340656"/>
                </a:cubicBezTo>
                <a:cubicBezTo>
                  <a:pt x="31056" y="341541"/>
                  <a:pt x="29487" y="342326"/>
                  <a:pt x="27657" y="342984"/>
                </a:cubicBezTo>
                <a:cubicBezTo>
                  <a:pt x="25818" y="343659"/>
                  <a:pt x="23769" y="343996"/>
                  <a:pt x="21517" y="343996"/>
                </a:cubicBezTo>
                <a:cubicBezTo>
                  <a:pt x="18843" y="343996"/>
                  <a:pt x="16439" y="343600"/>
                  <a:pt x="14305" y="342790"/>
                </a:cubicBezTo>
                <a:cubicBezTo>
                  <a:pt x="12180" y="341997"/>
                  <a:pt x="10358" y="340723"/>
                  <a:pt x="8865" y="338969"/>
                </a:cubicBezTo>
                <a:cubicBezTo>
                  <a:pt x="7355" y="337206"/>
                  <a:pt x="6200" y="334946"/>
                  <a:pt x="5415" y="332162"/>
                </a:cubicBezTo>
                <a:cubicBezTo>
                  <a:pt x="4606" y="329362"/>
                  <a:pt x="4218" y="325912"/>
                  <a:pt x="4218" y="321822"/>
                </a:cubicBezTo>
                <a:lnTo>
                  <a:pt x="4218" y="282323"/>
                </a:lnTo>
                <a:lnTo>
                  <a:pt x="14373" y="282323"/>
                </a:lnTo>
                <a:lnTo>
                  <a:pt x="14373" y="321063"/>
                </a:lnTo>
                <a:cubicBezTo>
                  <a:pt x="14373" y="326090"/>
                  <a:pt x="15182" y="329640"/>
                  <a:pt x="16810" y="331766"/>
                </a:cubicBezTo>
                <a:cubicBezTo>
                  <a:pt x="18438" y="333891"/>
                  <a:pt x="20960" y="334963"/>
                  <a:pt x="24401" y="334963"/>
                </a:cubicBezTo>
                <a:cubicBezTo>
                  <a:pt x="27311" y="334963"/>
                  <a:pt x="29791" y="334237"/>
                  <a:pt x="31790" y="332770"/>
                </a:cubicBezTo>
                <a:cubicBezTo>
                  <a:pt x="33806" y="331310"/>
                  <a:pt x="35383" y="329893"/>
                  <a:pt x="36547" y="328460"/>
                </a:cubicBezTo>
                <a:lnTo>
                  <a:pt x="36547" y="282323"/>
                </a:lnTo>
                <a:lnTo>
                  <a:pt x="46702" y="282323"/>
                </a:lnTo>
                <a:lnTo>
                  <a:pt x="46702" y="342478"/>
                </a:lnTo>
                <a:close/>
                <a:moveTo>
                  <a:pt x="477569" y="174623"/>
                </a:moveTo>
                <a:cubicBezTo>
                  <a:pt x="477569" y="170288"/>
                  <a:pt x="476532" y="167192"/>
                  <a:pt x="474491" y="165354"/>
                </a:cubicBezTo>
                <a:cubicBezTo>
                  <a:pt x="472458" y="163523"/>
                  <a:pt x="470046" y="162604"/>
                  <a:pt x="467288" y="162604"/>
                </a:cubicBezTo>
                <a:cubicBezTo>
                  <a:pt x="464361" y="162604"/>
                  <a:pt x="461856" y="163523"/>
                  <a:pt x="459773" y="165354"/>
                </a:cubicBezTo>
                <a:cubicBezTo>
                  <a:pt x="457698" y="167192"/>
                  <a:pt x="456635" y="170288"/>
                  <a:pt x="456635" y="174623"/>
                </a:cubicBezTo>
                <a:cubicBezTo>
                  <a:pt x="456635" y="178975"/>
                  <a:pt x="457698" y="182062"/>
                  <a:pt x="459773" y="183901"/>
                </a:cubicBezTo>
                <a:cubicBezTo>
                  <a:pt x="461856" y="185740"/>
                  <a:pt x="464285" y="186659"/>
                  <a:pt x="467043" y="186659"/>
                </a:cubicBezTo>
                <a:cubicBezTo>
                  <a:pt x="469961" y="186659"/>
                  <a:pt x="472458" y="185740"/>
                  <a:pt x="474491" y="183901"/>
                </a:cubicBezTo>
                <a:cubicBezTo>
                  <a:pt x="476532" y="182062"/>
                  <a:pt x="477569" y="178975"/>
                  <a:pt x="477569" y="174623"/>
                </a:cubicBezTo>
                <a:close/>
                <a:moveTo>
                  <a:pt x="464158" y="214223"/>
                </a:moveTo>
                <a:cubicBezTo>
                  <a:pt x="462413" y="214223"/>
                  <a:pt x="460861" y="214105"/>
                  <a:pt x="459519" y="213852"/>
                </a:cubicBezTo>
                <a:cubicBezTo>
                  <a:pt x="458777" y="214282"/>
                  <a:pt x="458035" y="214763"/>
                  <a:pt x="457335" y="215353"/>
                </a:cubicBezTo>
                <a:cubicBezTo>
                  <a:pt x="456618" y="215952"/>
                  <a:pt x="455969" y="216661"/>
                  <a:pt x="455378" y="217487"/>
                </a:cubicBezTo>
                <a:cubicBezTo>
                  <a:pt x="454796" y="218322"/>
                  <a:pt x="454332" y="219301"/>
                  <a:pt x="453944" y="220431"/>
                </a:cubicBezTo>
                <a:cubicBezTo>
                  <a:pt x="453565" y="221553"/>
                  <a:pt x="453388" y="222885"/>
                  <a:pt x="453388" y="224378"/>
                </a:cubicBezTo>
                <a:cubicBezTo>
                  <a:pt x="453388" y="230814"/>
                  <a:pt x="456939" y="234027"/>
                  <a:pt x="464032" y="234027"/>
                </a:cubicBezTo>
                <a:cubicBezTo>
                  <a:pt x="470147" y="234027"/>
                  <a:pt x="474659" y="232838"/>
                  <a:pt x="477569" y="230468"/>
                </a:cubicBezTo>
                <a:cubicBezTo>
                  <a:pt x="480488" y="228081"/>
                  <a:pt x="481947" y="225340"/>
                  <a:pt x="481947" y="222253"/>
                </a:cubicBezTo>
                <a:cubicBezTo>
                  <a:pt x="481947" y="219317"/>
                  <a:pt x="481036" y="217268"/>
                  <a:pt x="479197" y="216053"/>
                </a:cubicBezTo>
                <a:cubicBezTo>
                  <a:pt x="477358" y="214839"/>
                  <a:pt x="474904" y="214223"/>
                  <a:pt x="471800" y="214223"/>
                </a:cubicBezTo>
                <a:lnTo>
                  <a:pt x="464158" y="214223"/>
                </a:lnTo>
                <a:close/>
                <a:moveTo>
                  <a:pt x="492102" y="163852"/>
                </a:moveTo>
                <a:lnTo>
                  <a:pt x="484578" y="163852"/>
                </a:lnTo>
                <a:cubicBezTo>
                  <a:pt x="486510" y="167032"/>
                  <a:pt x="487471" y="170617"/>
                  <a:pt x="487471" y="174623"/>
                </a:cubicBezTo>
                <a:cubicBezTo>
                  <a:pt x="487471" y="177803"/>
                  <a:pt x="486957" y="180671"/>
                  <a:pt x="485911" y="183209"/>
                </a:cubicBezTo>
                <a:cubicBezTo>
                  <a:pt x="484874" y="185765"/>
                  <a:pt x="483398" y="187907"/>
                  <a:pt x="481525" y="189670"/>
                </a:cubicBezTo>
                <a:cubicBezTo>
                  <a:pt x="479636" y="191425"/>
                  <a:pt x="477417" y="192766"/>
                  <a:pt x="474879" y="193685"/>
                </a:cubicBezTo>
                <a:cubicBezTo>
                  <a:pt x="472331" y="194604"/>
                  <a:pt x="469582" y="195060"/>
                  <a:pt x="466680" y="195060"/>
                </a:cubicBezTo>
                <a:lnTo>
                  <a:pt x="465027" y="195060"/>
                </a:lnTo>
                <a:cubicBezTo>
                  <a:pt x="464538" y="195060"/>
                  <a:pt x="463990" y="195009"/>
                  <a:pt x="463416" y="194925"/>
                </a:cubicBezTo>
                <a:cubicBezTo>
                  <a:pt x="462413" y="195355"/>
                  <a:pt x="461367" y="196013"/>
                  <a:pt x="460262" y="196932"/>
                </a:cubicBezTo>
                <a:cubicBezTo>
                  <a:pt x="459191" y="197860"/>
                  <a:pt x="458651" y="199066"/>
                  <a:pt x="458651" y="200576"/>
                </a:cubicBezTo>
                <a:cubicBezTo>
                  <a:pt x="458651" y="201824"/>
                  <a:pt x="459132" y="202845"/>
                  <a:pt x="460085" y="203646"/>
                </a:cubicBezTo>
                <a:cubicBezTo>
                  <a:pt x="461055" y="204422"/>
                  <a:pt x="462632" y="204835"/>
                  <a:pt x="464791" y="204835"/>
                </a:cubicBezTo>
                <a:lnTo>
                  <a:pt x="472433" y="204835"/>
                </a:lnTo>
                <a:cubicBezTo>
                  <a:pt x="475267" y="204835"/>
                  <a:pt x="477890" y="205131"/>
                  <a:pt x="480327" y="205704"/>
                </a:cubicBezTo>
                <a:cubicBezTo>
                  <a:pt x="482748" y="206303"/>
                  <a:pt x="484874" y="207231"/>
                  <a:pt x="486645" y="208521"/>
                </a:cubicBezTo>
                <a:cubicBezTo>
                  <a:pt x="488450" y="209820"/>
                  <a:pt x="489850" y="211473"/>
                  <a:pt x="490862" y="213472"/>
                </a:cubicBezTo>
                <a:cubicBezTo>
                  <a:pt x="491849" y="215488"/>
                  <a:pt x="492363" y="217900"/>
                  <a:pt x="492363" y="220751"/>
                </a:cubicBezTo>
                <a:cubicBezTo>
                  <a:pt x="492363" y="224007"/>
                  <a:pt x="491663" y="226976"/>
                  <a:pt x="490288" y="229650"/>
                </a:cubicBezTo>
                <a:cubicBezTo>
                  <a:pt x="488905" y="232323"/>
                  <a:pt x="486974" y="234618"/>
                  <a:pt x="484452" y="236532"/>
                </a:cubicBezTo>
                <a:cubicBezTo>
                  <a:pt x="481947" y="238464"/>
                  <a:pt x="478910" y="239973"/>
                  <a:pt x="475317" y="241053"/>
                </a:cubicBezTo>
                <a:cubicBezTo>
                  <a:pt x="471707" y="242133"/>
                  <a:pt x="467709" y="242689"/>
                  <a:pt x="463281" y="242689"/>
                </a:cubicBezTo>
                <a:cubicBezTo>
                  <a:pt x="456846" y="242689"/>
                  <a:pt x="451954" y="241289"/>
                  <a:pt x="448622" y="238481"/>
                </a:cubicBezTo>
                <a:cubicBezTo>
                  <a:pt x="445274" y="235680"/>
                  <a:pt x="443612" y="231649"/>
                  <a:pt x="443612" y="226385"/>
                </a:cubicBezTo>
                <a:cubicBezTo>
                  <a:pt x="443612" y="224142"/>
                  <a:pt x="444008" y="222185"/>
                  <a:pt x="444793" y="220557"/>
                </a:cubicBezTo>
                <a:cubicBezTo>
                  <a:pt x="445594" y="218929"/>
                  <a:pt x="446530" y="217504"/>
                  <a:pt x="447627" y="216298"/>
                </a:cubicBezTo>
                <a:cubicBezTo>
                  <a:pt x="448706" y="215083"/>
                  <a:pt x="449811" y="214130"/>
                  <a:pt x="450933" y="213413"/>
                </a:cubicBezTo>
                <a:cubicBezTo>
                  <a:pt x="452063" y="212705"/>
                  <a:pt x="452974" y="212140"/>
                  <a:pt x="453641" y="211735"/>
                </a:cubicBezTo>
                <a:lnTo>
                  <a:pt x="453641" y="211473"/>
                </a:lnTo>
                <a:cubicBezTo>
                  <a:pt x="451034" y="209559"/>
                  <a:pt x="449752" y="206750"/>
                  <a:pt x="449752" y="203073"/>
                </a:cubicBezTo>
                <a:cubicBezTo>
                  <a:pt x="449752" y="201478"/>
                  <a:pt x="450056" y="200112"/>
                  <a:pt x="450689" y="198940"/>
                </a:cubicBezTo>
                <a:cubicBezTo>
                  <a:pt x="451313" y="197767"/>
                  <a:pt x="452013" y="196823"/>
                  <a:pt x="452806" y="196055"/>
                </a:cubicBezTo>
                <a:cubicBezTo>
                  <a:pt x="453607" y="195304"/>
                  <a:pt x="454408" y="194697"/>
                  <a:pt x="455201" y="194242"/>
                </a:cubicBezTo>
                <a:cubicBezTo>
                  <a:pt x="455994" y="193786"/>
                  <a:pt x="456601" y="193466"/>
                  <a:pt x="457023" y="193297"/>
                </a:cubicBezTo>
                <a:lnTo>
                  <a:pt x="457023" y="193052"/>
                </a:lnTo>
                <a:cubicBezTo>
                  <a:pt x="453927" y="191635"/>
                  <a:pt x="451431" y="189392"/>
                  <a:pt x="449567" y="186347"/>
                </a:cubicBezTo>
                <a:cubicBezTo>
                  <a:pt x="447686" y="183294"/>
                  <a:pt x="446724" y="179389"/>
                  <a:pt x="446724" y="174623"/>
                </a:cubicBezTo>
                <a:cubicBezTo>
                  <a:pt x="446724" y="171283"/>
                  <a:pt x="447289" y="168339"/>
                  <a:pt x="448369" y="165792"/>
                </a:cubicBezTo>
                <a:cubicBezTo>
                  <a:pt x="449457" y="163245"/>
                  <a:pt x="450916" y="161136"/>
                  <a:pt x="452747" y="159458"/>
                </a:cubicBezTo>
                <a:cubicBezTo>
                  <a:pt x="454602" y="157788"/>
                  <a:pt x="456736" y="156540"/>
                  <a:pt x="459216" y="155696"/>
                </a:cubicBezTo>
                <a:cubicBezTo>
                  <a:pt x="461670" y="154870"/>
                  <a:pt x="464327" y="154448"/>
                  <a:pt x="467178" y="154448"/>
                </a:cubicBezTo>
                <a:cubicBezTo>
                  <a:pt x="470012" y="154448"/>
                  <a:pt x="472686" y="154954"/>
                  <a:pt x="475182" y="155958"/>
                </a:cubicBezTo>
                <a:lnTo>
                  <a:pt x="493502" y="155958"/>
                </a:lnTo>
                <a:lnTo>
                  <a:pt x="492102" y="163852"/>
                </a:lnTo>
                <a:close/>
                <a:moveTo>
                  <a:pt x="423681" y="216112"/>
                </a:moveTo>
                <a:lnTo>
                  <a:pt x="423681" y="177390"/>
                </a:lnTo>
                <a:cubicBezTo>
                  <a:pt x="423681" y="172295"/>
                  <a:pt x="422829" y="168626"/>
                  <a:pt x="421092" y="166416"/>
                </a:cubicBezTo>
                <a:cubicBezTo>
                  <a:pt x="419405" y="164207"/>
                  <a:pt x="416799" y="163102"/>
                  <a:pt x="413290" y="163102"/>
                </a:cubicBezTo>
                <a:cubicBezTo>
                  <a:pt x="410270" y="163102"/>
                  <a:pt x="407757" y="163852"/>
                  <a:pt x="405775" y="165354"/>
                </a:cubicBezTo>
                <a:cubicBezTo>
                  <a:pt x="403759" y="166855"/>
                  <a:pt x="402157" y="168314"/>
                  <a:pt x="401001" y="169748"/>
                </a:cubicBezTo>
                <a:lnTo>
                  <a:pt x="401001" y="216112"/>
                </a:lnTo>
                <a:lnTo>
                  <a:pt x="390846" y="216112"/>
                </a:lnTo>
                <a:lnTo>
                  <a:pt x="390846" y="155958"/>
                </a:lnTo>
                <a:lnTo>
                  <a:pt x="400115" y="155958"/>
                </a:lnTo>
                <a:lnTo>
                  <a:pt x="400115" y="162730"/>
                </a:lnTo>
                <a:lnTo>
                  <a:pt x="400377" y="162730"/>
                </a:lnTo>
                <a:cubicBezTo>
                  <a:pt x="400613" y="162216"/>
                  <a:pt x="401161" y="161491"/>
                  <a:pt x="401996" y="160529"/>
                </a:cubicBezTo>
                <a:cubicBezTo>
                  <a:pt x="402823" y="159559"/>
                  <a:pt x="403919" y="158657"/>
                  <a:pt x="405269" y="157771"/>
                </a:cubicBezTo>
                <a:cubicBezTo>
                  <a:pt x="406585" y="156894"/>
                  <a:pt x="408179" y="156118"/>
                  <a:pt x="410026" y="155452"/>
                </a:cubicBezTo>
                <a:cubicBezTo>
                  <a:pt x="411856" y="154777"/>
                  <a:pt x="413956" y="154448"/>
                  <a:pt x="416284" y="154448"/>
                </a:cubicBezTo>
                <a:cubicBezTo>
                  <a:pt x="418966" y="154448"/>
                  <a:pt x="421379" y="154853"/>
                  <a:pt x="423563" y="155637"/>
                </a:cubicBezTo>
                <a:cubicBezTo>
                  <a:pt x="425731" y="156438"/>
                  <a:pt x="427561" y="157704"/>
                  <a:pt x="429063" y="159458"/>
                </a:cubicBezTo>
                <a:cubicBezTo>
                  <a:pt x="430581" y="161212"/>
                  <a:pt x="431753" y="163498"/>
                  <a:pt x="432580" y="166290"/>
                </a:cubicBezTo>
                <a:cubicBezTo>
                  <a:pt x="433406" y="169090"/>
                  <a:pt x="433828" y="172540"/>
                  <a:pt x="433828" y="176631"/>
                </a:cubicBezTo>
                <a:lnTo>
                  <a:pt x="433828" y="216112"/>
                </a:lnTo>
                <a:lnTo>
                  <a:pt x="423681" y="216112"/>
                </a:lnTo>
                <a:close/>
                <a:moveTo>
                  <a:pt x="375310" y="216112"/>
                </a:moveTo>
                <a:lnTo>
                  <a:pt x="366032" y="216112"/>
                </a:lnTo>
                <a:lnTo>
                  <a:pt x="366032" y="209348"/>
                </a:lnTo>
                <a:lnTo>
                  <a:pt x="365779" y="209348"/>
                </a:lnTo>
                <a:cubicBezTo>
                  <a:pt x="365517" y="209837"/>
                  <a:pt x="364977" y="210579"/>
                  <a:pt x="364151" y="211541"/>
                </a:cubicBezTo>
                <a:cubicBezTo>
                  <a:pt x="363316" y="212494"/>
                  <a:pt x="362245" y="213413"/>
                  <a:pt x="360954" y="214299"/>
                </a:cubicBezTo>
                <a:cubicBezTo>
                  <a:pt x="359664" y="215168"/>
                  <a:pt x="358086" y="215952"/>
                  <a:pt x="356248" y="216610"/>
                </a:cubicBezTo>
                <a:cubicBezTo>
                  <a:pt x="354417" y="217285"/>
                  <a:pt x="352376" y="217614"/>
                  <a:pt x="350107" y="217614"/>
                </a:cubicBezTo>
                <a:cubicBezTo>
                  <a:pt x="347442" y="217614"/>
                  <a:pt x="345055" y="217217"/>
                  <a:pt x="342921" y="216416"/>
                </a:cubicBezTo>
                <a:cubicBezTo>
                  <a:pt x="340779" y="215632"/>
                  <a:pt x="338957" y="214358"/>
                  <a:pt x="337464" y="212595"/>
                </a:cubicBezTo>
                <a:cubicBezTo>
                  <a:pt x="335946" y="210841"/>
                  <a:pt x="334816" y="208572"/>
                  <a:pt x="334014" y="205772"/>
                </a:cubicBezTo>
                <a:cubicBezTo>
                  <a:pt x="333222" y="202971"/>
                  <a:pt x="332825" y="199530"/>
                  <a:pt x="332825" y="195439"/>
                </a:cubicBezTo>
                <a:lnTo>
                  <a:pt x="332825" y="155958"/>
                </a:lnTo>
                <a:lnTo>
                  <a:pt x="342980" y="155958"/>
                </a:lnTo>
                <a:lnTo>
                  <a:pt x="342980" y="194680"/>
                </a:lnTo>
                <a:cubicBezTo>
                  <a:pt x="342980" y="199699"/>
                  <a:pt x="343782" y="203267"/>
                  <a:pt x="345418" y="205392"/>
                </a:cubicBezTo>
                <a:cubicBezTo>
                  <a:pt x="347046" y="207518"/>
                  <a:pt x="349559" y="208589"/>
                  <a:pt x="353000" y="208589"/>
                </a:cubicBezTo>
                <a:cubicBezTo>
                  <a:pt x="355936" y="208589"/>
                  <a:pt x="358373" y="207855"/>
                  <a:pt x="360397" y="206396"/>
                </a:cubicBezTo>
                <a:cubicBezTo>
                  <a:pt x="362388" y="204945"/>
                  <a:pt x="363999" y="203503"/>
                  <a:pt x="365146" y="202069"/>
                </a:cubicBezTo>
                <a:lnTo>
                  <a:pt x="365146" y="155958"/>
                </a:lnTo>
                <a:lnTo>
                  <a:pt x="375310" y="155958"/>
                </a:lnTo>
                <a:lnTo>
                  <a:pt x="375310" y="216112"/>
                </a:lnTo>
                <a:close/>
                <a:moveTo>
                  <a:pt x="296228" y="208589"/>
                </a:moveTo>
                <a:cubicBezTo>
                  <a:pt x="297822" y="208589"/>
                  <a:pt x="299239" y="208369"/>
                  <a:pt x="300487" y="207965"/>
                </a:cubicBezTo>
                <a:cubicBezTo>
                  <a:pt x="301744" y="207551"/>
                  <a:pt x="302832" y="207020"/>
                  <a:pt x="303751" y="206396"/>
                </a:cubicBezTo>
                <a:cubicBezTo>
                  <a:pt x="304671" y="205772"/>
                  <a:pt x="305438" y="205131"/>
                  <a:pt x="306071" y="204447"/>
                </a:cubicBezTo>
                <a:cubicBezTo>
                  <a:pt x="306703" y="203781"/>
                  <a:pt x="307176" y="203208"/>
                  <a:pt x="307513" y="202701"/>
                </a:cubicBezTo>
                <a:lnTo>
                  <a:pt x="307513" y="165598"/>
                </a:lnTo>
                <a:cubicBezTo>
                  <a:pt x="306602" y="165025"/>
                  <a:pt x="305523" y="164510"/>
                  <a:pt x="304317" y="164097"/>
                </a:cubicBezTo>
                <a:cubicBezTo>
                  <a:pt x="303110" y="163684"/>
                  <a:pt x="301575" y="163481"/>
                  <a:pt x="299745" y="163481"/>
                </a:cubicBezTo>
                <a:cubicBezTo>
                  <a:pt x="297392" y="163481"/>
                  <a:pt x="295199" y="163869"/>
                  <a:pt x="293166" y="164662"/>
                </a:cubicBezTo>
                <a:cubicBezTo>
                  <a:pt x="291108" y="165463"/>
                  <a:pt x="289337" y="166779"/>
                  <a:pt x="287836" y="168618"/>
                </a:cubicBezTo>
                <a:cubicBezTo>
                  <a:pt x="286334" y="170448"/>
                  <a:pt x="285137" y="172835"/>
                  <a:pt x="284268" y="175753"/>
                </a:cubicBezTo>
                <a:cubicBezTo>
                  <a:pt x="283374" y="178680"/>
                  <a:pt x="282944" y="182273"/>
                  <a:pt x="282944" y="186533"/>
                </a:cubicBezTo>
                <a:cubicBezTo>
                  <a:pt x="282944" y="190708"/>
                  <a:pt x="283298" y="194208"/>
                  <a:pt x="284006" y="197000"/>
                </a:cubicBezTo>
                <a:cubicBezTo>
                  <a:pt x="284715" y="199792"/>
                  <a:pt x="285702" y="202052"/>
                  <a:pt x="286958" y="203764"/>
                </a:cubicBezTo>
                <a:cubicBezTo>
                  <a:pt x="288215" y="205476"/>
                  <a:pt x="289632" y="206708"/>
                  <a:pt x="291209" y="207459"/>
                </a:cubicBezTo>
                <a:cubicBezTo>
                  <a:pt x="292804" y="208209"/>
                  <a:pt x="294474" y="208589"/>
                  <a:pt x="296228" y="208589"/>
                </a:cubicBezTo>
                <a:close/>
                <a:moveTo>
                  <a:pt x="272417" y="186904"/>
                </a:moveTo>
                <a:cubicBezTo>
                  <a:pt x="272417" y="180814"/>
                  <a:pt x="273210" y="175711"/>
                  <a:pt x="274796" y="171612"/>
                </a:cubicBezTo>
                <a:cubicBezTo>
                  <a:pt x="276382" y="167530"/>
                  <a:pt x="278431" y="164223"/>
                  <a:pt x="280945" y="161718"/>
                </a:cubicBezTo>
                <a:cubicBezTo>
                  <a:pt x="283433" y="159213"/>
                  <a:pt x="286284" y="157434"/>
                  <a:pt x="289455" y="156388"/>
                </a:cubicBezTo>
                <a:cubicBezTo>
                  <a:pt x="292643" y="155350"/>
                  <a:pt x="295815" y="154827"/>
                  <a:pt x="298986" y="154827"/>
                </a:cubicBezTo>
                <a:cubicBezTo>
                  <a:pt x="300917" y="154827"/>
                  <a:pt x="302579" y="154971"/>
                  <a:pt x="303996" y="155266"/>
                </a:cubicBezTo>
                <a:cubicBezTo>
                  <a:pt x="305413" y="155561"/>
                  <a:pt x="306602" y="155915"/>
                  <a:pt x="307513" y="156329"/>
                </a:cubicBezTo>
                <a:lnTo>
                  <a:pt x="307513" y="127508"/>
                </a:lnTo>
                <a:lnTo>
                  <a:pt x="317660" y="126378"/>
                </a:lnTo>
                <a:lnTo>
                  <a:pt x="317660" y="216112"/>
                </a:lnTo>
                <a:lnTo>
                  <a:pt x="308382" y="216112"/>
                </a:lnTo>
                <a:lnTo>
                  <a:pt x="308382" y="209711"/>
                </a:lnTo>
                <a:lnTo>
                  <a:pt x="308137" y="209711"/>
                </a:lnTo>
                <a:cubicBezTo>
                  <a:pt x="307893" y="210233"/>
                  <a:pt x="307437" y="210908"/>
                  <a:pt x="306763" y="211794"/>
                </a:cubicBezTo>
                <a:cubicBezTo>
                  <a:pt x="306079" y="212663"/>
                  <a:pt x="305168" y="213540"/>
                  <a:pt x="303996" y="214425"/>
                </a:cubicBezTo>
                <a:cubicBezTo>
                  <a:pt x="302832" y="215294"/>
                  <a:pt x="301364" y="216053"/>
                  <a:pt x="299610" y="216677"/>
                </a:cubicBezTo>
                <a:cubicBezTo>
                  <a:pt x="297864" y="217302"/>
                  <a:pt x="295815" y="217614"/>
                  <a:pt x="293470" y="217614"/>
                </a:cubicBezTo>
                <a:cubicBezTo>
                  <a:pt x="290627" y="217614"/>
                  <a:pt x="287937" y="217065"/>
                  <a:pt x="285390" y="215927"/>
                </a:cubicBezTo>
                <a:cubicBezTo>
                  <a:pt x="282842" y="214788"/>
                  <a:pt x="280599" y="213000"/>
                  <a:pt x="278684" y="210537"/>
                </a:cubicBezTo>
                <a:cubicBezTo>
                  <a:pt x="276770" y="208074"/>
                  <a:pt x="275234" y="204903"/>
                  <a:pt x="274113" y="201006"/>
                </a:cubicBezTo>
                <a:cubicBezTo>
                  <a:pt x="272982" y="197118"/>
                  <a:pt x="272417" y="192428"/>
                  <a:pt x="272417" y="186904"/>
                </a:cubicBezTo>
                <a:close/>
                <a:moveTo>
                  <a:pt x="256636" y="202069"/>
                </a:moveTo>
                <a:cubicBezTo>
                  <a:pt x="256636" y="204574"/>
                  <a:pt x="256982" y="206345"/>
                  <a:pt x="257691" y="207340"/>
                </a:cubicBezTo>
                <a:cubicBezTo>
                  <a:pt x="258391" y="208336"/>
                  <a:pt x="259631" y="208833"/>
                  <a:pt x="261393" y="208833"/>
                </a:cubicBezTo>
                <a:cubicBezTo>
                  <a:pt x="262304" y="208833"/>
                  <a:pt x="263080" y="208757"/>
                  <a:pt x="263713" y="208589"/>
                </a:cubicBezTo>
                <a:cubicBezTo>
                  <a:pt x="264329" y="208412"/>
                  <a:pt x="264818" y="208251"/>
                  <a:pt x="265138" y="208091"/>
                </a:cubicBezTo>
                <a:lnTo>
                  <a:pt x="266032" y="215615"/>
                </a:lnTo>
                <a:cubicBezTo>
                  <a:pt x="265526" y="215859"/>
                  <a:pt x="264607" y="216197"/>
                  <a:pt x="263274" y="216610"/>
                </a:cubicBezTo>
                <a:cubicBezTo>
                  <a:pt x="261942" y="217032"/>
                  <a:pt x="260128" y="217242"/>
                  <a:pt x="257876" y="217242"/>
                </a:cubicBezTo>
                <a:cubicBezTo>
                  <a:pt x="254452" y="217242"/>
                  <a:pt x="251694" y="216197"/>
                  <a:pt x="249602" y="214105"/>
                </a:cubicBezTo>
                <a:cubicBezTo>
                  <a:pt x="247519" y="212022"/>
                  <a:pt x="246473" y="208294"/>
                  <a:pt x="246473" y="202946"/>
                </a:cubicBezTo>
                <a:lnTo>
                  <a:pt x="246473" y="127508"/>
                </a:lnTo>
                <a:lnTo>
                  <a:pt x="256636" y="126378"/>
                </a:lnTo>
                <a:lnTo>
                  <a:pt x="256636" y="202069"/>
                </a:lnTo>
                <a:close/>
                <a:moveTo>
                  <a:pt x="226045" y="141408"/>
                </a:moveTo>
                <a:cubicBezTo>
                  <a:pt x="223961" y="141408"/>
                  <a:pt x="222283" y="140750"/>
                  <a:pt x="221034" y="139418"/>
                </a:cubicBezTo>
                <a:cubicBezTo>
                  <a:pt x="219778" y="138068"/>
                  <a:pt x="219145" y="136314"/>
                  <a:pt x="219145" y="134138"/>
                </a:cubicBezTo>
                <a:cubicBezTo>
                  <a:pt x="219145" y="132063"/>
                  <a:pt x="219778" y="130342"/>
                  <a:pt x="221034" y="129001"/>
                </a:cubicBezTo>
                <a:cubicBezTo>
                  <a:pt x="222283" y="127677"/>
                  <a:pt x="223961" y="127002"/>
                  <a:pt x="226045" y="127002"/>
                </a:cubicBezTo>
                <a:cubicBezTo>
                  <a:pt x="228052" y="127002"/>
                  <a:pt x="229671" y="127677"/>
                  <a:pt x="230928" y="129001"/>
                </a:cubicBezTo>
                <a:cubicBezTo>
                  <a:pt x="232185" y="130342"/>
                  <a:pt x="232809" y="132063"/>
                  <a:pt x="232809" y="134138"/>
                </a:cubicBezTo>
                <a:cubicBezTo>
                  <a:pt x="232809" y="136314"/>
                  <a:pt x="232185" y="138068"/>
                  <a:pt x="230928" y="139418"/>
                </a:cubicBezTo>
                <a:cubicBezTo>
                  <a:pt x="229671" y="140750"/>
                  <a:pt x="228052" y="141408"/>
                  <a:pt x="226045" y="141408"/>
                </a:cubicBezTo>
                <a:close/>
                <a:moveTo>
                  <a:pt x="231055" y="216112"/>
                </a:moveTo>
                <a:lnTo>
                  <a:pt x="220900" y="216112"/>
                </a:lnTo>
                <a:lnTo>
                  <a:pt x="220900" y="155958"/>
                </a:lnTo>
                <a:lnTo>
                  <a:pt x="231055" y="155958"/>
                </a:lnTo>
                <a:lnTo>
                  <a:pt x="231055" y="216112"/>
                </a:lnTo>
                <a:close/>
                <a:moveTo>
                  <a:pt x="195841" y="191931"/>
                </a:moveTo>
                <a:cubicBezTo>
                  <a:pt x="195841" y="187241"/>
                  <a:pt x="194314" y="183555"/>
                  <a:pt x="191261" y="180831"/>
                </a:cubicBezTo>
                <a:cubicBezTo>
                  <a:pt x="188216" y="178115"/>
                  <a:pt x="183847" y="176757"/>
                  <a:pt x="178170" y="176757"/>
                </a:cubicBezTo>
                <a:lnTo>
                  <a:pt x="170773" y="176757"/>
                </a:lnTo>
                <a:lnTo>
                  <a:pt x="170773" y="207079"/>
                </a:lnTo>
                <a:lnTo>
                  <a:pt x="177546" y="207079"/>
                </a:lnTo>
                <a:cubicBezTo>
                  <a:pt x="183973" y="207079"/>
                  <a:pt x="188629" y="205814"/>
                  <a:pt x="191514" y="203267"/>
                </a:cubicBezTo>
                <a:cubicBezTo>
                  <a:pt x="194398" y="200719"/>
                  <a:pt x="195841" y="196932"/>
                  <a:pt x="195841" y="191931"/>
                </a:cubicBezTo>
                <a:close/>
                <a:moveTo>
                  <a:pt x="194204" y="152069"/>
                </a:moveTo>
                <a:cubicBezTo>
                  <a:pt x="194204" y="148063"/>
                  <a:pt x="192787" y="144757"/>
                  <a:pt x="189953" y="142176"/>
                </a:cubicBezTo>
                <a:cubicBezTo>
                  <a:pt x="187111" y="139569"/>
                  <a:pt x="182641" y="138279"/>
                  <a:pt x="176543" y="138279"/>
                </a:cubicBezTo>
                <a:lnTo>
                  <a:pt x="170773" y="138279"/>
                </a:lnTo>
                <a:lnTo>
                  <a:pt x="170773" y="168112"/>
                </a:lnTo>
                <a:lnTo>
                  <a:pt x="176424" y="168112"/>
                </a:lnTo>
                <a:cubicBezTo>
                  <a:pt x="182253" y="168112"/>
                  <a:pt x="186681" y="166686"/>
                  <a:pt x="189700" y="163852"/>
                </a:cubicBezTo>
                <a:cubicBezTo>
                  <a:pt x="192711" y="161010"/>
                  <a:pt x="194204" y="157079"/>
                  <a:pt x="194204" y="152069"/>
                </a:cubicBezTo>
                <a:close/>
                <a:moveTo>
                  <a:pt x="205237" y="151690"/>
                </a:moveTo>
                <a:cubicBezTo>
                  <a:pt x="205237" y="154701"/>
                  <a:pt x="204866" y="157332"/>
                  <a:pt x="204115" y="159584"/>
                </a:cubicBezTo>
                <a:cubicBezTo>
                  <a:pt x="203364" y="161845"/>
                  <a:pt x="202335" y="163793"/>
                  <a:pt x="201036" y="165421"/>
                </a:cubicBezTo>
                <a:cubicBezTo>
                  <a:pt x="199746" y="167049"/>
                  <a:pt x="198236" y="168365"/>
                  <a:pt x="196532" y="169360"/>
                </a:cubicBezTo>
                <a:cubicBezTo>
                  <a:pt x="194812" y="170372"/>
                  <a:pt x="193040" y="171114"/>
                  <a:pt x="191202" y="171612"/>
                </a:cubicBezTo>
                <a:lnTo>
                  <a:pt x="191202" y="171873"/>
                </a:lnTo>
                <a:cubicBezTo>
                  <a:pt x="193454" y="172295"/>
                  <a:pt x="195571" y="173080"/>
                  <a:pt x="197528" y="174252"/>
                </a:cubicBezTo>
                <a:cubicBezTo>
                  <a:pt x="199501" y="175424"/>
                  <a:pt x="201205" y="176884"/>
                  <a:pt x="202673" y="178638"/>
                </a:cubicBezTo>
                <a:cubicBezTo>
                  <a:pt x="204140" y="180392"/>
                  <a:pt x="205313" y="182467"/>
                  <a:pt x="206181" y="184854"/>
                </a:cubicBezTo>
                <a:cubicBezTo>
                  <a:pt x="207059" y="187233"/>
                  <a:pt x="207497" y="189839"/>
                  <a:pt x="207497" y="192690"/>
                </a:cubicBezTo>
                <a:cubicBezTo>
                  <a:pt x="207497" y="196106"/>
                  <a:pt x="206907" y="199235"/>
                  <a:pt x="205751" y="202069"/>
                </a:cubicBezTo>
                <a:cubicBezTo>
                  <a:pt x="204562" y="204928"/>
                  <a:pt x="202749" y="207383"/>
                  <a:pt x="200294" y="209466"/>
                </a:cubicBezTo>
                <a:cubicBezTo>
                  <a:pt x="197831" y="211558"/>
                  <a:pt x="194710" y="213186"/>
                  <a:pt x="190957" y="214358"/>
                </a:cubicBezTo>
                <a:cubicBezTo>
                  <a:pt x="187195" y="215530"/>
                  <a:pt x="182725" y="216112"/>
                  <a:pt x="177546" y="216112"/>
                </a:cubicBezTo>
                <a:lnTo>
                  <a:pt x="159876" y="216112"/>
                </a:lnTo>
                <a:lnTo>
                  <a:pt x="159876" y="129634"/>
                </a:lnTo>
                <a:lnTo>
                  <a:pt x="176543" y="129634"/>
                </a:lnTo>
                <a:cubicBezTo>
                  <a:pt x="181637" y="129634"/>
                  <a:pt x="185998" y="130148"/>
                  <a:pt x="189633" y="131194"/>
                </a:cubicBezTo>
                <a:cubicBezTo>
                  <a:pt x="193277" y="132248"/>
                  <a:pt x="196262" y="133733"/>
                  <a:pt x="198599" y="135647"/>
                </a:cubicBezTo>
                <a:cubicBezTo>
                  <a:pt x="200927" y="137570"/>
                  <a:pt x="202630" y="139898"/>
                  <a:pt x="203676" y="142606"/>
                </a:cubicBezTo>
                <a:cubicBezTo>
                  <a:pt x="204714" y="145322"/>
                  <a:pt x="205237" y="148350"/>
                  <a:pt x="205237" y="151690"/>
                </a:cubicBezTo>
                <a:close/>
                <a:moveTo>
                  <a:pt x="124029" y="164856"/>
                </a:moveTo>
                <a:cubicBezTo>
                  <a:pt x="123776" y="164687"/>
                  <a:pt x="123228" y="164468"/>
                  <a:pt x="122402" y="164223"/>
                </a:cubicBezTo>
                <a:cubicBezTo>
                  <a:pt x="121567" y="163979"/>
                  <a:pt x="120436" y="163852"/>
                  <a:pt x="119019" y="163852"/>
                </a:cubicBezTo>
                <a:cubicBezTo>
                  <a:pt x="115840" y="163852"/>
                  <a:pt x="113351" y="164704"/>
                  <a:pt x="111563" y="166416"/>
                </a:cubicBezTo>
                <a:cubicBezTo>
                  <a:pt x="109758" y="168137"/>
                  <a:pt x="108485" y="169993"/>
                  <a:pt x="107734" y="171992"/>
                </a:cubicBezTo>
                <a:lnTo>
                  <a:pt x="107734" y="216112"/>
                </a:lnTo>
                <a:lnTo>
                  <a:pt x="97579" y="216112"/>
                </a:lnTo>
                <a:lnTo>
                  <a:pt x="97579" y="155958"/>
                </a:lnTo>
                <a:lnTo>
                  <a:pt x="106857" y="155958"/>
                </a:lnTo>
                <a:lnTo>
                  <a:pt x="106857" y="164097"/>
                </a:lnTo>
                <a:lnTo>
                  <a:pt x="107118" y="164097"/>
                </a:lnTo>
                <a:cubicBezTo>
                  <a:pt x="107523" y="162933"/>
                  <a:pt x="108071" y="161777"/>
                  <a:pt x="108746" y="160656"/>
                </a:cubicBezTo>
                <a:cubicBezTo>
                  <a:pt x="109413" y="159525"/>
                  <a:pt x="110239" y="158522"/>
                  <a:pt x="111243" y="157644"/>
                </a:cubicBezTo>
                <a:cubicBezTo>
                  <a:pt x="112255" y="156767"/>
                  <a:pt x="113436" y="156076"/>
                  <a:pt x="114811" y="155578"/>
                </a:cubicBezTo>
                <a:cubicBezTo>
                  <a:pt x="116194" y="155080"/>
                  <a:pt x="117847" y="154827"/>
                  <a:pt x="119770" y="154827"/>
                </a:cubicBezTo>
                <a:cubicBezTo>
                  <a:pt x="121187" y="154827"/>
                  <a:pt x="122343" y="154954"/>
                  <a:pt x="123211" y="155198"/>
                </a:cubicBezTo>
                <a:cubicBezTo>
                  <a:pt x="124088" y="155452"/>
                  <a:pt x="124780" y="155654"/>
                  <a:pt x="125278" y="155823"/>
                </a:cubicBezTo>
                <a:lnTo>
                  <a:pt x="124029" y="164856"/>
                </a:lnTo>
                <a:close/>
                <a:moveTo>
                  <a:pt x="76408" y="138658"/>
                </a:moveTo>
                <a:cubicBezTo>
                  <a:pt x="76408" y="140590"/>
                  <a:pt x="75818" y="142125"/>
                  <a:pt x="74662" y="143297"/>
                </a:cubicBezTo>
                <a:cubicBezTo>
                  <a:pt x="73482" y="144461"/>
                  <a:pt x="72056" y="145060"/>
                  <a:pt x="70395" y="145060"/>
                </a:cubicBezTo>
                <a:cubicBezTo>
                  <a:pt x="68716" y="145060"/>
                  <a:pt x="67299" y="144461"/>
                  <a:pt x="66127" y="143297"/>
                </a:cubicBezTo>
                <a:cubicBezTo>
                  <a:pt x="64963" y="142125"/>
                  <a:pt x="64364" y="140590"/>
                  <a:pt x="64364" y="138658"/>
                </a:cubicBezTo>
                <a:cubicBezTo>
                  <a:pt x="64364" y="136735"/>
                  <a:pt x="64963" y="135183"/>
                  <a:pt x="66127" y="134019"/>
                </a:cubicBezTo>
                <a:cubicBezTo>
                  <a:pt x="67299" y="132856"/>
                  <a:pt x="68716" y="132265"/>
                  <a:pt x="70395" y="132265"/>
                </a:cubicBezTo>
                <a:cubicBezTo>
                  <a:pt x="72056" y="132265"/>
                  <a:pt x="73482" y="132856"/>
                  <a:pt x="74662" y="134019"/>
                </a:cubicBezTo>
                <a:cubicBezTo>
                  <a:pt x="75818" y="135183"/>
                  <a:pt x="76408" y="136735"/>
                  <a:pt x="76408" y="138658"/>
                </a:cubicBezTo>
                <a:close/>
                <a:moveTo>
                  <a:pt x="57110" y="138658"/>
                </a:moveTo>
                <a:cubicBezTo>
                  <a:pt x="57110" y="140590"/>
                  <a:pt x="56520" y="142125"/>
                  <a:pt x="55347" y="143297"/>
                </a:cubicBezTo>
                <a:cubicBezTo>
                  <a:pt x="54184" y="144461"/>
                  <a:pt x="52767" y="145060"/>
                  <a:pt x="51088" y="145060"/>
                </a:cubicBezTo>
                <a:cubicBezTo>
                  <a:pt x="49418" y="145060"/>
                  <a:pt x="47993" y="144461"/>
                  <a:pt x="46829" y="143297"/>
                </a:cubicBezTo>
                <a:cubicBezTo>
                  <a:pt x="45665" y="142125"/>
                  <a:pt x="45066" y="140590"/>
                  <a:pt x="45066" y="138658"/>
                </a:cubicBezTo>
                <a:cubicBezTo>
                  <a:pt x="45066" y="136735"/>
                  <a:pt x="45665" y="135183"/>
                  <a:pt x="46829" y="134019"/>
                </a:cubicBezTo>
                <a:cubicBezTo>
                  <a:pt x="47993" y="132856"/>
                  <a:pt x="49418" y="132265"/>
                  <a:pt x="51088" y="132265"/>
                </a:cubicBezTo>
                <a:cubicBezTo>
                  <a:pt x="52767" y="132265"/>
                  <a:pt x="54184" y="132856"/>
                  <a:pt x="55347" y="134019"/>
                </a:cubicBezTo>
                <a:cubicBezTo>
                  <a:pt x="56520" y="135183"/>
                  <a:pt x="57110" y="136735"/>
                  <a:pt x="57110" y="138658"/>
                </a:cubicBezTo>
                <a:close/>
                <a:moveTo>
                  <a:pt x="82043" y="216112"/>
                </a:moveTo>
                <a:lnTo>
                  <a:pt x="72773" y="216112"/>
                </a:lnTo>
                <a:lnTo>
                  <a:pt x="72773" y="209348"/>
                </a:lnTo>
                <a:lnTo>
                  <a:pt x="72528" y="209348"/>
                </a:lnTo>
                <a:cubicBezTo>
                  <a:pt x="72259" y="209837"/>
                  <a:pt x="71727" y="210579"/>
                  <a:pt x="70892" y="211541"/>
                </a:cubicBezTo>
                <a:cubicBezTo>
                  <a:pt x="70057" y="212494"/>
                  <a:pt x="68994" y="213413"/>
                  <a:pt x="67687" y="214299"/>
                </a:cubicBezTo>
                <a:cubicBezTo>
                  <a:pt x="66405" y="215168"/>
                  <a:pt x="64828" y="215952"/>
                  <a:pt x="62998" y="216610"/>
                </a:cubicBezTo>
                <a:cubicBezTo>
                  <a:pt x="61159" y="217285"/>
                  <a:pt x="59109" y="217614"/>
                  <a:pt x="56849" y="217614"/>
                </a:cubicBezTo>
                <a:cubicBezTo>
                  <a:pt x="54184" y="217614"/>
                  <a:pt x="51771" y="217217"/>
                  <a:pt x="49654" y="216416"/>
                </a:cubicBezTo>
                <a:cubicBezTo>
                  <a:pt x="47520" y="215632"/>
                  <a:pt x="45707" y="214358"/>
                  <a:pt x="44197" y="212595"/>
                </a:cubicBezTo>
                <a:cubicBezTo>
                  <a:pt x="42687" y="210841"/>
                  <a:pt x="41540" y="208572"/>
                  <a:pt x="40747" y="205772"/>
                </a:cubicBezTo>
                <a:cubicBezTo>
                  <a:pt x="39963" y="202971"/>
                  <a:pt x="39567" y="199530"/>
                  <a:pt x="39567" y="195439"/>
                </a:cubicBezTo>
                <a:lnTo>
                  <a:pt x="39567" y="155958"/>
                </a:lnTo>
                <a:lnTo>
                  <a:pt x="49713" y="155958"/>
                </a:lnTo>
                <a:lnTo>
                  <a:pt x="49713" y="194680"/>
                </a:lnTo>
                <a:cubicBezTo>
                  <a:pt x="49713" y="199699"/>
                  <a:pt x="50523" y="203267"/>
                  <a:pt x="52159" y="205392"/>
                </a:cubicBezTo>
                <a:cubicBezTo>
                  <a:pt x="53787" y="207518"/>
                  <a:pt x="56309" y="208589"/>
                  <a:pt x="59733" y="208589"/>
                </a:cubicBezTo>
                <a:cubicBezTo>
                  <a:pt x="62660" y="208589"/>
                  <a:pt x="65131" y="207855"/>
                  <a:pt x="67122" y="206396"/>
                </a:cubicBezTo>
                <a:cubicBezTo>
                  <a:pt x="69138" y="204945"/>
                  <a:pt x="70724" y="203503"/>
                  <a:pt x="71896" y="202069"/>
                </a:cubicBezTo>
                <a:lnTo>
                  <a:pt x="71896" y="155958"/>
                </a:lnTo>
                <a:lnTo>
                  <a:pt x="82043" y="155958"/>
                </a:lnTo>
                <a:lnTo>
                  <a:pt x="82043" y="216112"/>
                </a:lnTo>
                <a:close/>
                <a:moveTo>
                  <a:pt x="29909" y="164223"/>
                </a:moveTo>
                <a:lnTo>
                  <a:pt x="17628" y="164223"/>
                </a:lnTo>
                <a:lnTo>
                  <a:pt x="17628" y="216112"/>
                </a:lnTo>
                <a:lnTo>
                  <a:pt x="7473" y="216112"/>
                </a:lnTo>
                <a:lnTo>
                  <a:pt x="7473" y="164223"/>
                </a:lnTo>
                <a:lnTo>
                  <a:pt x="203" y="164223"/>
                </a:lnTo>
                <a:lnTo>
                  <a:pt x="203" y="157450"/>
                </a:lnTo>
                <a:lnTo>
                  <a:pt x="7473" y="156076"/>
                </a:lnTo>
                <a:lnTo>
                  <a:pt x="7473" y="144048"/>
                </a:lnTo>
                <a:cubicBezTo>
                  <a:pt x="7473" y="140792"/>
                  <a:pt x="7929" y="137992"/>
                  <a:pt x="8865" y="135647"/>
                </a:cubicBezTo>
                <a:cubicBezTo>
                  <a:pt x="9776" y="133311"/>
                  <a:pt x="10982" y="131388"/>
                  <a:pt x="12483" y="129895"/>
                </a:cubicBezTo>
                <a:cubicBezTo>
                  <a:pt x="13993" y="128377"/>
                  <a:pt x="15748" y="127297"/>
                  <a:pt x="17755" y="126622"/>
                </a:cubicBezTo>
                <a:cubicBezTo>
                  <a:pt x="19762" y="125956"/>
                  <a:pt x="21896" y="125627"/>
                  <a:pt x="24148" y="125627"/>
                </a:cubicBezTo>
                <a:cubicBezTo>
                  <a:pt x="26316" y="125627"/>
                  <a:pt x="28155" y="125922"/>
                  <a:pt x="29656" y="126504"/>
                </a:cubicBezTo>
                <a:cubicBezTo>
                  <a:pt x="31166" y="127086"/>
                  <a:pt x="32161" y="127550"/>
                  <a:pt x="32667" y="127879"/>
                </a:cubicBezTo>
                <a:lnTo>
                  <a:pt x="30542" y="136280"/>
                </a:lnTo>
                <a:cubicBezTo>
                  <a:pt x="30036" y="135951"/>
                  <a:pt x="29327" y="135588"/>
                  <a:pt x="28408" y="135209"/>
                </a:cubicBezTo>
                <a:cubicBezTo>
                  <a:pt x="27488" y="134846"/>
                  <a:pt x="26358" y="134652"/>
                  <a:pt x="25026" y="134652"/>
                </a:cubicBezTo>
                <a:cubicBezTo>
                  <a:pt x="22605" y="134652"/>
                  <a:pt x="20758" y="135403"/>
                  <a:pt x="19501" y="136896"/>
                </a:cubicBezTo>
                <a:cubicBezTo>
                  <a:pt x="18253" y="138405"/>
                  <a:pt x="17628" y="141163"/>
                  <a:pt x="17628" y="145178"/>
                </a:cubicBezTo>
                <a:lnTo>
                  <a:pt x="17628" y="155958"/>
                </a:lnTo>
                <a:lnTo>
                  <a:pt x="31166" y="155958"/>
                </a:lnTo>
                <a:lnTo>
                  <a:pt x="29909" y="164223"/>
                </a:lnTo>
                <a:close/>
                <a:moveTo>
                  <a:pt x="819326" y="89730"/>
                </a:moveTo>
                <a:lnTo>
                  <a:pt x="819326" y="50999"/>
                </a:lnTo>
                <a:cubicBezTo>
                  <a:pt x="819326" y="46082"/>
                  <a:pt x="818618" y="42531"/>
                  <a:pt x="817192" y="40355"/>
                </a:cubicBezTo>
                <a:cubicBezTo>
                  <a:pt x="815784" y="38178"/>
                  <a:pt x="813473" y="37090"/>
                  <a:pt x="810310" y="37090"/>
                </a:cubicBezTo>
                <a:cubicBezTo>
                  <a:pt x="808631" y="37090"/>
                  <a:pt x="807155" y="37310"/>
                  <a:pt x="805839" y="37723"/>
                </a:cubicBezTo>
                <a:cubicBezTo>
                  <a:pt x="804557" y="38136"/>
                  <a:pt x="803427" y="38668"/>
                  <a:pt x="802415" y="39292"/>
                </a:cubicBezTo>
                <a:cubicBezTo>
                  <a:pt x="801394" y="39908"/>
                  <a:pt x="800534" y="40599"/>
                  <a:pt x="799783" y="41358"/>
                </a:cubicBezTo>
                <a:cubicBezTo>
                  <a:pt x="799033" y="42109"/>
                  <a:pt x="798409" y="42775"/>
                  <a:pt x="797902" y="43366"/>
                </a:cubicBezTo>
                <a:lnTo>
                  <a:pt x="797902" y="89730"/>
                </a:lnTo>
                <a:lnTo>
                  <a:pt x="787739" y="89730"/>
                </a:lnTo>
                <a:lnTo>
                  <a:pt x="787739" y="29575"/>
                </a:lnTo>
                <a:lnTo>
                  <a:pt x="797017" y="29575"/>
                </a:lnTo>
                <a:lnTo>
                  <a:pt x="797017" y="36340"/>
                </a:lnTo>
                <a:lnTo>
                  <a:pt x="797278" y="36340"/>
                </a:lnTo>
                <a:cubicBezTo>
                  <a:pt x="797692" y="35673"/>
                  <a:pt x="798324" y="34872"/>
                  <a:pt x="799142" y="33902"/>
                </a:cubicBezTo>
                <a:cubicBezTo>
                  <a:pt x="799986" y="32941"/>
                  <a:pt x="801032" y="32021"/>
                  <a:pt x="802288" y="31136"/>
                </a:cubicBezTo>
                <a:cubicBezTo>
                  <a:pt x="803537" y="30267"/>
                  <a:pt x="805013" y="29533"/>
                  <a:pt x="806666" y="28943"/>
                </a:cubicBezTo>
                <a:cubicBezTo>
                  <a:pt x="808344" y="28361"/>
                  <a:pt x="810208" y="28074"/>
                  <a:pt x="812317" y="28074"/>
                </a:cubicBezTo>
                <a:cubicBezTo>
                  <a:pt x="819166" y="28074"/>
                  <a:pt x="824007" y="30739"/>
                  <a:pt x="826850" y="36095"/>
                </a:cubicBezTo>
                <a:cubicBezTo>
                  <a:pt x="827423" y="35260"/>
                  <a:pt x="828224" y="34366"/>
                  <a:pt x="829245" y="33388"/>
                </a:cubicBezTo>
                <a:cubicBezTo>
                  <a:pt x="830223" y="32435"/>
                  <a:pt x="831404" y="31557"/>
                  <a:pt x="832728" y="30765"/>
                </a:cubicBezTo>
                <a:cubicBezTo>
                  <a:pt x="834078" y="29980"/>
                  <a:pt x="835588" y="29322"/>
                  <a:pt x="837249" y="28833"/>
                </a:cubicBezTo>
                <a:cubicBezTo>
                  <a:pt x="838919" y="28319"/>
                  <a:pt x="840767" y="28074"/>
                  <a:pt x="842774" y="28074"/>
                </a:cubicBezTo>
                <a:cubicBezTo>
                  <a:pt x="854970" y="28074"/>
                  <a:pt x="861068" y="35167"/>
                  <a:pt x="861068" y="49371"/>
                </a:cubicBezTo>
                <a:lnTo>
                  <a:pt x="861068" y="89730"/>
                </a:lnTo>
                <a:lnTo>
                  <a:pt x="850913" y="89730"/>
                </a:lnTo>
                <a:lnTo>
                  <a:pt x="850913" y="50999"/>
                </a:lnTo>
                <a:cubicBezTo>
                  <a:pt x="850913" y="46082"/>
                  <a:pt x="850036" y="42531"/>
                  <a:pt x="848290" y="40355"/>
                </a:cubicBezTo>
                <a:cubicBezTo>
                  <a:pt x="846536" y="38178"/>
                  <a:pt x="843946" y="37090"/>
                  <a:pt x="840505" y="37090"/>
                </a:cubicBezTo>
                <a:cubicBezTo>
                  <a:pt x="837671" y="37090"/>
                  <a:pt x="835318" y="37782"/>
                  <a:pt x="833437" y="39157"/>
                </a:cubicBezTo>
                <a:cubicBezTo>
                  <a:pt x="831539" y="40540"/>
                  <a:pt x="830063" y="41856"/>
                  <a:pt x="828992" y="43113"/>
                </a:cubicBezTo>
                <a:cubicBezTo>
                  <a:pt x="829144" y="44040"/>
                  <a:pt x="829279" y="45010"/>
                  <a:pt x="829363" y="46056"/>
                </a:cubicBezTo>
                <a:cubicBezTo>
                  <a:pt x="829439" y="47102"/>
                  <a:pt x="829481" y="48215"/>
                  <a:pt x="829481" y="49371"/>
                </a:cubicBezTo>
                <a:lnTo>
                  <a:pt x="829481" y="89730"/>
                </a:lnTo>
                <a:lnTo>
                  <a:pt x="819326" y="89730"/>
                </a:lnTo>
                <a:close/>
                <a:moveTo>
                  <a:pt x="772211" y="89730"/>
                </a:moveTo>
                <a:lnTo>
                  <a:pt x="762942" y="89730"/>
                </a:lnTo>
                <a:lnTo>
                  <a:pt x="762942" y="82966"/>
                </a:lnTo>
                <a:lnTo>
                  <a:pt x="762680" y="82966"/>
                </a:lnTo>
                <a:cubicBezTo>
                  <a:pt x="762435" y="83463"/>
                  <a:pt x="761887" y="84197"/>
                  <a:pt x="761069" y="85150"/>
                </a:cubicBezTo>
                <a:cubicBezTo>
                  <a:pt x="760226" y="86120"/>
                  <a:pt x="759155" y="87031"/>
                  <a:pt x="757856" y="87925"/>
                </a:cubicBezTo>
                <a:cubicBezTo>
                  <a:pt x="756565" y="88794"/>
                  <a:pt x="755005" y="89561"/>
                  <a:pt x="753158" y="90236"/>
                </a:cubicBezTo>
                <a:cubicBezTo>
                  <a:pt x="751319" y="90902"/>
                  <a:pt x="749269" y="91240"/>
                  <a:pt x="747034" y="91240"/>
                </a:cubicBezTo>
                <a:cubicBezTo>
                  <a:pt x="744344" y="91240"/>
                  <a:pt x="741940" y="90835"/>
                  <a:pt x="739797" y="90042"/>
                </a:cubicBezTo>
                <a:cubicBezTo>
                  <a:pt x="737672" y="89249"/>
                  <a:pt x="735867" y="87976"/>
                  <a:pt x="734349" y="86221"/>
                </a:cubicBezTo>
                <a:cubicBezTo>
                  <a:pt x="732864" y="84467"/>
                  <a:pt x="731700" y="82198"/>
                  <a:pt x="730899" y="79389"/>
                </a:cubicBezTo>
                <a:cubicBezTo>
                  <a:pt x="730131" y="76589"/>
                  <a:pt x="729710" y="73148"/>
                  <a:pt x="729710" y="69057"/>
                </a:cubicBezTo>
                <a:lnTo>
                  <a:pt x="729710" y="29575"/>
                </a:lnTo>
                <a:lnTo>
                  <a:pt x="739865" y="29575"/>
                </a:lnTo>
                <a:lnTo>
                  <a:pt x="739865" y="68298"/>
                </a:lnTo>
                <a:cubicBezTo>
                  <a:pt x="739865" y="73317"/>
                  <a:pt x="740691" y="76893"/>
                  <a:pt x="742311" y="79010"/>
                </a:cubicBezTo>
                <a:cubicBezTo>
                  <a:pt x="743947" y="81144"/>
                  <a:pt x="746469" y="82215"/>
                  <a:pt x="749902" y="82215"/>
                </a:cubicBezTo>
                <a:cubicBezTo>
                  <a:pt x="752829" y="82215"/>
                  <a:pt x="755283" y="81490"/>
                  <a:pt x="757290" y="80013"/>
                </a:cubicBezTo>
                <a:cubicBezTo>
                  <a:pt x="759306" y="78554"/>
                  <a:pt x="760884" y="77120"/>
                  <a:pt x="762056" y="75687"/>
                </a:cubicBezTo>
                <a:lnTo>
                  <a:pt x="762056" y="29575"/>
                </a:lnTo>
                <a:lnTo>
                  <a:pt x="772211" y="29575"/>
                </a:lnTo>
                <a:lnTo>
                  <a:pt x="772211" y="89730"/>
                </a:lnTo>
                <a:close/>
                <a:moveTo>
                  <a:pt x="709560" y="15043"/>
                </a:moveTo>
                <a:cubicBezTo>
                  <a:pt x="707451" y="15043"/>
                  <a:pt x="705790" y="14368"/>
                  <a:pt x="704524" y="13035"/>
                </a:cubicBezTo>
                <a:cubicBezTo>
                  <a:pt x="703268" y="11694"/>
                  <a:pt x="702643" y="9948"/>
                  <a:pt x="702643" y="7772"/>
                </a:cubicBezTo>
                <a:cubicBezTo>
                  <a:pt x="702643" y="5680"/>
                  <a:pt x="703268" y="3968"/>
                  <a:pt x="704524" y="2636"/>
                </a:cubicBezTo>
                <a:cubicBezTo>
                  <a:pt x="705790" y="1294"/>
                  <a:pt x="707451" y="628"/>
                  <a:pt x="709560" y="628"/>
                </a:cubicBezTo>
                <a:cubicBezTo>
                  <a:pt x="711550" y="628"/>
                  <a:pt x="713178" y="1294"/>
                  <a:pt x="714443" y="2636"/>
                </a:cubicBezTo>
                <a:cubicBezTo>
                  <a:pt x="715700" y="3968"/>
                  <a:pt x="716316" y="5680"/>
                  <a:pt x="716316" y="7772"/>
                </a:cubicBezTo>
                <a:cubicBezTo>
                  <a:pt x="716316" y="9948"/>
                  <a:pt x="715700" y="11694"/>
                  <a:pt x="714443" y="13035"/>
                </a:cubicBezTo>
                <a:cubicBezTo>
                  <a:pt x="713178" y="14368"/>
                  <a:pt x="711550" y="15043"/>
                  <a:pt x="709560" y="15043"/>
                </a:cubicBezTo>
                <a:close/>
                <a:moveTo>
                  <a:pt x="714561" y="89730"/>
                </a:moveTo>
                <a:lnTo>
                  <a:pt x="704398" y="89730"/>
                </a:lnTo>
                <a:lnTo>
                  <a:pt x="704398" y="29575"/>
                </a:lnTo>
                <a:lnTo>
                  <a:pt x="714561" y="29575"/>
                </a:lnTo>
                <a:lnTo>
                  <a:pt x="714561" y="89730"/>
                </a:lnTo>
                <a:close/>
                <a:moveTo>
                  <a:pt x="694386" y="38465"/>
                </a:moveTo>
                <a:cubicBezTo>
                  <a:pt x="694133" y="38305"/>
                  <a:pt x="693585" y="38103"/>
                  <a:pt x="692767" y="37850"/>
                </a:cubicBezTo>
                <a:cubicBezTo>
                  <a:pt x="691915" y="37596"/>
                  <a:pt x="690785" y="37470"/>
                  <a:pt x="689376" y="37470"/>
                </a:cubicBezTo>
                <a:cubicBezTo>
                  <a:pt x="686205" y="37470"/>
                  <a:pt x="683708" y="38330"/>
                  <a:pt x="681911" y="40034"/>
                </a:cubicBezTo>
                <a:cubicBezTo>
                  <a:pt x="680115" y="41755"/>
                  <a:pt x="678841" y="43619"/>
                  <a:pt x="678091" y="45618"/>
                </a:cubicBezTo>
                <a:lnTo>
                  <a:pt x="678091" y="89730"/>
                </a:lnTo>
                <a:lnTo>
                  <a:pt x="667944" y="89730"/>
                </a:lnTo>
                <a:lnTo>
                  <a:pt x="667944" y="29575"/>
                </a:lnTo>
                <a:lnTo>
                  <a:pt x="677214" y="29575"/>
                </a:lnTo>
                <a:lnTo>
                  <a:pt x="677214" y="37723"/>
                </a:lnTo>
                <a:lnTo>
                  <a:pt x="677450" y="37723"/>
                </a:lnTo>
                <a:cubicBezTo>
                  <a:pt x="677888" y="36559"/>
                  <a:pt x="678420" y="35403"/>
                  <a:pt x="679094" y="34273"/>
                </a:cubicBezTo>
                <a:cubicBezTo>
                  <a:pt x="679752" y="33143"/>
                  <a:pt x="680604" y="32148"/>
                  <a:pt x="681599" y="31262"/>
                </a:cubicBezTo>
                <a:cubicBezTo>
                  <a:pt x="682620" y="30393"/>
                  <a:pt x="683801" y="29702"/>
                  <a:pt x="685167" y="29204"/>
                </a:cubicBezTo>
                <a:cubicBezTo>
                  <a:pt x="686550" y="28698"/>
                  <a:pt x="688204" y="28445"/>
                  <a:pt x="690127" y="28445"/>
                </a:cubicBezTo>
                <a:cubicBezTo>
                  <a:pt x="691552" y="28445"/>
                  <a:pt x="692691" y="28572"/>
                  <a:pt x="693568" y="28833"/>
                </a:cubicBezTo>
                <a:cubicBezTo>
                  <a:pt x="694437" y="29069"/>
                  <a:pt x="695128" y="29289"/>
                  <a:pt x="695626" y="29440"/>
                </a:cubicBezTo>
                <a:lnTo>
                  <a:pt x="694386" y="38465"/>
                </a:lnTo>
                <a:close/>
                <a:moveTo>
                  <a:pt x="635362" y="36340"/>
                </a:moveTo>
                <a:cubicBezTo>
                  <a:pt x="631769" y="36340"/>
                  <a:pt x="628884" y="37850"/>
                  <a:pt x="626716" y="40861"/>
                </a:cubicBezTo>
                <a:cubicBezTo>
                  <a:pt x="624532" y="43863"/>
                  <a:pt x="623275" y="48215"/>
                  <a:pt x="622938" y="53883"/>
                </a:cubicBezTo>
                <a:lnTo>
                  <a:pt x="644876" y="53883"/>
                </a:lnTo>
                <a:cubicBezTo>
                  <a:pt x="644960" y="53470"/>
                  <a:pt x="645036" y="52863"/>
                  <a:pt x="645078" y="52070"/>
                </a:cubicBezTo>
                <a:cubicBezTo>
                  <a:pt x="645112" y="51269"/>
                  <a:pt x="645146" y="50425"/>
                  <a:pt x="645146" y="49498"/>
                </a:cubicBezTo>
                <a:cubicBezTo>
                  <a:pt x="645146" y="45322"/>
                  <a:pt x="644294" y="42092"/>
                  <a:pt x="642615" y="39789"/>
                </a:cubicBezTo>
                <a:cubicBezTo>
                  <a:pt x="640945" y="37487"/>
                  <a:pt x="638525" y="36340"/>
                  <a:pt x="635362" y="36340"/>
                </a:cubicBezTo>
                <a:close/>
                <a:moveTo>
                  <a:pt x="654407" y="49877"/>
                </a:moveTo>
                <a:cubicBezTo>
                  <a:pt x="654407" y="52475"/>
                  <a:pt x="654322" y="54702"/>
                  <a:pt x="654145" y="56591"/>
                </a:cubicBezTo>
                <a:cubicBezTo>
                  <a:pt x="653993" y="58455"/>
                  <a:pt x="653808" y="60117"/>
                  <a:pt x="653648" y="61525"/>
                </a:cubicBezTo>
                <a:lnTo>
                  <a:pt x="622938" y="61525"/>
                </a:lnTo>
                <a:cubicBezTo>
                  <a:pt x="623275" y="68635"/>
                  <a:pt x="624802" y="73856"/>
                  <a:pt x="627526" y="77196"/>
                </a:cubicBezTo>
                <a:cubicBezTo>
                  <a:pt x="630242" y="80536"/>
                  <a:pt x="634147" y="82215"/>
                  <a:pt x="639242" y="82215"/>
                </a:cubicBezTo>
                <a:cubicBezTo>
                  <a:pt x="640987" y="82215"/>
                  <a:pt x="642582" y="82004"/>
                  <a:pt x="644007" y="81591"/>
                </a:cubicBezTo>
                <a:cubicBezTo>
                  <a:pt x="645424" y="81169"/>
                  <a:pt x="646630" y="80663"/>
                  <a:pt x="647693" y="80081"/>
                </a:cubicBezTo>
                <a:cubicBezTo>
                  <a:pt x="648730" y="79507"/>
                  <a:pt x="649633" y="78917"/>
                  <a:pt x="650324" y="78318"/>
                </a:cubicBezTo>
                <a:cubicBezTo>
                  <a:pt x="651041" y="77745"/>
                  <a:pt x="651564" y="77272"/>
                  <a:pt x="651902" y="76952"/>
                </a:cubicBezTo>
                <a:lnTo>
                  <a:pt x="655655" y="84087"/>
                </a:lnTo>
                <a:cubicBezTo>
                  <a:pt x="655233" y="84509"/>
                  <a:pt x="654601" y="85116"/>
                  <a:pt x="653774" y="85909"/>
                </a:cubicBezTo>
                <a:cubicBezTo>
                  <a:pt x="652948" y="86702"/>
                  <a:pt x="651817" y="87495"/>
                  <a:pt x="650383" y="88288"/>
                </a:cubicBezTo>
                <a:cubicBezTo>
                  <a:pt x="648975" y="89081"/>
                  <a:pt x="647221" y="89772"/>
                  <a:pt x="645146" y="90363"/>
                </a:cubicBezTo>
                <a:cubicBezTo>
                  <a:pt x="643054" y="90945"/>
                  <a:pt x="640583" y="91240"/>
                  <a:pt x="637732" y="91240"/>
                </a:cubicBezTo>
                <a:cubicBezTo>
                  <a:pt x="633987" y="91240"/>
                  <a:pt x="630588" y="90616"/>
                  <a:pt x="627526" y="89359"/>
                </a:cubicBezTo>
                <a:cubicBezTo>
                  <a:pt x="624481" y="88102"/>
                  <a:pt x="621892" y="86162"/>
                  <a:pt x="619749" y="83531"/>
                </a:cubicBezTo>
                <a:cubicBezTo>
                  <a:pt x="617624" y="80899"/>
                  <a:pt x="615971" y="77559"/>
                  <a:pt x="614798" y="73502"/>
                </a:cubicBezTo>
                <a:cubicBezTo>
                  <a:pt x="613626" y="69445"/>
                  <a:pt x="613052" y="64587"/>
                  <a:pt x="613052" y="58902"/>
                </a:cubicBezTo>
                <a:cubicBezTo>
                  <a:pt x="613052" y="53555"/>
                  <a:pt x="613643" y="48941"/>
                  <a:pt x="614857" y="45053"/>
                </a:cubicBezTo>
                <a:cubicBezTo>
                  <a:pt x="616072" y="41173"/>
                  <a:pt x="617734" y="37968"/>
                  <a:pt x="619817" y="35471"/>
                </a:cubicBezTo>
                <a:cubicBezTo>
                  <a:pt x="621909" y="32957"/>
                  <a:pt x="624312" y="31102"/>
                  <a:pt x="627079" y="29896"/>
                </a:cubicBezTo>
                <a:cubicBezTo>
                  <a:pt x="629829" y="28681"/>
                  <a:pt x="632814" y="28074"/>
                  <a:pt x="635994" y="28074"/>
                </a:cubicBezTo>
                <a:cubicBezTo>
                  <a:pt x="641738" y="28074"/>
                  <a:pt x="646267" y="29896"/>
                  <a:pt x="649531" y="33523"/>
                </a:cubicBezTo>
                <a:cubicBezTo>
                  <a:pt x="652779" y="37158"/>
                  <a:pt x="654407" y="42607"/>
                  <a:pt x="654407" y="49877"/>
                </a:cubicBezTo>
                <a:close/>
                <a:moveTo>
                  <a:pt x="605149" y="37850"/>
                </a:moveTo>
                <a:lnTo>
                  <a:pt x="591991" y="37850"/>
                </a:lnTo>
                <a:lnTo>
                  <a:pt x="591991" y="71183"/>
                </a:lnTo>
                <a:cubicBezTo>
                  <a:pt x="591991" y="75450"/>
                  <a:pt x="592531" y="78343"/>
                  <a:pt x="593619" y="79887"/>
                </a:cubicBezTo>
                <a:cubicBezTo>
                  <a:pt x="594699" y="81439"/>
                  <a:pt x="596546" y="82215"/>
                  <a:pt x="599135" y="82215"/>
                </a:cubicBezTo>
                <a:cubicBezTo>
                  <a:pt x="600645" y="82215"/>
                  <a:pt x="601944" y="82004"/>
                  <a:pt x="603024" y="81591"/>
                </a:cubicBezTo>
                <a:cubicBezTo>
                  <a:pt x="604103" y="81169"/>
                  <a:pt x="604896" y="80781"/>
                  <a:pt x="605402" y="80460"/>
                </a:cubicBezTo>
                <a:lnTo>
                  <a:pt x="606777" y="88608"/>
                </a:lnTo>
                <a:cubicBezTo>
                  <a:pt x="606372" y="88937"/>
                  <a:pt x="605360" y="89460"/>
                  <a:pt x="603766" y="90169"/>
                </a:cubicBezTo>
                <a:cubicBezTo>
                  <a:pt x="602180" y="90869"/>
                  <a:pt x="600046" y="91240"/>
                  <a:pt x="597390" y="91240"/>
                </a:cubicBezTo>
                <a:cubicBezTo>
                  <a:pt x="592211" y="91240"/>
                  <a:pt x="588314" y="89789"/>
                  <a:pt x="585725" y="86913"/>
                </a:cubicBezTo>
                <a:cubicBezTo>
                  <a:pt x="583127" y="84028"/>
                  <a:pt x="581836" y="79246"/>
                  <a:pt x="581836" y="72566"/>
                </a:cubicBezTo>
                <a:lnTo>
                  <a:pt x="581836" y="37850"/>
                </a:lnTo>
                <a:lnTo>
                  <a:pt x="574574" y="37850"/>
                </a:lnTo>
                <a:lnTo>
                  <a:pt x="574574" y="31077"/>
                </a:lnTo>
                <a:lnTo>
                  <a:pt x="581836" y="29575"/>
                </a:lnTo>
                <a:lnTo>
                  <a:pt x="582975" y="12782"/>
                </a:lnTo>
                <a:lnTo>
                  <a:pt x="591991" y="12782"/>
                </a:lnTo>
                <a:lnTo>
                  <a:pt x="591991" y="29575"/>
                </a:lnTo>
                <a:lnTo>
                  <a:pt x="606414" y="29575"/>
                </a:lnTo>
                <a:lnTo>
                  <a:pt x="605149" y="37850"/>
                </a:lnTo>
                <a:close/>
                <a:moveTo>
                  <a:pt x="561526" y="41738"/>
                </a:moveTo>
                <a:cubicBezTo>
                  <a:pt x="560868" y="40987"/>
                  <a:pt x="559671" y="39958"/>
                  <a:pt x="557916" y="38668"/>
                </a:cubicBezTo>
                <a:cubicBezTo>
                  <a:pt x="556145" y="37360"/>
                  <a:pt x="553842" y="36711"/>
                  <a:pt x="551017" y="36711"/>
                </a:cubicBezTo>
                <a:cubicBezTo>
                  <a:pt x="548335" y="36711"/>
                  <a:pt x="546293" y="37343"/>
                  <a:pt x="544868" y="38600"/>
                </a:cubicBezTo>
                <a:cubicBezTo>
                  <a:pt x="543443" y="39848"/>
                  <a:pt x="542743" y="41358"/>
                  <a:pt x="542743" y="43113"/>
                </a:cubicBezTo>
                <a:cubicBezTo>
                  <a:pt x="542743" y="45373"/>
                  <a:pt x="543384" y="47220"/>
                  <a:pt x="544682" y="48688"/>
                </a:cubicBezTo>
                <a:cubicBezTo>
                  <a:pt x="545981" y="50147"/>
                  <a:pt x="547947" y="51716"/>
                  <a:pt x="550637" y="53386"/>
                </a:cubicBezTo>
                <a:lnTo>
                  <a:pt x="554407" y="55638"/>
                </a:lnTo>
                <a:cubicBezTo>
                  <a:pt x="558490" y="58059"/>
                  <a:pt x="561703" y="60673"/>
                  <a:pt x="564040" y="63473"/>
                </a:cubicBezTo>
                <a:cubicBezTo>
                  <a:pt x="566376" y="66282"/>
                  <a:pt x="567548" y="69884"/>
                  <a:pt x="567548" y="74312"/>
                </a:cubicBezTo>
                <a:cubicBezTo>
                  <a:pt x="567548" y="79077"/>
                  <a:pt x="565895" y="83084"/>
                  <a:pt x="562597" y="86356"/>
                </a:cubicBezTo>
                <a:cubicBezTo>
                  <a:pt x="559299" y="89612"/>
                  <a:pt x="554559" y="91240"/>
                  <a:pt x="548377" y="91240"/>
                </a:cubicBezTo>
                <a:cubicBezTo>
                  <a:pt x="545956" y="91240"/>
                  <a:pt x="543831" y="90987"/>
                  <a:pt x="541992" y="90481"/>
                </a:cubicBezTo>
                <a:cubicBezTo>
                  <a:pt x="540145" y="89983"/>
                  <a:pt x="538542" y="89393"/>
                  <a:pt x="537167" y="88726"/>
                </a:cubicBezTo>
                <a:cubicBezTo>
                  <a:pt x="535784" y="88052"/>
                  <a:pt x="534629" y="87326"/>
                  <a:pt x="533718" y="86550"/>
                </a:cubicBezTo>
                <a:cubicBezTo>
                  <a:pt x="532798" y="85749"/>
                  <a:pt x="532048" y="85015"/>
                  <a:pt x="531457" y="84340"/>
                </a:cubicBezTo>
                <a:lnTo>
                  <a:pt x="536349" y="76328"/>
                </a:lnTo>
                <a:cubicBezTo>
                  <a:pt x="536855" y="76825"/>
                  <a:pt x="537463" y="77407"/>
                  <a:pt x="538163" y="78074"/>
                </a:cubicBezTo>
                <a:cubicBezTo>
                  <a:pt x="538880" y="78748"/>
                  <a:pt x="539731" y="79389"/>
                  <a:pt x="540744" y="80013"/>
                </a:cubicBezTo>
                <a:cubicBezTo>
                  <a:pt x="541739" y="80646"/>
                  <a:pt x="542878" y="81169"/>
                  <a:pt x="544117" y="81591"/>
                </a:cubicBezTo>
                <a:cubicBezTo>
                  <a:pt x="545366" y="82004"/>
                  <a:pt x="546833" y="82215"/>
                  <a:pt x="548503" y="82215"/>
                </a:cubicBezTo>
                <a:cubicBezTo>
                  <a:pt x="551498" y="82215"/>
                  <a:pt x="553809" y="81549"/>
                  <a:pt x="555394" y="80207"/>
                </a:cubicBezTo>
                <a:cubicBezTo>
                  <a:pt x="556988" y="78875"/>
                  <a:pt x="557773" y="77239"/>
                  <a:pt x="557773" y="75315"/>
                </a:cubicBezTo>
                <a:cubicBezTo>
                  <a:pt x="557773" y="73898"/>
                  <a:pt x="557596" y="72667"/>
                  <a:pt x="557199" y="71621"/>
                </a:cubicBezTo>
                <a:cubicBezTo>
                  <a:pt x="556828" y="70575"/>
                  <a:pt x="556288" y="69639"/>
                  <a:pt x="555529" y="68804"/>
                </a:cubicBezTo>
                <a:cubicBezTo>
                  <a:pt x="554770" y="67969"/>
                  <a:pt x="553842" y="67176"/>
                  <a:pt x="552754" y="66417"/>
                </a:cubicBezTo>
                <a:cubicBezTo>
                  <a:pt x="551692" y="65675"/>
                  <a:pt x="550426" y="64831"/>
                  <a:pt x="549009" y="63920"/>
                </a:cubicBezTo>
                <a:lnTo>
                  <a:pt x="545248" y="61525"/>
                </a:lnTo>
                <a:cubicBezTo>
                  <a:pt x="541494" y="59113"/>
                  <a:pt x="538542" y="56566"/>
                  <a:pt x="536400" y="53883"/>
                </a:cubicBezTo>
                <a:cubicBezTo>
                  <a:pt x="534274" y="51210"/>
                  <a:pt x="533212" y="47794"/>
                  <a:pt x="533212" y="43619"/>
                </a:cubicBezTo>
                <a:cubicBezTo>
                  <a:pt x="533212" y="41358"/>
                  <a:pt x="533659" y="39292"/>
                  <a:pt x="534519" y="37411"/>
                </a:cubicBezTo>
                <a:cubicBezTo>
                  <a:pt x="535413" y="35530"/>
                  <a:pt x="536628" y="33902"/>
                  <a:pt x="538222" y="32519"/>
                </a:cubicBezTo>
                <a:cubicBezTo>
                  <a:pt x="539807" y="31136"/>
                  <a:pt x="541680" y="30056"/>
                  <a:pt x="543805" y="29272"/>
                </a:cubicBezTo>
                <a:cubicBezTo>
                  <a:pt x="545939" y="28470"/>
                  <a:pt x="548217" y="28074"/>
                  <a:pt x="550637" y="28074"/>
                </a:cubicBezTo>
                <a:cubicBezTo>
                  <a:pt x="552990" y="28074"/>
                  <a:pt x="554972" y="28302"/>
                  <a:pt x="556651" y="28757"/>
                </a:cubicBezTo>
                <a:cubicBezTo>
                  <a:pt x="558321" y="29221"/>
                  <a:pt x="559772" y="29803"/>
                  <a:pt x="560986" y="30520"/>
                </a:cubicBezTo>
                <a:cubicBezTo>
                  <a:pt x="562192" y="31220"/>
                  <a:pt x="563188" y="31937"/>
                  <a:pt x="563981" y="32654"/>
                </a:cubicBezTo>
                <a:cubicBezTo>
                  <a:pt x="564757" y="33354"/>
                  <a:pt x="565440" y="33961"/>
                  <a:pt x="565920" y="34459"/>
                </a:cubicBezTo>
                <a:lnTo>
                  <a:pt x="561526" y="41738"/>
                </a:lnTo>
                <a:close/>
                <a:moveTo>
                  <a:pt x="515035" y="15043"/>
                </a:moveTo>
                <a:cubicBezTo>
                  <a:pt x="512952" y="15043"/>
                  <a:pt x="511299" y="14368"/>
                  <a:pt x="510025" y="13035"/>
                </a:cubicBezTo>
                <a:cubicBezTo>
                  <a:pt x="508768" y="11694"/>
                  <a:pt x="508144" y="9948"/>
                  <a:pt x="508144" y="7772"/>
                </a:cubicBezTo>
                <a:cubicBezTo>
                  <a:pt x="508144" y="5680"/>
                  <a:pt x="508768" y="3968"/>
                  <a:pt x="510025" y="2636"/>
                </a:cubicBezTo>
                <a:cubicBezTo>
                  <a:pt x="511299" y="1294"/>
                  <a:pt x="512952" y="628"/>
                  <a:pt x="515035" y="628"/>
                </a:cubicBezTo>
                <a:cubicBezTo>
                  <a:pt x="517034" y="628"/>
                  <a:pt x="518679" y="1294"/>
                  <a:pt x="519953" y="2636"/>
                </a:cubicBezTo>
                <a:cubicBezTo>
                  <a:pt x="521192" y="3968"/>
                  <a:pt x="521808" y="5680"/>
                  <a:pt x="521808" y="7772"/>
                </a:cubicBezTo>
                <a:cubicBezTo>
                  <a:pt x="521808" y="9948"/>
                  <a:pt x="521192" y="11694"/>
                  <a:pt x="519953" y="13035"/>
                </a:cubicBezTo>
                <a:cubicBezTo>
                  <a:pt x="518679" y="14368"/>
                  <a:pt x="517034" y="15043"/>
                  <a:pt x="515035" y="15043"/>
                </a:cubicBezTo>
                <a:close/>
                <a:moveTo>
                  <a:pt x="520071" y="89730"/>
                </a:moveTo>
                <a:lnTo>
                  <a:pt x="509907" y="89730"/>
                </a:lnTo>
                <a:lnTo>
                  <a:pt x="509907" y="29575"/>
                </a:lnTo>
                <a:lnTo>
                  <a:pt x="520071" y="29575"/>
                </a:lnTo>
                <a:lnTo>
                  <a:pt x="520071" y="89730"/>
                </a:lnTo>
                <a:close/>
                <a:moveTo>
                  <a:pt x="484578" y="89730"/>
                </a:moveTo>
                <a:lnTo>
                  <a:pt x="484578" y="50999"/>
                </a:lnTo>
                <a:cubicBezTo>
                  <a:pt x="484578" y="45904"/>
                  <a:pt x="483743" y="42261"/>
                  <a:pt x="482031" y="40034"/>
                </a:cubicBezTo>
                <a:cubicBezTo>
                  <a:pt x="480319" y="37824"/>
                  <a:pt x="477696" y="36711"/>
                  <a:pt x="474179" y="36711"/>
                </a:cubicBezTo>
                <a:cubicBezTo>
                  <a:pt x="471176" y="36711"/>
                  <a:pt x="468671" y="37470"/>
                  <a:pt x="466680" y="38980"/>
                </a:cubicBezTo>
                <a:cubicBezTo>
                  <a:pt x="464656" y="40481"/>
                  <a:pt x="463087" y="41940"/>
                  <a:pt x="461898" y="43366"/>
                </a:cubicBezTo>
                <a:lnTo>
                  <a:pt x="461898" y="89730"/>
                </a:lnTo>
                <a:lnTo>
                  <a:pt x="451760" y="89730"/>
                </a:lnTo>
                <a:lnTo>
                  <a:pt x="451760" y="29575"/>
                </a:lnTo>
                <a:lnTo>
                  <a:pt x="461038" y="29575"/>
                </a:lnTo>
                <a:lnTo>
                  <a:pt x="461038" y="36340"/>
                </a:lnTo>
                <a:lnTo>
                  <a:pt x="461282" y="36340"/>
                </a:lnTo>
                <a:cubicBezTo>
                  <a:pt x="461527" y="35834"/>
                  <a:pt x="462084" y="35108"/>
                  <a:pt x="462893" y="34155"/>
                </a:cubicBezTo>
                <a:cubicBezTo>
                  <a:pt x="463737" y="33185"/>
                  <a:pt x="464833" y="32266"/>
                  <a:pt x="466166" y="31389"/>
                </a:cubicBezTo>
                <a:cubicBezTo>
                  <a:pt x="467507" y="30520"/>
                  <a:pt x="469084" y="29744"/>
                  <a:pt x="470923" y="29069"/>
                </a:cubicBezTo>
                <a:cubicBezTo>
                  <a:pt x="472770" y="28403"/>
                  <a:pt x="474862" y="28074"/>
                  <a:pt x="477198" y="28074"/>
                </a:cubicBezTo>
                <a:cubicBezTo>
                  <a:pt x="479872" y="28074"/>
                  <a:pt x="482284" y="28470"/>
                  <a:pt x="484452" y="29272"/>
                </a:cubicBezTo>
                <a:cubicBezTo>
                  <a:pt x="486628" y="30056"/>
                  <a:pt x="488467" y="31330"/>
                  <a:pt x="489976" y="33084"/>
                </a:cubicBezTo>
                <a:cubicBezTo>
                  <a:pt x="491469" y="34847"/>
                  <a:pt x="492667" y="37116"/>
                  <a:pt x="493502" y="39908"/>
                </a:cubicBezTo>
                <a:cubicBezTo>
                  <a:pt x="494320" y="42716"/>
                  <a:pt x="494733" y="46149"/>
                  <a:pt x="494733" y="50257"/>
                </a:cubicBezTo>
                <a:lnTo>
                  <a:pt x="494733" y="89730"/>
                </a:lnTo>
                <a:lnTo>
                  <a:pt x="484578" y="89730"/>
                </a:lnTo>
                <a:close/>
                <a:moveTo>
                  <a:pt x="431188" y="15043"/>
                </a:moveTo>
                <a:cubicBezTo>
                  <a:pt x="429113" y="15043"/>
                  <a:pt x="427443" y="14368"/>
                  <a:pt x="426195" y="13035"/>
                </a:cubicBezTo>
                <a:cubicBezTo>
                  <a:pt x="424930" y="11694"/>
                  <a:pt x="424305" y="9948"/>
                  <a:pt x="424305" y="7772"/>
                </a:cubicBezTo>
                <a:cubicBezTo>
                  <a:pt x="424305" y="5680"/>
                  <a:pt x="424930" y="3968"/>
                  <a:pt x="426195" y="2636"/>
                </a:cubicBezTo>
                <a:cubicBezTo>
                  <a:pt x="427443" y="1294"/>
                  <a:pt x="429113" y="628"/>
                  <a:pt x="431188" y="628"/>
                </a:cubicBezTo>
                <a:cubicBezTo>
                  <a:pt x="433195" y="628"/>
                  <a:pt x="434849" y="1294"/>
                  <a:pt x="436105" y="2636"/>
                </a:cubicBezTo>
                <a:cubicBezTo>
                  <a:pt x="437337" y="3968"/>
                  <a:pt x="437961" y="5680"/>
                  <a:pt x="437961" y="7772"/>
                </a:cubicBezTo>
                <a:cubicBezTo>
                  <a:pt x="437961" y="9948"/>
                  <a:pt x="437337" y="11694"/>
                  <a:pt x="436105" y="13035"/>
                </a:cubicBezTo>
                <a:cubicBezTo>
                  <a:pt x="434849" y="14368"/>
                  <a:pt x="433195" y="15043"/>
                  <a:pt x="431188" y="15043"/>
                </a:cubicBezTo>
                <a:close/>
                <a:moveTo>
                  <a:pt x="436215" y="89730"/>
                </a:moveTo>
                <a:lnTo>
                  <a:pt x="426077" y="89730"/>
                </a:lnTo>
                <a:lnTo>
                  <a:pt x="426077" y="29575"/>
                </a:lnTo>
                <a:lnTo>
                  <a:pt x="436215" y="29575"/>
                </a:lnTo>
                <a:lnTo>
                  <a:pt x="436215" y="89730"/>
                </a:lnTo>
                <a:close/>
                <a:moveTo>
                  <a:pt x="369169" y="89730"/>
                </a:moveTo>
                <a:lnTo>
                  <a:pt x="369169" y="50999"/>
                </a:lnTo>
                <a:cubicBezTo>
                  <a:pt x="369169" y="46082"/>
                  <a:pt x="368452" y="42531"/>
                  <a:pt x="367027" y="40355"/>
                </a:cubicBezTo>
                <a:cubicBezTo>
                  <a:pt x="365610" y="38178"/>
                  <a:pt x="363316" y="37090"/>
                  <a:pt x="360136" y="37090"/>
                </a:cubicBezTo>
                <a:cubicBezTo>
                  <a:pt x="358466" y="37090"/>
                  <a:pt x="356990" y="37310"/>
                  <a:pt x="355691" y="37723"/>
                </a:cubicBezTo>
                <a:cubicBezTo>
                  <a:pt x="354401" y="38136"/>
                  <a:pt x="353245" y="38668"/>
                  <a:pt x="352233" y="39292"/>
                </a:cubicBezTo>
                <a:cubicBezTo>
                  <a:pt x="351246" y="39908"/>
                  <a:pt x="350360" y="40599"/>
                  <a:pt x="349610" y="41358"/>
                </a:cubicBezTo>
                <a:cubicBezTo>
                  <a:pt x="348859" y="42109"/>
                  <a:pt x="348226" y="42775"/>
                  <a:pt x="347737" y="43366"/>
                </a:cubicBezTo>
                <a:lnTo>
                  <a:pt x="347737" y="89730"/>
                </a:lnTo>
                <a:lnTo>
                  <a:pt x="337591" y="89730"/>
                </a:lnTo>
                <a:lnTo>
                  <a:pt x="337591" y="29575"/>
                </a:lnTo>
                <a:lnTo>
                  <a:pt x="346843" y="29575"/>
                </a:lnTo>
                <a:lnTo>
                  <a:pt x="346843" y="36340"/>
                </a:lnTo>
                <a:lnTo>
                  <a:pt x="347113" y="36340"/>
                </a:lnTo>
                <a:cubicBezTo>
                  <a:pt x="347526" y="35673"/>
                  <a:pt x="348142" y="34872"/>
                  <a:pt x="348986" y="33902"/>
                </a:cubicBezTo>
                <a:cubicBezTo>
                  <a:pt x="349829" y="32941"/>
                  <a:pt x="350866" y="32021"/>
                  <a:pt x="352123" y="31136"/>
                </a:cubicBezTo>
                <a:cubicBezTo>
                  <a:pt x="353372" y="30267"/>
                  <a:pt x="354831" y="29533"/>
                  <a:pt x="356518" y="28943"/>
                </a:cubicBezTo>
                <a:cubicBezTo>
                  <a:pt x="358179" y="28361"/>
                  <a:pt x="360060" y="28074"/>
                  <a:pt x="362143" y="28074"/>
                </a:cubicBezTo>
                <a:cubicBezTo>
                  <a:pt x="368992" y="28074"/>
                  <a:pt x="373842" y="30739"/>
                  <a:pt x="376684" y="36095"/>
                </a:cubicBezTo>
                <a:cubicBezTo>
                  <a:pt x="377266" y="35260"/>
                  <a:pt x="378076" y="34366"/>
                  <a:pt x="379055" y="33388"/>
                </a:cubicBezTo>
                <a:cubicBezTo>
                  <a:pt x="380067" y="32435"/>
                  <a:pt x="381222" y="31557"/>
                  <a:pt x="382580" y="30765"/>
                </a:cubicBezTo>
                <a:cubicBezTo>
                  <a:pt x="383904" y="29980"/>
                  <a:pt x="385406" y="29322"/>
                  <a:pt x="387084" y="28833"/>
                </a:cubicBezTo>
                <a:cubicBezTo>
                  <a:pt x="388737" y="28319"/>
                  <a:pt x="390601" y="28074"/>
                  <a:pt x="392592" y="28074"/>
                </a:cubicBezTo>
                <a:cubicBezTo>
                  <a:pt x="404805" y="28074"/>
                  <a:pt x="410878" y="35167"/>
                  <a:pt x="410878" y="49371"/>
                </a:cubicBezTo>
                <a:lnTo>
                  <a:pt x="410878" y="89730"/>
                </a:lnTo>
                <a:lnTo>
                  <a:pt x="400740" y="89730"/>
                </a:lnTo>
                <a:lnTo>
                  <a:pt x="400740" y="50999"/>
                </a:lnTo>
                <a:cubicBezTo>
                  <a:pt x="400740" y="46082"/>
                  <a:pt x="399871" y="42531"/>
                  <a:pt x="398108" y="40355"/>
                </a:cubicBezTo>
                <a:cubicBezTo>
                  <a:pt x="396362" y="38178"/>
                  <a:pt x="393773" y="37090"/>
                  <a:pt x="390348" y="37090"/>
                </a:cubicBezTo>
                <a:cubicBezTo>
                  <a:pt x="387514" y="37090"/>
                  <a:pt x="385153" y="37782"/>
                  <a:pt x="383263" y="39157"/>
                </a:cubicBezTo>
                <a:cubicBezTo>
                  <a:pt x="381382" y="40540"/>
                  <a:pt x="379890" y="41856"/>
                  <a:pt x="378818" y="43113"/>
                </a:cubicBezTo>
                <a:cubicBezTo>
                  <a:pt x="378979" y="44040"/>
                  <a:pt x="379105" y="45010"/>
                  <a:pt x="379189" y="46056"/>
                </a:cubicBezTo>
                <a:cubicBezTo>
                  <a:pt x="379274" y="47102"/>
                  <a:pt x="379316" y="48215"/>
                  <a:pt x="379316" y="49371"/>
                </a:cubicBezTo>
                <a:lnTo>
                  <a:pt x="379316" y="89730"/>
                </a:lnTo>
                <a:lnTo>
                  <a:pt x="369169" y="89730"/>
                </a:lnTo>
                <a:close/>
                <a:moveTo>
                  <a:pt x="319667" y="41738"/>
                </a:moveTo>
                <a:cubicBezTo>
                  <a:pt x="319001" y="40987"/>
                  <a:pt x="317770" y="39958"/>
                  <a:pt x="316032" y="38668"/>
                </a:cubicBezTo>
                <a:cubicBezTo>
                  <a:pt x="314269" y="37360"/>
                  <a:pt x="311983" y="36711"/>
                  <a:pt x="309133" y="36711"/>
                </a:cubicBezTo>
                <a:cubicBezTo>
                  <a:pt x="306476" y="36711"/>
                  <a:pt x="304418" y="37343"/>
                  <a:pt x="302992" y="38600"/>
                </a:cubicBezTo>
                <a:cubicBezTo>
                  <a:pt x="301575" y="39848"/>
                  <a:pt x="300875" y="41358"/>
                  <a:pt x="300875" y="43113"/>
                </a:cubicBezTo>
                <a:cubicBezTo>
                  <a:pt x="300875" y="45373"/>
                  <a:pt x="301508" y="47220"/>
                  <a:pt x="302815" y="48688"/>
                </a:cubicBezTo>
                <a:cubicBezTo>
                  <a:pt x="304106" y="50147"/>
                  <a:pt x="306079" y="51716"/>
                  <a:pt x="308762" y="53386"/>
                </a:cubicBezTo>
                <a:lnTo>
                  <a:pt x="312523" y="55638"/>
                </a:lnTo>
                <a:cubicBezTo>
                  <a:pt x="316622" y="58059"/>
                  <a:pt x="319828" y="60673"/>
                  <a:pt x="322172" y="63473"/>
                </a:cubicBezTo>
                <a:cubicBezTo>
                  <a:pt x="324517" y="66282"/>
                  <a:pt x="325681" y="69884"/>
                  <a:pt x="325681" y="74312"/>
                </a:cubicBezTo>
                <a:cubicBezTo>
                  <a:pt x="325681" y="79077"/>
                  <a:pt x="324028" y="83084"/>
                  <a:pt x="320738" y="86356"/>
                </a:cubicBezTo>
                <a:cubicBezTo>
                  <a:pt x="317432" y="89612"/>
                  <a:pt x="312684" y="91240"/>
                  <a:pt x="306518" y="91240"/>
                </a:cubicBezTo>
                <a:cubicBezTo>
                  <a:pt x="304080" y="91240"/>
                  <a:pt x="301963" y="90987"/>
                  <a:pt x="300116" y="90481"/>
                </a:cubicBezTo>
                <a:cubicBezTo>
                  <a:pt x="298277" y="89983"/>
                  <a:pt x="296666" y="89393"/>
                  <a:pt x="295283" y="88726"/>
                </a:cubicBezTo>
                <a:cubicBezTo>
                  <a:pt x="293908" y="88052"/>
                  <a:pt x="292753" y="87326"/>
                  <a:pt x="291842" y="86550"/>
                </a:cubicBezTo>
                <a:cubicBezTo>
                  <a:pt x="290931" y="85749"/>
                  <a:pt x="290172" y="85015"/>
                  <a:pt x="289581" y="84340"/>
                </a:cubicBezTo>
                <a:lnTo>
                  <a:pt x="294474" y="76328"/>
                </a:lnTo>
                <a:cubicBezTo>
                  <a:pt x="294980" y="76825"/>
                  <a:pt x="295578" y="77407"/>
                  <a:pt x="296295" y="78074"/>
                </a:cubicBezTo>
                <a:cubicBezTo>
                  <a:pt x="297012" y="78748"/>
                  <a:pt x="297864" y="79389"/>
                  <a:pt x="298868" y="80013"/>
                </a:cubicBezTo>
                <a:cubicBezTo>
                  <a:pt x="299872" y="80646"/>
                  <a:pt x="300993" y="81169"/>
                  <a:pt x="302242" y="81591"/>
                </a:cubicBezTo>
                <a:cubicBezTo>
                  <a:pt x="303507" y="82004"/>
                  <a:pt x="304958" y="82215"/>
                  <a:pt x="306636" y="82215"/>
                </a:cubicBezTo>
                <a:cubicBezTo>
                  <a:pt x="309630" y="82215"/>
                  <a:pt x="311941" y="81549"/>
                  <a:pt x="313502" y="80207"/>
                </a:cubicBezTo>
                <a:cubicBezTo>
                  <a:pt x="315104" y="78875"/>
                  <a:pt x="315914" y="77239"/>
                  <a:pt x="315914" y="75315"/>
                </a:cubicBezTo>
                <a:cubicBezTo>
                  <a:pt x="315914" y="73898"/>
                  <a:pt x="315703" y="72667"/>
                  <a:pt x="315340" y="71621"/>
                </a:cubicBezTo>
                <a:cubicBezTo>
                  <a:pt x="314961" y="70575"/>
                  <a:pt x="314396" y="69639"/>
                  <a:pt x="313645" y="68804"/>
                </a:cubicBezTo>
                <a:cubicBezTo>
                  <a:pt x="312886" y="67969"/>
                  <a:pt x="311983" y="67176"/>
                  <a:pt x="310895" y="66417"/>
                </a:cubicBezTo>
                <a:cubicBezTo>
                  <a:pt x="309807" y="65675"/>
                  <a:pt x="308559" y="64831"/>
                  <a:pt x="307134" y="63920"/>
                </a:cubicBezTo>
                <a:lnTo>
                  <a:pt x="303380" y="61525"/>
                </a:lnTo>
                <a:cubicBezTo>
                  <a:pt x="299610" y="59113"/>
                  <a:pt x="296666" y="56566"/>
                  <a:pt x="294541" y="53883"/>
                </a:cubicBezTo>
                <a:cubicBezTo>
                  <a:pt x="292407" y="51210"/>
                  <a:pt x="291336" y="47794"/>
                  <a:pt x="291336" y="43619"/>
                </a:cubicBezTo>
                <a:cubicBezTo>
                  <a:pt x="291336" y="41358"/>
                  <a:pt x="291774" y="39292"/>
                  <a:pt x="292660" y="37411"/>
                </a:cubicBezTo>
                <a:cubicBezTo>
                  <a:pt x="293529" y="35530"/>
                  <a:pt x="294769" y="33902"/>
                  <a:pt x="296363" y="32519"/>
                </a:cubicBezTo>
                <a:cubicBezTo>
                  <a:pt x="297940" y="31136"/>
                  <a:pt x="299804" y="30056"/>
                  <a:pt x="301930" y="29272"/>
                </a:cubicBezTo>
                <a:cubicBezTo>
                  <a:pt x="304064" y="28470"/>
                  <a:pt x="306349" y="28074"/>
                  <a:pt x="308762" y="28074"/>
                </a:cubicBezTo>
                <a:cubicBezTo>
                  <a:pt x="311098" y="28074"/>
                  <a:pt x="313105" y="28302"/>
                  <a:pt x="314775" y="28757"/>
                </a:cubicBezTo>
                <a:cubicBezTo>
                  <a:pt x="316445" y="29221"/>
                  <a:pt x="317879" y="29803"/>
                  <a:pt x="319085" y="30520"/>
                </a:cubicBezTo>
                <a:cubicBezTo>
                  <a:pt x="320308" y="31220"/>
                  <a:pt x="321312" y="31937"/>
                  <a:pt x="322113" y="32654"/>
                </a:cubicBezTo>
                <a:cubicBezTo>
                  <a:pt x="322906" y="33354"/>
                  <a:pt x="323547" y="33961"/>
                  <a:pt x="324053" y="34459"/>
                </a:cubicBezTo>
                <a:lnTo>
                  <a:pt x="319667" y="41738"/>
                </a:lnTo>
                <a:close/>
                <a:moveTo>
                  <a:pt x="261132" y="36340"/>
                </a:moveTo>
                <a:cubicBezTo>
                  <a:pt x="257547" y="36340"/>
                  <a:pt x="254663" y="37850"/>
                  <a:pt x="252495" y="40861"/>
                </a:cubicBezTo>
                <a:cubicBezTo>
                  <a:pt x="250311" y="43863"/>
                  <a:pt x="249071" y="48215"/>
                  <a:pt x="248733" y="53883"/>
                </a:cubicBezTo>
                <a:lnTo>
                  <a:pt x="270671" y="53883"/>
                </a:lnTo>
                <a:cubicBezTo>
                  <a:pt x="270756" y="53470"/>
                  <a:pt x="270806" y="52863"/>
                  <a:pt x="270849" y="52070"/>
                </a:cubicBezTo>
                <a:cubicBezTo>
                  <a:pt x="270891" y="51269"/>
                  <a:pt x="270916" y="50425"/>
                  <a:pt x="270916" y="49498"/>
                </a:cubicBezTo>
                <a:cubicBezTo>
                  <a:pt x="270916" y="45322"/>
                  <a:pt x="270081" y="42092"/>
                  <a:pt x="268402" y="39789"/>
                </a:cubicBezTo>
                <a:cubicBezTo>
                  <a:pt x="266732" y="37487"/>
                  <a:pt x="264312" y="36340"/>
                  <a:pt x="261132" y="36340"/>
                </a:cubicBezTo>
                <a:close/>
                <a:moveTo>
                  <a:pt x="280194" y="49877"/>
                </a:moveTo>
                <a:cubicBezTo>
                  <a:pt x="280194" y="52475"/>
                  <a:pt x="280101" y="54702"/>
                  <a:pt x="279932" y="56591"/>
                </a:cubicBezTo>
                <a:cubicBezTo>
                  <a:pt x="279764" y="58455"/>
                  <a:pt x="279604" y="60117"/>
                  <a:pt x="279443" y="61525"/>
                </a:cubicBezTo>
                <a:lnTo>
                  <a:pt x="248733" y="61525"/>
                </a:lnTo>
                <a:cubicBezTo>
                  <a:pt x="249071" y="68635"/>
                  <a:pt x="250597" y="73856"/>
                  <a:pt x="253305" y="77196"/>
                </a:cubicBezTo>
                <a:cubicBezTo>
                  <a:pt x="256021" y="80536"/>
                  <a:pt x="259934" y="82215"/>
                  <a:pt x="265020" y="82215"/>
                </a:cubicBezTo>
                <a:cubicBezTo>
                  <a:pt x="266775" y="82215"/>
                  <a:pt x="268369" y="82004"/>
                  <a:pt x="269777" y="81591"/>
                </a:cubicBezTo>
                <a:cubicBezTo>
                  <a:pt x="271203" y="81169"/>
                  <a:pt x="272434" y="80663"/>
                  <a:pt x="273480" y="80081"/>
                </a:cubicBezTo>
                <a:cubicBezTo>
                  <a:pt x="274526" y="79507"/>
                  <a:pt x="275412" y="78917"/>
                  <a:pt x="276128" y="78318"/>
                </a:cubicBezTo>
                <a:cubicBezTo>
                  <a:pt x="276829" y="77745"/>
                  <a:pt x="277343" y="77272"/>
                  <a:pt x="277680" y="76952"/>
                </a:cubicBezTo>
                <a:lnTo>
                  <a:pt x="281434" y="84087"/>
                </a:lnTo>
                <a:cubicBezTo>
                  <a:pt x="281021" y="84509"/>
                  <a:pt x="280396" y="85116"/>
                  <a:pt x="279561" y="85909"/>
                </a:cubicBezTo>
                <a:cubicBezTo>
                  <a:pt x="278735" y="86702"/>
                  <a:pt x="277605" y="87495"/>
                  <a:pt x="276188" y="88288"/>
                </a:cubicBezTo>
                <a:cubicBezTo>
                  <a:pt x="274762" y="89081"/>
                  <a:pt x="272999" y="89772"/>
                  <a:pt x="270916" y="90363"/>
                </a:cubicBezTo>
                <a:cubicBezTo>
                  <a:pt x="268824" y="90945"/>
                  <a:pt x="266361" y="91240"/>
                  <a:pt x="263519" y="91240"/>
                </a:cubicBezTo>
                <a:cubicBezTo>
                  <a:pt x="259757" y="91240"/>
                  <a:pt x="256350" y="90616"/>
                  <a:pt x="253305" y="89359"/>
                </a:cubicBezTo>
                <a:cubicBezTo>
                  <a:pt x="250251" y="88102"/>
                  <a:pt x="247671" y="86162"/>
                  <a:pt x="245537" y="83531"/>
                </a:cubicBezTo>
                <a:cubicBezTo>
                  <a:pt x="243411" y="80899"/>
                  <a:pt x="241758" y="77559"/>
                  <a:pt x="240577" y="73502"/>
                </a:cubicBezTo>
                <a:cubicBezTo>
                  <a:pt x="239413" y="69445"/>
                  <a:pt x="238823" y="64587"/>
                  <a:pt x="238823" y="58902"/>
                </a:cubicBezTo>
                <a:cubicBezTo>
                  <a:pt x="238823" y="53555"/>
                  <a:pt x="239430" y="48941"/>
                  <a:pt x="240645" y="45053"/>
                </a:cubicBezTo>
                <a:cubicBezTo>
                  <a:pt x="241859" y="41173"/>
                  <a:pt x="243504" y="37968"/>
                  <a:pt x="245596" y="35471"/>
                </a:cubicBezTo>
                <a:cubicBezTo>
                  <a:pt x="247679" y="32957"/>
                  <a:pt x="250117" y="31102"/>
                  <a:pt x="252866" y="29896"/>
                </a:cubicBezTo>
                <a:cubicBezTo>
                  <a:pt x="255616" y="28681"/>
                  <a:pt x="258593" y="28074"/>
                  <a:pt x="261765" y="28074"/>
                </a:cubicBezTo>
                <a:cubicBezTo>
                  <a:pt x="267534" y="28074"/>
                  <a:pt x="272046" y="29896"/>
                  <a:pt x="275302" y="33523"/>
                </a:cubicBezTo>
                <a:cubicBezTo>
                  <a:pt x="278558" y="37158"/>
                  <a:pt x="280194" y="42607"/>
                  <a:pt x="280194" y="49877"/>
                </a:cubicBezTo>
                <a:close/>
                <a:moveTo>
                  <a:pt x="204613" y="82215"/>
                </a:moveTo>
                <a:cubicBezTo>
                  <a:pt x="206198" y="82215"/>
                  <a:pt x="207615" y="82004"/>
                  <a:pt x="208872" y="81591"/>
                </a:cubicBezTo>
                <a:cubicBezTo>
                  <a:pt x="210137" y="81169"/>
                  <a:pt x="211217" y="80646"/>
                  <a:pt x="212136" y="80013"/>
                </a:cubicBezTo>
                <a:cubicBezTo>
                  <a:pt x="213047" y="79389"/>
                  <a:pt x="213831" y="78748"/>
                  <a:pt x="214456" y="78074"/>
                </a:cubicBezTo>
                <a:cubicBezTo>
                  <a:pt x="215080" y="77407"/>
                  <a:pt x="215560" y="76825"/>
                  <a:pt x="215889" y="76328"/>
                </a:cubicBezTo>
                <a:lnTo>
                  <a:pt x="215889" y="39224"/>
                </a:lnTo>
                <a:cubicBezTo>
                  <a:pt x="214978" y="38642"/>
                  <a:pt x="213907" y="38136"/>
                  <a:pt x="212693" y="37723"/>
                </a:cubicBezTo>
                <a:cubicBezTo>
                  <a:pt x="211487" y="37310"/>
                  <a:pt x="209960" y="37090"/>
                  <a:pt x="208121" y="37090"/>
                </a:cubicBezTo>
                <a:cubicBezTo>
                  <a:pt x="205785" y="37090"/>
                  <a:pt x="203592" y="37487"/>
                  <a:pt x="201542" y="38288"/>
                </a:cubicBezTo>
                <a:cubicBezTo>
                  <a:pt x="199501" y="39081"/>
                  <a:pt x="197713" y="40397"/>
                  <a:pt x="196220" y="42227"/>
                </a:cubicBezTo>
                <a:cubicBezTo>
                  <a:pt x="194710" y="44074"/>
                  <a:pt x="193521" y="46461"/>
                  <a:pt x="192636" y="49371"/>
                </a:cubicBezTo>
                <a:cubicBezTo>
                  <a:pt x="191767" y="52298"/>
                  <a:pt x="191328" y="55891"/>
                  <a:pt x="191328" y="60159"/>
                </a:cubicBezTo>
                <a:cubicBezTo>
                  <a:pt x="191328" y="64334"/>
                  <a:pt x="191682" y="67826"/>
                  <a:pt x="192399" y="70617"/>
                </a:cubicBezTo>
                <a:cubicBezTo>
                  <a:pt x="193099" y="73418"/>
                  <a:pt x="194086" y="75670"/>
                  <a:pt x="195335" y="77390"/>
                </a:cubicBezTo>
                <a:cubicBezTo>
                  <a:pt x="196591" y="79103"/>
                  <a:pt x="198017" y="80326"/>
                  <a:pt x="199602" y="81085"/>
                </a:cubicBezTo>
                <a:cubicBezTo>
                  <a:pt x="201188" y="81835"/>
                  <a:pt x="202858" y="82215"/>
                  <a:pt x="204613" y="82215"/>
                </a:cubicBezTo>
                <a:close/>
                <a:moveTo>
                  <a:pt x="180802" y="60538"/>
                </a:moveTo>
                <a:cubicBezTo>
                  <a:pt x="180802" y="54432"/>
                  <a:pt x="181595" y="49329"/>
                  <a:pt x="183189" y="45238"/>
                </a:cubicBezTo>
                <a:cubicBezTo>
                  <a:pt x="184775" y="41156"/>
                  <a:pt x="186816" y="37850"/>
                  <a:pt x="189321" y="35336"/>
                </a:cubicBezTo>
                <a:cubicBezTo>
                  <a:pt x="191834" y="32831"/>
                  <a:pt x="194677" y="31060"/>
                  <a:pt x="197848" y="30014"/>
                </a:cubicBezTo>
                <a:cubicBezTo>
                  <a:pt x="201019" y="28968"/>
                  <a:pt x="204191" y="28445"/>
                  <a:pt x="207371" y="28445"/>
                </a:cubicBezTo>
                <a:cubicBezTo>
                  <a:pt x="209285" y="28445"/>
                  <a:pt x="210964" y="28597"/>
                  <a:pt x="212381" y="28892"/>
                </a:cubicBezTo>
                <a:cubicBezTo>
                  <a:pt x="213806" y="29179"/>
                  <a:pt x="214978" y="29533"/>
                  <a:pt x="215889" y="29963"/>
                </a:cubicBezTo>
                <a:lnTo>
                  <a:pt x="215889" y="1134"/>
                </a:lnTo>
                <a:lnTo>
                  <a:pt x="226045" y="4"/>
                </a:lnTo>
                <a:lnTo>
                  <a:pt x="226045" y="89730"/>
                </a:lnTo>
                <a:lnTo>
                  <a:pt x="216775" y="89730"/>
                </a:lnTo>
                <a:lnTo>
                  <a:pt x="216775" y="83345"/>
                </a:lnTo>
                <a:lnTo>
                  <a:pt x="216522" y="83345"/>
                </a:lnTo>
                <a:cubicBezTo>
                  <a:pt x="216277" y="83843"/>
                  <a:pt x="215805" y="84526"/>
                  <a:pt x="215147" y="85403"/>
                </a:cubicBezTo>
                <a:cubicBezTo>
                  <a:pt x="214472" y="86289"/>
                  <a:pt x="213553" y="87157"/>
                  <a:pt x="212381" y="88035"/>
                </a:cubicBezTo>
                <a:cubicBezTo>
                  <a:pt x="211217" y="88912"/>
                  <a:pt x="209749" y="89679"/>
                  <a:pt x="208003" y="90295"/>
                </a:cubicBezTo>
                <a:cubicBezTo>
                  <a:pt x="206240" y="90919"/>
                  <a:pt x="204191" y="91240"/>
                  <a:pt x="201854" y="91240"/>
                </a:cubicBezTo>
                <a:cubicBezTo>
                  <a:pt x="199020" y="91240"/>
                  <a:pt x="196321" y="90675"/>
                  <a:pt x="193766" y="89544"/>
                </a:cubicBezTo>
                <a:cubicBezTo>
                  <a:pt x="191227" y="88414"/>
                  <a:pt x="188992" y="86626"/>
                  <a:pt x="187060" y="84155"/>
                </a:cubicBezTo>
                <a:cubicBezTo>
                  <a:pt x="185146" y="81684"/>
                  <a:pt x="183619" y="78512"/>
                  <a:pt x="182489" y="74632"/>
                </a:cubicBezTo>
                <a:cubicBezTo>
                  <a:pt x="181367" y="70744"/>
                  <a:pt x="180802" y="66046"/>
                  <a:pt x="180802" y="60538"/>
                </a:cubicBezTo>
                <a:close/>
                <a:moveTo>
                  <a:pt x="158240" y="89730"/>
                </a:moveTo>
                <a:lnTo>
                  <a:pt x="158240" y="50999"/>
                </a:lnTo>
                <a:cubicBezTo>
                  <a:pt x="158240" y="45904"/>
                  <a:pt x="157388" y="42261"/>
                  <a:pt x="155676" y="40034"/>
                </a:cubicBezTo>
                <a:cubicBezTo>
                  <a:pt x="153955" y="37824"/>
                  <a:pt x="151349" y="36711"/>
                  <a:pt x="147840" y="36711"/>
                </a:cubicBezTo>
                <a:cubicBezTo>
                  <a:pt x="144829" y="36711"/>
                  <a:pt x="142324" y="37470"/>
                  <a:pt x="140316" y="38980"/>
                </a:cubicBezTo>
                <a:cubicBezTo>
                  <a:pt x="138317" y="40481"/>
                  <a:pt x="136732" y="41940"/>
                  <a:pt x="135559" y="43366"/>
                </a:cubicBezTo>
                <a:lnTo>
                  <a:pt x="135559" y="89730"/>
                </a:lnTo>
                <a:lnTo>
                  <a:pt x="125404" y="89730"/>
                </a:lnTo>
                <a:lnTo>
                  <a:pt x="125404" y="29575"/>
                </a:lnTo>
                <a:lnTo>
                  <a:pt x="134682" y="29575"/>
                </a:lnTo>
                <a:lnTo>
                  <a:pt x="134682" y="36340"/>
                </a:lnTo>
                <a:lnTo>
                  <a:pt x="134935" y="36340"/>
                </a:lnTo>
                <a:cubicBezTo>
                  <a:pt x="135180" y="35834"/>
                  <a:pt x="135720" y="35108"/>
                  <a:pt x="136563" y="34155"/>
                </a:cubicBezTo>
                <a:cubicBezTo>
                  <a:pt x="137398" y="33185"/>
                  <a:pt x="138478" y="32266"/>
                  <a:pt x="139819" y="31389"/>
                </a:cubicBezTo>
                <a:cubicBezTo>
                  <a:pt x="141151" y="30520"/>
                  <a:pt x="142746" y="29744"/>
                  <a:pt x="144584" y="29069"/>
                </a:cubicBezTo>
                <a:cubicBezTo>
                  <a:pt x="146423" y="28403"/>
                  <a:pt x="148506" y="28074"/>
                  <a:pt x="150851" y="28074"/>
                </a:cubicBezTo>
                <a:cubicBezTo>
                  <a:pt x="153525" y="28074"/>
                  <a:pt x="155946" y="28470"/>
                  <a:pt x="158122" y="29272"/>
                </a:cubicBezTo>
                <a:cubicBezTo>
                  <a:pt x="160289" y="30056"/>
                  <a:pt x="162136" y="31330"/>
                  <a:pt x="163629" y="33084"/>
                </a:cubicBezTo>
                <a:cubicBezTo>
                  <a:pt x="165139" y="34847"/>
                  <a:pt x="166303" y="37116"/>
                  <a:pt x="167130" y="39908"/>
                </a:cubicBezTo>
                <a:cubicBezTo>
                  <a:pt x="167973" y="42716"/>
                  <a:pt x="168395" y="46149"/>
                  <a:pt x="168395" y="50257"/>
                </a:cubicBezTo>
                <a:lnTo>
                  <a:pt x="168395" y="89730"/>
                </a:lnTo>
                <a:lnTo>
                  <a:pt x="158240" y="89730"/>
                </a:lnTo>
                <a:close/>
                <a:moveTo>
                  <a:pt x="109868" y="89730"/>
                </a:moveTo>
                <a:lnTo>
                  <a:pt x="100590" y="89730"/>
                </a:lnTo>
                <a:lnTo>
                  <a:pt x="100590" y="82966"/>
                </a:lnTo>
                <a:lnTo>
                  <a:pt x="100345" y="82966"/>
                </a:lnTo>
                <a:cubicBezTo>
                  <a:pt x="100092" y="83463"/>
                  <a:pt x="99553" y="84197"/>
                  <a:pt x="98709" y="85150"/>
                </a:cubicBezTo>
                <a:cubicBezTo>
                  <a:pt x="97874" y="86120"/>
                  <a:pt x="96820" y="87031"/>
                  <a:pt x="95521" y="87925"/>
                </a:cubicBezTo>
                <a:cubicBezTo>
                  <a:pt x="94222" y="88794"/>
                  <a:pt x="92653" y="89561"/>
                  <a:pt x="90814" y="90236"/>
                </a:cubicBezTo>
                <a:cubicBezTo>
                  <a:pt x="88984" y="90902"/>
                  <a:pt x="86935" y="91240"/>
                  <a:pt x="84674" y="91240"/>
                </a:cubicBezTo>
                <a:cubicBezTo>
                  <a:pt x="82000" y="91240"/>
                  <a:pt x="79597" y="90835"/>
                  <a:pt x="77480" y="90042"/>
                </a:cubicBezTo>
                <a:cubicBezTo>
                  <a:pt x="75337" y="89249"/>
                  <a:pt x="73524" y="87976"/>
                  <a:pt x="72014" y="86221"/>
                </a:cubicBezTo>
                <a:cubicBezTo>
                  <a:pt x="70504" y="84467"/>
                  <a:pt x="69366" y="82198"/>
                  <a:pt x="68573" y="79389"/>
                </a:cubicBezTo>
                <a:cubicBezTo>
                  <a:pt x="67771" y="76589"/>
                  <a:pt x="67383" y="73148"/>
                  <a:pt x="67383" y="69057"/>
                </a:cubicBezTo>
                <a:lnTo>
                  <a:pt x="67383" y="29575"/>
                </a:lnTo>
                <a:lnTo>
                  <a:pt x="77530" y="29575"/>
                </a:lnTo>
                <a:lnTo>
                  <a:pt x="77530" y="68298"/>
                </a:lnTo>
                <a:cubicBezTo>
                  <a:pt x="77530" y="73317"/>
                  <a:pt x="78348" y="76893"/>
                  <a:pt x="79968" y="79010"/>
                </a:cubicBezTo>
                <a:cubicBezTo>
                  <a:pt x="81604" y="81144"/>
                  <a:pt x="84134" y="82215"/>
                  <a:pt x="87559" y="82215"/>
                </a:cubicBezTo>
                <a:cubicBezTo>
                  <a:pt x="90486" y="82215"/>
                  <a:pt x="92948" y="81490"/>
                  <a:pt x="94956" y="80013"/>
                </a:cubicBezTo>
                <a:cubicBezTo>
                  <a:pt x="96963" y="78554"/>
                  <a:pt x="98540" y="77120"/>
                  <a:pt x="99721" y="75687"/>
                </a:cubicBezTo>
                <a:lnTo>
                  <a:pt x="99721" y="29575"/>
                </a:lnTo>
                <a:lnTo>
                  <a:pt x="109868" y="29575"/>
                </a:lnTo>
                <a:lnTo>
                  <a:pt x="109868" y="89730"/>
                </a:lnTo>
                <a:close/>
                <a:moveTo>
                  <a:pt x="42687" y="65540"/>
                </a:moveTo>
                <a:cubicBezTo>
                  <a:pt x="42687" y="60867"/>
                  <a:pt x="41161" y="57173"/>
                  <a:pt x="38116" y="54449"/>
                </a:cubicBezTo>
                <a:cubicBezTo>
                  <a:pt x="35063" y="51733"/>
                  <a:pt x="30702" y="50375"/>
                  <a:pt x="25026" y="50375"/>
                </a:cubicBezTo>
                <a:lnTo>
                  <a:pt x="17628" y="50375"/>
                </a:lnTo>
                <a:lnTo>
                  <a:pt x="17628" y="80705"/>
                </a:lnTo>
                <a:lnTo>
                  <a:pt x="24401" y="80705"/>
                </a:lnTo>
                <a:cubicBezTo>
                  <a:pt x="30828" y="80705"/>
                  <a:pt x="35484" y="79432"/>
                  <a:pt x="38369" y="76893"/>
                </a:cubicBezTo>
                <a:cubicBezTo>
                  <a:pt x="41253" y="74329"/>
                  <a:pt x="42687" y="70550"/>
                  <a:pt x="42687" y="65540"/>
                </a:cubicBezTo>
                <a:close/>
                <a:moveTo>
                  <a:pt x="41068" y="25687"/>
                </a:moveTo>
                <a:cubicBezTo>
                  <a:pt x="41068" y="21672"/>
                  <a:pt x="39642" y="18383"/>
                  <a:pt x="36792" y="15785"/>
                </a:cubicBezTo>
                <a:cubicBezTo>
                  <a:pt x="33958" y="13204"/>
                  <a:pt x="29487" y="11897"/>
                  <a:pt x="23389" y="11897"/>
                </a:cubicBezTo>
                <a:lnTo>
                  <a:pt x="17628" y="11897"/>
                </a:lnTo>
                <a:lnTo>
                  <a:pt x="17628" y="41738"/>
                </a:lnTo>
                <a:lnTo>
                  <a:pt x="23263" y="41738"/>
                </a:lnTo>
                <a:cubicBezTo>
                  <a:pt x="29116" y="41738"/>
                  <a:pt x="33544" y="40321"/>
                  <a:pt x="36547" y="37470"/>
                </a:cubicBezTo>
                <a:cubicBezTo>
                  <a:pt x="39567" y="34636"/>
                  <a:pt x="41068" y="30697"/>
                  <a:pt x="41068" y="25687"/>
                </a:cubicBezTo>
                <a:close/>
                <a:moveTo>
                  <a:pt x="52092" y="25316"/>
                </a:moveTo>
                <a:cubicBezTo>
                  <a:pt x="52092" y="28319"/>
                  <a:pt x="51712" y="30950"/>
                  <a:pt x="50962" y="33219"/>
                </a:cubicBezTo>
                <a:cubicBezTo>
                  <a:pt x="50211" y="35471"/>
                  <a:pt x="49190" y="37411"/>
                  <a:pt x="47900" y="39039"/>
                </a:cubicBezTo>
                <a:cubicBezTo>
                  <a:pt x="46592" y="40667"/>
                  <a:pt x="45100" y="41982"/>
                  <a:pt x="43379" y="42986"/>
                </a:cubicBezTo>
                <a:cubicBezTo>
                  <a:pt x="41675" y="43990"/>
                  <a:pt x="39896" y="44740"/>
                  <a:pt x="38057" y="45238"/>
                </a:cubicBezTo>
                <a:lnTo>
                  <a:pt x="38057" y="45491"/>
                </a:lnTo>
                <a:cubicBezTo>
                  <a:pt x="40309" y="45904"/>
                  <a:pt x="42426" y="46697"/>
                  <a:pt x="44383" y="47878"/>
                </a:cubicBezTo>
                <a:cubicBezTo>
                  <a:pt x="46356" y="49042"/>
                  <a:pt x="48069" y="50501"/>
                  <a:pt x="49519" y="52264"/>
                </a:cubicBezTo>
                <a:cubicBezTo>
                  <a:pt x="50987" y="54010"/>
                  <a:pt x="52159" y="56076"/>
                  <a:pt x="53036" y="58455"/>
                </a:cubicBezTo>
                <a:cubicBezTo>
                  <a:pt x="53905" y="60850"/>
                  <a:pt x="54344" y="63457"/>
                  <a:pt x="54344" y="66307"/>
                </a:cubicBezTo>
                <a:cubicBezTo>
                  <a:pt x="54344" y="69723"/>
                  <a:pt x="53762" y="72853"/>
                  <a:pt x="52598" y="75687"/>
                </a:cubicBezTo>
                <a:cubicBezTo>
                  <a:pt x="51434" y="78529"/>
                  <a:pt x="49604" y="81000"/>
                  <a:pt x="47132" y="83084"/>
                </a:cubicBezTo>
                <a:cubicBezTo>
                  <a:pt x="44678" y="85167"/>
                  <a:pt x="41574" y="86812"/>
                  <a:pt x="37804" y="87976"/>
                </a:cubicBezTo>
                <a:cubicBezTo>
                  <a:pt x="34050" y="89140"/>
                  <a:pt x="29572" y="89730"/>
                  <a:pt x="24401" y="89730"/>
                </a:cubicBezTo>
                <a:lnTo>
                  <a:pt x="6731" y="89730"/>
                </a:lnTo>
                <a:lnTo>
                  <a:pt x="6731" y="3268"/>
                </a:lnTo>
                <a:lnTo>
                  <a:pt x="23389" y="3268"/>
                </a:lnTo>
                <a:cubicBezTo>
                  <a:pt x="28484" y="3268"/>
                  <a:pt x="32853" y="3783"/>
                  <a:pt x="36496" y="4828"/>
                </a:cubicBezTo>
                <a:cubicBezTo>
                  <a:pt x="40123" y="5866"/>
                  <a:pt x="43109" y="7342"/>
                  <a:pt x="45445" y="9273"/>
                </a:cubicBezTo>
                <a:cubicBezTo>
                  <a:pt x="47782" y="11188"/>
                  <a:pt x="49477" y="13508"/>
                  <a:pt x="50523" y="16223"/>
                </a:cubicBezTo>
                <a:cubicBezTo>
                  <a:pt x="51560" y="18948"/>
                  <a:pt x="52092" y="21976"/>
                  <a:pt x="52092" y="25316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6" name="Freihandform: Form 125">
            <a:extLst>
              <a:ext uri="{FF2B5EF4-FFF2-40B4-BE49-F238E27FC236}">
                <a16:creationId xmlns:a16="http://schemas.microsoft.com/office/drawing/2014/main" id="{14142D4A-BB07-60B2-41F3-40034445EC49}"/>
              </a:ext>
            </a:extLst>
          </p:cNvPr>
          <p:cNvSpPr/>
          <p:nvPr userDrawn="1"/>
        </p:nvSpPr>
        <p:spPr>
          <a:xfrm>
            <a:off x="2513411" y="6407093"/>
            <a:ext cx="36858" cy="210625"/>
          </a:xfrm>
          <a:custGeom>
            <a:avLst/>
            <a:gdLst>
              <a:gd name="connsiteX0" fmla="*/ 210 w 36858"/>
              <a:gd name="connsiteY0" fmla="*/ -1 h 210625"/>
              <a:gd name="connsiteX1" fmla="*/ 37069 w 36858"/>
              <a:gd name="connsiteY1" fmla="*/ -1 h 210625"/>
              <a:gd name="connsiteX2" fmla="*/ 37069 w 36858"/>
              <a:gd name="connsiteY2" fmla="*/ 210625 h 210625"/>
              <a:gd name="connsiteX3" fmla="*/ 210 w 36858"/>
              <a:gd name="connsiteY3" fmla="*/ 210625 h 210625"/>
              <a:gd name="connsiteX4" fmla="*/ 210 w 36858"/>
              <a:gd name="connsiteY4" fmla="*/ -1 h 21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0625">
                <a:moveTo>
                  <a:pt x="210" y="-1"/>
                </a:moveTo>
                <a:lnTo>
                  <a:pt x="37069" y="-1"/>
                </a:lnTo>
                <a:lnTo>
                  <a:pt x="37069" y="210625"/>
                </a:lnTo>
                <a:lnTo>
                  <a:pt x="210" y="210625"/>
                </a:lnTo>
                <a:lnTo>
                  <a:pt x="210" y="-1"/>
                </a:lnTo>
                <a:close/>
              </a:path>
            </a:pathLst>
          </a:custGeom>
          <a:solidFill>
            <a:srgbClr val="F4CF0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7" name="Freihandform: Form 126">
            <a:extLst>
              <a:ext uri="{FF2B5EF4-FFF2-40B4-BE49-F238E27FC236}">
                <a16:creationId xmlns:a16="http://schemas.microsoft.com/office/drawing/2014/main" id="{09F18318-C1AC-DAFF-B850-CAC64B0A37E7}"/>
              </a:ext>
            </a:extLst>
          </p:cNvPr>
          <p:cNvSpPr/>
          <p:nvPr userDrawn="1"/>
        </p:nvSpPr>
        <p:spPr>
          <a:xfrm>
            <a:off x="2513411" y="6195430"/>
            <a:ext cx="36858" cy="211663"/>
          </a:xfrm>
          <a:custGeom>
            <a:avLst/>
            <a:gdLst>
              <a:gd name="connsiteX0" fmla="*/ 210 w 36858"/>
              <a:gd name="connsiteY0" fmla="*/ 2 h 211663"/>
              <a:gd name="connsiteX1" fmla="*/ 37069 w 36858"/>
              <a:gd name="connsiteY1" fmla="*/ 2 h 211663"/>
              <a:gd name="connsiteX2" fmla="*/ 37069 w 36858"/>
              <a:gd name="connsiteY2" fmla="*/ 211665 h 211663"/>
              <a:gd name="connsiteX3" fmla="*/ 210 w 36858"/>
              <a:gd name="connsiteY3" fmla="*/ 211665 h 211663"/>
              <a:gd name="connsiteX4" fmla="*/ 210 w 36858"/>
              <a:gd name="connsiteY4" fmla="*/ 2 h 21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1663">
                <a:moveTo>
                  <a:pt x="210" y="2"/>
                </a:moveTo>
                <a:lnTo>
                  <a:pt x="37069" y="2"/>
                </a:lnTo>
                <a:lnTo>
                  <a:pt x="37069" y="211665"/>
                </a:lnTo>
                <a:lnTo>
                  <a:pt x="210" y="211665"/>
                </a:lnTo>
                <a:lnTo>
                  <a:pt x="210" y="2"/>
                </a:lnTo>
                <a:close/>
              </a:path>
            </a:pathLst>
          </a:custGeom>
          <a:solidFill>
            <a:srgbClr val="ED1C24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8" name="Freihandform: Form 127">
            <a:extLst>
              <a:ext uri="{FF2B5EF4-FFF2-40B4-BE49-F238E27FC236}">
                <a16:creationId xmlns:a16="http://schemas.microsoft.com/office/drawing/2014/main" id="{B4D040A2-250C-3680-6762-8CD17793BCCD}"/>
              </a:ext>
            </a:extLst>
          </p:cNvPr>
          <p:cNvSpPr/>
          <p:nvPr userDrawn="1"/>
        </p:nvSpPr>
        <p:spPr>
          <a:xfrm>
            <a:off x="2203503" y="5975770"/>
            <a:ext cx="245949" cy="229426"/>
          </a:xfrm>
          <a:custGeom>
            <a:avLst/>
            <a:gdLst>
              <a:gd name="connsiteX0" fmla="*/ 148710 w 245949"/>
              <a:gd name="connsiteY0" fmla="*/ 87361 h 229426"/>
              <a:gd name="connsiteX1" fmla="*/ 149157 w 245949"/>
              <a:gd name="connsiteY1" fmla="*/ 80082 h 229426"/>
              <a:gd name="connsiteX2" fmla="*/ 148997 w 245949"/>
              <a:gd name="connsiteY2" fmla="*/ 75367 h 229426"/>
              <a:gd name="connsiteX3" fmla="*/ 188403 w 245949"/>
              <a:gd name="connsiteY3" fmla="*/ 42557 h 229426"/>
              <a:gd name="connsiteX4" fmla="*/ 179370 w 245949"/>
              <a:gd name="connsiteY4" fmla="*/ 23040 h 229426"/>
              <a:gd name="connsiteX5" fmla="*/ 181579 w 245949"/>
              <a:gd name="connsiteY5" fmla="*/ 22525 h 229426"/>
              <a:gd name="connsiteX6" fmla="*/ 193379 w 245949"/>
              <a:gd name="connsiteY6" fmla="*/ 46707 h 229426"/>
              <a:gd name="connsiteX7" fmla="*/ 148710 w 245949"/>
              <a:gd name="connsiteY7" fmla="*/ 87361 h 229426"/>
              <a:gd name="connsiteX8" fmla="*/ 127557 w 245949"/>
              <a:gd name="connsiteY8" fmla="*/ 14706 h 229426"/>
              <a:gd name="connsiteX9" fmla="*/ 124942 w 245949"/>
              <a:gd name="connsiteY9" fmla="*/ 8465 h 229426"/>
              <a:gd name="connsiteX10" fmla="*/ 129302 w 245949"/>
              <a:gd name="connsiteY10" fmla="*/ 5977 h 229426"/>
              <a:gd name="connsiteX11" fmla="*/ 128881 w 245949"/>
              <a:gd name="connsiteY11" fmla="*/ 11231 h 229426"/>
              <a:gd name="connsiteX12" fmla="*/ 131883 w 245949"/>
              <a:gd name="connsiteY12" fmla="*/ 6972 h 229426"/>
              <a:gd name="connsiteX13" fmla="*/ 127557 w 245949"/>
              <a:gd name="connsiteY13" fmla="*/ 14706 h 229426"/>
              <a:gd name="connsiteX14" fmla="*/ 122681 w 245949"/>
              <a:gd name="connsiteY14" fmla="*/ 25418 h 229426"/>
              <a:gd name="connsiteX15" fmla="*/ 118295 w 245949"/>
              <a:gd name="connsiteY15" fmla="*/ 16688 h 229426"/>
              <a:gd name="connsiteX16" fmla="*/ 109262 w 245949"/>
              <a:gd name="connsiteY16" fmla="*/ 11906 h 229426"/>
              <a:gd name="connsiteX17" fmla="*/ 102211 w 245949"/>
              <a:gd name="connsiteY17" fmla="*/ 13627 h 229426"/>
              <a:gd name="connsiteX18" fmla="*/ 99984 w 245949"/>
              <a:gd name="connsiteY18" fmla="*/ 7478 h 229426"/>
              <a:gd name="connsiteX19" fmla="*/ 107499 w 245949"/>
              <a:gd name="connsiteY19" fmla="*/ 4408 h 229426"/>
              <a:gd name="connsiteX20" fmla="*/ 124866 w 245949"/>
              <a:gd name="connsiteY20" fmla="*/ 17557 h 229426"/>
              <a:gd name="connsiteX21" fmla="*/ 122681 w 245949"/>
              <a:gd name="connsiteY21" fmla="*/ 25418 h 229426"/>
              <a:gd name="connsiteX22" fmla="*/ 150591 w 245949"/>
              <a:gd name="connsiteY22" fmla="*/ 165490 h 229426"/>
              <a:gd name="connsiteX23" fmla="*/ 153197 w 245949"/>
              <a:gd name="connsiteY23" fmla="*/ 165962 h 229426"/>
              <a:gd name="connsiteX24" fmla="*/ 168885 w 245949"/>
              <a:gd name="connsiteY24" fmla="*/ 191223 h 229426"/>
              <a:gd name="connsiteX25" fmla="*/ 169004 w 245949"/>
              <a:gd name="connsiteY25" fmla="*/ 191358 h 229426"/>
              <a:gd name="connsiteX26" fmla="*/ 169189 w 245949"/>
              <a:gd name="connsiteY26" fmla="*/ 191316 h 229426"/>
              <a:gd name="connsiteX27" fmla="*/ 186007 w 245949"/>
              <a:gd name="connsiteY27" fmla="*/ 189713 h 229426"/>
              <a:gd name="connsiteX28" fmla="*/ 186159 w 245949"/>
              <a:gd name="connsiteY28" fmla="*/ 189713 h 229426"/>
              <a:gd name="connsiteX29" fmla="*/ 188116 w 245949"/>
              <a:gd name="connsiteY29" fmla="*/ 190194 h 229426"/>
              <a:gd name="connsiteX30" fmla="*/ 188723 w 245949"/>
              <a:gd name="connsiteY30" fmla="*/ 192345 h 229426"/>
              <a:gd name="connsiteX31" fmla="*/ 187264 w 245949"/>
              <a:gd name="connsiteY31" fmla="*/ 197751 h 229426"/>
              <a:gd name="connsiteX32" fmla="*/ 175709 w 245949"/>
              <a:gd name="connsiteY32" fmla="*/ 194251 h 229426"/>
              <a:gd name="connsiteX33" fmla="*/ 170834 w 245949"/>
              <a:gd name="connsiteY33" fmla="*/ 195052 h 229426"/>
              <a:gd name="connsiteX34" fmla="*/ 170378 w 245949"/>
              <a:gd name="connsiteY34" fmla="*/ 195162 h 229426"/>
              <a:gd name="connsiteX35" fmla="*/ 169864 w 245949"/>
              <a:gd name="connsiteY35" fmla="*/ 195297 h 229426"/>
              <a:gd name="connsiteX36" fmla="*/ 173187 w 245949"/>
              <a:gd name="connsiteY36" fmla="*/ 198612 h 229426"/>
              <a:gd name="connsiteX37" fmla="*/ 182726 w 245949"/>
              <a:gd name="connsiteY37" fmla="*/ 211078 h 229426"/>
              <a:gd name="connsiteX38" fmla="*/ 179412 w 245949"/>
              <a:gd name="connsiteY38" fmla="*/ 216181 h 229426"/>
              <a:gd name="connsiteX39" fmla="*/ 168337 w 245949"/>
              <a:gd name="connsiteY39" fmla="*/ 199565 h 229426"/>
              <a:gd name="connsiteX40" fmla="*/ 167882 w 245949"/>
              <a:gd name="connsiteY40" fmla="*/ 199227 h 229426"/>
              <a:gd name="connsiteX41" fmla="*/ 167797 w 245949"/>
              <a:gd name="connsiteY41" fmla="*/ 201108 h 229426"/>
              <a:gd name="connsiteX42" fmla="*/ 167603 w 245949"/>
              <a:gd name="connsiteY42" fmla="*/ 206388 h 229426"/>
              <a:gd name="connsiteX43" fmla="*/ 163015 w 245949"/>
              <a:gd name="connsiteY43" fmla="*/ 218197 h 229426"/>
              <a:gd name="connsiteX44" fmla="*/ 161117 w 245949"/>
              <a:gd name="connsiteY44" fmla="*/ 217842 h 229426"/>
              <a:gd name="connsiteX45" fmla="*/ 163909 w 245949"/>
              <a:gd name="connsiteY45" fmla="*/ 206380 h 229426"/>
              <a:gd name="connsiteX46" fmla="*/ 163875 w 245949"/>
              <a:gd name="connsiteY46" fmla="*/ 203740 h 229426"/>
              <a:gd name="connsiteX47" fmla="*/ 163842 w 245949"/>
              <a:gd name="connsiteY47" fmla="*/ 201614 h 229426"/>
              <a:gd name="connsiteX48" fmla="*/ 164280 w 245949"/>
              <a:gd name="connsiteY48" fmla="*/ 196124 h 229426"/>
              <a:gd name="connsiteX49" fmla="*/ 164381 w 245949"/>
              <a:gd name="connsiteY49" fmla="*/ 195331 h 229426"/>
              <a:gd name="connsiteX50" fmla="*/ 163825 w 245949"/>
              <a:gd name="connsiteY50" fmla="*/ 195263 h 229426"/>
              <a:gd name="connsiteX51" fmla="*/ 156715 w 245949"/>
              <a:gd name="connsiteY51" fmla="*/ 194605 h 229426"/>
              <a:gd name="connsiteX52" fmla="*/ 145724 w 245949"/>
              <a:gd name="connsiteY52" fmla="*/ 197414 h 229426"/>
              <a:gd name="connsiteX53" fmla="*/ 142401 w 245949"/>
              <a:gd name="connsiteY53" fmla="*/ 192353 h 229426"/>
              <a:gd name="connsiteX54" fmla="*/ 145480 w 245949"/>
              <a:gd name="connsiteY54" fmla="*/ 190051 h 229426"/>
              <a:gd name="connsiteX55" fmla="*/ 148331 w 245949"/>
              <a:gd name="connsiteY55" fmla="*/ 190312 h 229426"/>
              <a:gd name="connsiteX56" fmla="*/ 160527 w 245949"/>
              <a:gd name="connsiteY56" fmla="*/ 191122 h 229426"/>
              <a:gd name="connsiteX57" fmla="*/ 160949 w 245949"/>
              <a:gd name="connsiteY57" fmla="*/ 191122 h 229426"/>
              <a:gd name="connsiteX58" fmla="*/ 160822 w 245949"/>
              <a:gd name="connsiteY58" fmla="*/ 190700 h 229426"/>
              <a:gd name="connsiteX59" fmla="*/ 146871 w 245949"/>
              <a:gd name="connsiteY59" fmla="*/ 169547 h 229426"/>
              <a:gd name="connsiteX60" fmla="*/ 150591 w 245949"/>
              <a:gd name="connsiteY60" fmla="*/ 165490 h 229426"/>
              <a:gd name="connsiteX61" fmla="*/ 85570 w 245949"/>
              <a:gd name="connsiteY61" fmla="*/ 190700 h 229426"/>
              <a:gd name="connsiteX62" fmla="*/ 85435 w 245949"/>
              <a:gd name="connsiteY62" fmla="*/ 191122 h 229426"/>
              <a:gd name="connsiteX63" fmla="*/ 85856 w 245949"/>
              <a:gd name="connsiteY63" fmla="*/ 191122 h 229426"/>
              <a:gd name="connsiteX64" fmla="*/ 98053 w 245949"/>
              <a:gd name="connsiteY64" fmla="*/ 190312 h 229426"/>
              <a:gd name="connsiteX65" fmla="*/ 100904 w 245949"/>
              <a:gd name="connsiteY65" fmla="*/ 190051 h 229426"/>
              <a:gd name="connsiteX66" fmla="*/ 103982 w 245949"/>
              <a:gd name="connsiteY66" fmla="*/ 192353 h 229426"/>
              <a:gd name="connsiteX67" fmla="*/ 100651 w 245949"/>
              <a:gd name="connsiteY67" fmla="*/ 197414 h 229426"/>
              <a:gd name="connsiteX68" fmla="*/ 89669 w 245949"/>
              <a:gd name="connsiteY68" fmla="*/ 194605 h 229426"/>
              <a:gd name="connsiteX69" fmla="*/ 82559 w 245949"/>
              <a:gd name="connsiteY69" fmla="*/ 195263 h 229426"/>
              <a:gd name="connsiteX70" fmla="*/ 82289 w 245949"/>
              <a:gd name="connsiteY70" fmla="*/ 195297 h 229426"/>
              <a:gd name="connsiteX71" fmla="*/ 81993 w 245949"/>
              <a:gd name="connsiteY71" fmla="*/ 195331 h 229426"/>
              <a:gd name="connsiteX72" fmla="*/ 82095 w 245949"/>
              <a:gd name="connsiteY72" fmla="*/ 196124 h 229426"/>
              <a:gd name="connsiteX73" fmla="*/ 82533 w 245949"/>
              <a:gd name="connsiteY73" fmla="*/ 201614 h 229426"/>
              <a:gd name="connsiteX74" fmla="*/ 82500 w 245949"/>
              <a:gd name="connsiteY74" fmla="*/ 203740 h 229426"/>
              <a:gd name="connsiteX75" fmla="*/ 82474 w 245949"/>
              <a:gd name="connsiteY75" fmla="*/ 206380 h 229426"/>
              <a:gd name="connsiteX76" fmla="*/ 85266 w 245949"/>
              <a:gd name="connsiteY76" fmla="*/ 217842 h 229426"/>
              <a:gd name="connsiteX77" fmla="*/ 83368 w 245949"/>
              <a:gd name="connsiteY77" fmla="*/ 218197 h 229426"/>
              <a:gd name="connsiteX78" fmla="*/ 78771 w 245949"/>
              <a:gd name="connsiteY78" fmla="*/ 206388 h 229426"/>
              <a:gd name="connsiteX79" fmla="*/ 78586 w 245949"/>
              <a:gd name="connsiteY79" fmla="*/ 201108 h 229426"/>
              <a:gd name="connsiteX80" fmla="*/ 78493 w 245949"/>
              <a:gd name="connsiteY80" fmla="*/ 199219 h 229426"/>
              <a:gd name="connsiteX81" fmla="*/ 78038 w 245949"/>
              <a:gd name="connsiteY81" fmla="*/ 199565 h 229426"/>
              <a:gd name="connsiteX82" fmla="*/ 66988 w 245949"/>
              <a:gd name="connsiteY82" fmla="*/ 216181 h 229426"/>
              <a:gd name="connsiteX83" fmla="*/ 63665 w 245949"/>
              <a:gd name="connsiteY83" fmla="*/ 211078 h 229426"/>
              <a:gd name="connsiteX84" fmla="*/ 73205 w 245949"/>
              <a:gd name="connsiteY84" fmla="*/ 198612 h 229426"/>
              <a:gd name="connsiteX85" fmla="*/ 76148 w 245949"/>
              <a:gd name="connsiteY85" fmla="*/ 195677 h 229426"/>
              <a:gd name="connsiteX86" fmla="*/ 76511 w 245949"/>
              <a:gd name="connsiteY86" fmla="*/ 195297 h 229426"/>
              <a:gd name="connsiteX87" fmla="*/ 75549 w 245949"/>
              <a:gd name="connsiteY87" fmla="*/ 195052 h 229426"/>
              <a:gd name="connsiteX88" fmla="*/ 70674 w 245949"/>
              <a:gd name="connsiteY88" fmla="*/ 194251 h 229426"/>
              <a:gd name="connsiteX89" fmla="*/ 59119 w 245949"/>
              <a:gd name="connsiteY89" fmla="*/ 197751 h 229426"/>
              <a:gd name="connsiteX90" fmla="*/ 57660 w 245949"/>
              <a:gd name="connsiteY90" fmla="*/ 192345 h 229426"/>
              <a:gd name="connsiteX91" fmla="*/ 58259 w 245949"/>
              <a:gd name="connsiteY91" fmla="*/ 190194 h 229426"/>
              <a:gd name="connsiteX92" fmla="*/ 60224 w 245949"/>
              <a:gd name="connsiteY92" fmla="*/ 189713 h 229426"/>
              <a:gd name="connsiteX93" fmla="*/ 60367 w 245949"/>
              <a:gd name="connsiteY93" fmla="*/ 189713 h 229426"/>
              <a:gd name="connsiteX94" fmla="*/ 77203 w 245949"/>
              <a:gd name="connsiteY94" fmla="*/ 191316 h 229426"/>
              <a:gd name="connsiteX95" fmla="*/ 77380 w 245949"/>
              <a:gd name="connsiteY95" fmla="*/ 191358 h 229426"/>
              <a:gd name="connsiteX96" fmla="*/ 77498 w 245949"/>
              <a:gd name="connsiteY96" fmla="*/ 191223 h 229426"/>
              <a:gd name="connsiteX97" fmla="*/ 93186 w 245949"/>
              <a:gd name="connsiteY97" fmla="*/ 165962 h 229426"/>
              <a:gd name="connsiteX98" fmla="*/ 95792 w 245949"/>
              <a:gd name="connsiteY98" fmla="*/ 165490 h 229426"/>
              <a:gd name="connsiteX99" fmla="*/ 99512 w 245949"/>
              <a:gd name="connsiteY99" fmla="*/ 169547 h 229426"/>
              <a:gd name="connsiteX100" fmla="*/ 85570 w 245949"/>
              <a:gd name="connsiteY100" fmla="*/ 190700 h 229426"/>
              <a:gd name="connsiteX101" fmla="*/ 53013 w 245949"/>
              <a:gd name="connsiteY101" fmla="*/ 46707 h 229426"/>
              <a:gd name="connsiteX102" fmla="*/ 64804 w 245949"/>
              <a:gd name="connsiteY102" fmla="*/ 22525 h 229426"/>
              <a:gd name="connsiteX103" fmla="*/ 67014 w 245949"/>
              <a:gd name="connsiteY103" fmla="*/ 23040 h 229426"/>
              <a:gd name="connsiteX104" fmla="*/ 57989 w 245949"/>
              <a:gd name="connsiteY104" fmla="*/ 42557 h 229426"/>
              <a:gd name="connsiteX105" fmla="*/ 98002 w 245949"/>
              <a:gd name="connsiteY105" fmla="*/ 75376 h 229426"/>
              <a:gd name="connsiteX106" fmla="*/ 97800 w 245949"/>
              <a:gd name="connsiteY106" fmla="*/ 80082 h 229426"/>
              <a:gd name="connsiteX107" fmla="*/ 98205 w 245949"/>
              <a:gd name="connsiteY107" fmla="*/ 87361 h 229426"/>
              <a:gd name="connsiteX108" fmla="*/ 53013 w 245949"/>
              <a:gd name="connsiteY108" fmla="*/ 46707 h 229426"/>
              <a:gd name="connsiteX109" fmla="*/ 214204 w 245949"/>
              <a:gd name="connsiteY109" fmla="*/ 83709 h 229426"/>
              <a:gd name="connsiteX110" fmla="*/ 246162 w 245949"/>
              <a:gd name="connsiteY110" fmla="*/ 100468 h 229426"/>
              <a:gd name="connsiteX111" fmla="*/ 225321 w 245949"/>
              <a:gd name="connsiteY111" fmla="*/ 76750 h 229426"/>
              <a:gd name="connsiteX112" fmla="*/ 205635 w 245949"/>
              <a:gd name="connsiteY112" fmla="*/ 45239 h 229426"/>
              <a:gd name="connsiteX113" fmla="*/ 191136 w 245949"/>
              <a:gd name="connsiteY113" fmla="*/ 19640 h 229426"/>
              <a:gd name="connsiteX114" fmla="*/ 197048 w 245949"/>
              <a:gd name="connsiteY114" fmla="*/ 16714 h 229426"/>
              <a:gd name="connsiteX115" fmla="*/ 164424 w 245949"/>
              <a:gd name="connsiteY115" fmla="*/ 10185 h 229426"/>
              <a:gd name="connsiteX116" fmla="*/ 157018 w 245949"/>
              <a:gd name="connsiteY116" fmla="*/ 16444 h 229426"/>
              <a:gd name="connsiteX117" fmla="*/ 168945 w 245949"/>
              <a:gd name="connsiteY117" fmla="*/ 24448 h 229426"/>
              <a:gd name="connsiteX118" fmla="*/ 175237 w 245949"/>
              <a:gd name="connsiteY118" fmla="*/ 23824 h 229426"/>
              <a:gd name="connsiteX119" fmla="*/ 182625 w 245949"/>
              <a:gd name="connsiteY119" fmla="*/ 42017 h 229426"/>
              <a:gd name="connsiteX120" fmla="*/ 149478 w 245949"/>
              <a:gd name="connsiteY120" fmla="*/ 66562 h 229426"/>
              <a:gd name="connsiteX121" fmla="*/ 146703 w 245949"/>
              <a:gd name="connsiteY121" fmla="*/ 66460 h 229426"/>
              <a:gd name="connsiteX122" fmla="*/ 140183 w 245949"/>
              <a:gd name="connsiteY122" fmla="*/ 50764 h 229426"/>
              <a:gd name="connsiteX123" fmla="*/ 147319 w 245949"/>
              <a:gd name="connsiteY123" fmla="*/ 19995 h 229426"/>
              <a:gd name="connsiteX124" fmla="*/ 142764 w 245949"/>
              <a:gd name="connsiteY124" fmla="*/ 7335 h 229426"/>
              <a:gd name="connsiteX125" fmla="*/ 147580 w 245949"/>
              <a:gd name="connsiteY125" fmla="*/ 1515 h 229426"/>
              <a:gd name="connsiteX126" fmla="*/ 142916 w 245949"/>
              <a:gd name="connsiteY126" fmla="*/ 2080 h 229426"/>
              <a:gd name="connsiteX127" fmla="*/ 122091 w 245949"/>
              <a:gd name="connsiteY127" fmla="*/ 5 h 229426"/>
              <a:gd name="connsiteX128" fmla="*/ 117494 w 245949"/>
              <a:gd name="connsiteY128" fmla="*/ 2190 h 229426"/>
              <a:gd name="connsiteX129" fmla="*/ 117663 w 245949"/>
              <a:gd name="connsiteY129" fmla="*/ 3168 h 229426"/>
              <a:gd name="connsiteX130" fmla="*/ 113530 w 245949"/>
              <a:gd name="connsiteY130" fmla="*/ 2012 h 229426"/>
              <a:gd name="connsiteX131" fmla="*/ 107499 w 245949"/>
              <a:gd name="connsiteY131" fmla="*/ 1481 h 229426"/>
              <a:gd name="connsiteX132" fmla="*/ 97057 w 245949"/>
              <a:gd name="connsiteY132" fmla="*/ 7478 h 229426"/>
              <a:gd name="connsiteX133" fmla="*/ 100988 w 245949"/>
              <a:gd name="connsiteY133" fmla="*/ 17363 h 229426"/>
              <a:gd name="connsiteX134" fmla="*/ 109262 w 245949"/>
              <a:gd name="connsiteY134" fmla="*/ 14824 h 229426"/>
              <a:gd name="connsiteX135" fmla="*/ 118920 w 245949"/>
              <a:gd name="connsiteY135" fmla="*/ 23343 h 229426"/>
              <a:gd name="connsiteX136" fmla="*/ 112847 w 245949"/>
              <a:gd name="connsiteY136" fmla="*/ 23799 h 229426"/>
              <a:gd name="connsiteX137" fmla="*/ 99191 w 245949"/>
              <a:gd name="connsiteY137" fmla="*/ 21108 h 229426"/>
              <a:gd name="connsiteX138" fmla="*/ 98888 w 245949"/>
              <a:gd name="connsiteY138" fmla="*/ 21327 h 229426"/>
              <a:gd name="connsiteX139" fmla="*/ 105205 w 245949"/>
              <a:gd name="connsiteY139" fmla="*/ 26692 h 229426"/>
              <a:gd name="connsiteX140" fmla="*/ 120396 w 245949"/>
              <a:gd name="connsiteY140" fmla="*/ 29770 h 229426"/>
              <a:gd name="connsiteX141" fmla="*/ 117427 w 245949"/>
              <a:gd name="connsiteY141" fmla="*/ 33136 h 229426"/>
              <a:gd name="connsiteX142" fmla="*/ 116448 w 245949"/>
              <a:gd name="connsiteY142" fmla="*/ 33178 h 229426"/>
              <a:gd name="connsiteX143" fmla="*/ 101747 w 245949"/>
              <a:gd name="connsiteY143" fmla="*/ 28767 h 229426"/>
              <a:gd name="connsiteX144" fmla="*/ 101393 w 245949"/>
              <a:gd name="connsiteY144" fmla="*/ 29053 h 229426"/>
              <a:gd name="connsiteX145" fmla="*/ 115605 w 245949"/>
              <a:gd name="connsiteY145" fmla="*/ 40794 h 229426"/>
              <a:gd name="connsiteX146" fmla="*/ 99672 w 245949"/>
              <a:gd name="connsiteY146" fmla="*/ 66460 h 229426"/>
              <a:gd name="connsiteX147" fmla="*/ 96897 w 245949"/>
              <a:gd name="connsiteY147" fmla="*/ 66562 h 229426"/>
              <a:gd name="connsiteX148" fmla="*/ 63750 w 245949"/>
              <a:gd name="connsiteY148" fmla="*/ 42017 h 229426"/>
              <a:gd name="connsiteX149" fmla="*/ 71147 w 245949"/>
              <a:gd name="connsiteY149" fmla="*/ 23824 h 229426"/>
              <a:gd name="connsiteX150" fmla="*/ 77430 w 245949"/>
              <a:gd name="connsiteY150" fmla="*/ 24448 h 229426"/>
              <a:gd name="connsiteX151" fmla="*/ 89374 w 245949"/>
              <a:gd name="connsiteY151" fmla="*/ 16444 h 229426"/>
              <a:gd name="connsiteX152" fmla="*/ 81951 w 245949"/>
              <a:gd name="connsiteY152" fmla="*/ 10185 h 229426"/>
              <a:gd name="connsiteX153" fmla="*/ 49335 w 245949"/>
              <a:gd name="connsiteY153" fmla="*/ 16714 h 229426"/>
              <a:gd name="connsiteX154" fmla="*/ 55239 w 245949"/>
              <a:gd name="connsiteY154" fmla="*/ 19640 h 229426"/>
              <a:gd name="connsiteX155" fmla="*/ 40749 w 245949"/>
              <a:gd name="connsiteY155" fmla="*/ 45239 h 229426"/>
              <a:gd name="connsiteX156" fmla="*/ 21063 w 245949"/>
              <a:gd name="connsiteY156" fmla="*/ 76750 h 229426"/>
              <a:gd name="connsiteX157" fmla="*/ 213 w 245949"/>
              <a:gd name="connsiteY157" fmla="*/ 100468 h 229426"/>
              <a:gd name="connsiteX158" fmla="*/ 32179 w 245949"/>
              <a:gd name="connsiteY158" fmla="*/ 83709 h 229426"/>
              <a:gd name="connsiteX159" fmla="*/ 42275 w 245949"/>
              <a:gd name="connsiteY159" fmla="*/ 67548 h 229426"/>
              <a:gd name="connsiteX160" fmla="*/ 45025 w 245949"/>
              <a:gd name="connsiteY160" fmla="*/ 73689 h 229426"/>
              <a:gd name="connsiteX161" fmla="*/ 24943 w 245949"/>
              <a:gd name="connsiteY161" fmla="*/ 105816 h 229426"/>
              <a:gd name="connsiteX162" fmla="*/ 4101 w 245949"/>
              <a:gd name="connsiteY162" fmla="*/ 129533 h 229426"/>
              <a:gd name="connsiteX163" fmla="*/ 36059 w 245949"/>
              <a:gd name="connsiteY163" fmla="*/ 112791 h 229426"/>
              <a:gd name="connsiteX164" fmla="*/ 53350 w 245949"/>
              <a:gd name="connsiteY164" fmla="*/ 85109 h 229426"/>
              <a:gd name="connsiteX165" fmla="*/ 57449 w 245949"/>
              <a:gd name="connsiteY165" fmla="*/ 89124 h 229426"/>
              <a:gd name="connsiteX166" fmla="*/ 33048 w 245949"/>
              <a:gd name="connsiteY166" fmla="*/ 128184 h 229426"/>
              <a:gd name="connsiteX167" fmla="*/ 12190 w 245949"/>
              <a:gd name="connsiteY167" fmla="*/ 151876 h 229426"/>
              <a:gd name="connsiteX168" fmla="*/ 44165 w 245949"/>
              <a:gd name="connsiteY168" fmla="*/ 135125 h 229426"/>
              <a:gd name="connsiteX169" fmla="*/ 67950 w 245949"/>
              <a:gd name="connsiteY169" fmla="*/ 97052 h 229426"/>
              <a:gd name="connsiteX170" fmla="*/ 72783 w 245949"/>
              <a:gd name="connsiteY170" fmla="*/ 99911 h 229426"/>
              <a:gd name="connsiteX171" fmla="*/ 43760 w 245949"/>
              <a:gd name="connsiteY171" fmla="*/ 146352 h 229426"/>
              <a:gd name="connsiteX172" fmla="*/ 22901 w 245949"/>
              <a:gd name="connsiteY172" fmla="*/ 170061 h 229426"/>
              <a:gd name="connsiteX173" fmla="*/ 54877 w 245949"/>
              <a:gd name="connsiteY173" fmla="*/ 153319 h 229426"/>
              <a:gd name="connsiteX174" fmla="*/ 84760 w 245949"/>
              <a:gd name="connsiteY174" fmla="*/ 105461 h 229426"/>
              <a:gd name="connsiteX175" fmla="*/ 90150 w 245949"/>
              <a:gd name="connsiteY175" fmla="*/ 107376 h 229426"/>
              <a:gd name="connsiteX176" fmla="*/ 56378 w 245949"/>
              <a:gd name="connsiteY176" fmla="*/ 161441 h 229426"/>
              <a:gd name="connsiteX177" fmla="*/ 35536 w 245949"/>
              <a:gd name="connsiteY177" fmla="*/ 185133 h 229426"/>
              <a:gd name="connsiteX178" fmla="*/ 67503 w 245949"/>
              <a:gd name="connsiteY178" fmla="*/ 168391 h 229426"/>
              <a:gd name="connsiteX179" fmla="*/ 103510 w 245949"/>
              <a:gd name="connsiteY179" fmla="*/ 110775 h 229426"/>
              <a:gd name="connsiteX180" fmla="*/ 104589 w 245949"/>
              <a:gd name="connsiteY180" fmla="*/ 110969 h 229426"/>
              <a:gd name="connsiteX181" fmla="*/ 106251 w 245949"/>
              <a:gd name="connsiteY181" fmla="*/ 119884 h 229426"/>
              <a:gd name="connsiteX182" fmla="*/ 80121 w 245949"/>
              <a:gd name="connsiteY182" fmla="*/ 166325 h 229426"/>
              <a:gd name="connsiteX183" fmla="*/ 84085 w 245949"/>
              <a:gd name="connsiteY183" fmla="*/ 166856 h 229426"/>
              <a:gd name="connsiteX184" fmla="*/ 90268 w 245949"/>
              <a:gd name="connsiteY184" fmla="*/ 166468 h 229426"/>
              <a:gd name="connsiteX185" fmla="*/ 76275 w 245949"/>
              <a:gd name="connsiteY185" fmla="*/ 188684 h 229426"/>
              <a:gd name="connsiteX186" fmla="*/ 60367 w 245949"/>
              <a:gd name="connsiteY186" fmla="*/ 187183 h 229426"/>
              <a:gd name="connsiteX187" fmla="*/ 55197 w 245949"/>
              <a:gd name="connsiteY187" fmla="*/ 192345 h 229426"/>
              <a:gd name="connsiteX188" fmla="*/ 59473 w 245949"/>
              <a:gd name="connsiteY188" fmla="*/ 201808 h 229426"/>
              <a:gd name="connsiteX189" fmla="*/ 70674 w 245949"/>
              <a:gd name="connsiteY189" fmla="*/ 196765 h 229426"/>
              <a:gd name="connsiteX190" fmla="*/ 71535 w 245949"/>
              <a:gd name="connsiteY190" fmla="*/ 196807 h 229426"/>
              <a:gd name="connsiteX191" fmla="*/ 61152 w 245949"/>
              <a:gd name="connsiteY191" fmla="*/ 211078 h 229426"/>
              <a:gd name="connsiteX192" fmla="*/ 69780 w 245949"/>
              <a:gd name="connsiteY192" fmla="*/ 219555 h 229426"/>
              <a:gd name="connsiteX193" fmla="*/ 69519 w 245949"/>
              <a:gd name="connsiteY193" fmla="*/ 216704 h 229426"/>
              <a:gd name="connsiteX194" fmla="*/ 76300 w 245949"/>
              <a:gd name="connsiteY194" fmla="*/ 204314 h 229426"/>
              <a:gd name="connsiteX195" fmla="*/ 76258 w 245949"/>
              <a:gd name="connsiteY195" fmla="*/ 206388 h 229426"/>
              <a:gd name="connsiteX196" fmla="*/ 83368 w 245949"/>
              <a:gd name="connsiteY196" fmla="*/ 220710 h 229426"/>
              <a:gd name="connsiteX197" fmla="*/ 89256 w 245949"/>
              <a:gd name="connsiteY197" fmla="*/ 218534 h 229426"/>
              <a:gd name="connsiteX198" fmla="*/ 85005 w 245949"/>
              <a:gd name="connsiteY198" fmla="*/ 206380 h 229426"/>
              <a:gd name="connsiteX199" fmla="*/ 85038 w 245949"/>
              <a:gd name="connsiteY199" fmla="*/ 201623 h 229426"/>
              <a:gd name="connsiteX200" fmla="*/ 84827 w 245949"/>
              <a:gd name="connsiteY200" fmla="*/ 197490 h 229426"/>
              <a:gd name="connsiteX201" fmla="*/ 89669 w 245949"/>
              <a:gd name="connsiteY201" fmla="*/ 197186 h 229426"/>
              <a:gd name="connsiteX202" fmla="*/ 100642 w 245949"/>
              <a:gd name="connsiteY202" fmla="*/ 201075 h 229426"/>
              <a:gd name="connsiteX203" fmla="*/ 106529 w 245949"/>
              <a:gd name="connsiteY203" fmla="*/ 192353 h 229426"/>
              <a:gd name="connsiteX204" fmla="*/ 100904 w 245949"/>
              <a:gd name="connsiteY204" fmla="*/ 187529 h 229426"/>
              <a:gd name="connsiteX205" fmla="*/ 89213 w 245949"/>
              <a:gd name="connsiteY205" fmla="*/ 188592 h 229426"/>
              <a:gd name="connsiteX206" fmla="*/ 100566 w 245949"/>
              <a:gd name="connsiteY206" fmla="*/ 172170 h 229426"/>
              <a:gd name="connsiteX207" fmla="*/ 104851 w 245949"/>
              <a:gd name="connsiteY207" fmla="*/ 178799 h 229426"/>
              <a:gd name="connsiteX208" fmla="*/ 113159 w 245949"/>
              <a:gd name="connsiteY208" fmla="*/ 156524 h 229426"/>
              <a:gd name="connsiteX209" fmla="*/ 114753 w 245949"/>
              <a:gd name="connsiteY209" fmla="*/ 175915 h 229426"/>
              <a:gd name="connsiteX210" fmla="*/ 96450 w 245949"/>
              <a:gd name="connsiteY210" fmla="*/ 221714 h 229426"/>
              <a:gd name="connsiteX211" fmla="*/ 105045 w 245949"/>
              <a:gd name="connsiteY211" fmla="*/ 227061 h 229426"/>
              <a:gd name="connsiteX212" fmla="*/ 114593 w 245949"/>
              <a:gd name="connsiteY212" fmla="*/ 217075 h 229426"/>
              <a:gd name="connsiteX213" fmla="*/ 123196 w 245949"/>
              <a:gd name="connsiteY213" fmla="*/ 229431 h 229426"/>
              <a:gd name="connsiteX214" fmla="*/ 131782 w 245949"/>
              <a:gd name="connsiteY214" fmla="*/ 217075 h 229426"/>
              <a:gd name="connsiteX215" fmla="*/ 141338 w 245949"/>
              <a:gd name="connsiteY215" fmla="*/ 227061 h 229426"/>
              <a:gd name="connsiteX216" fmla="*/ 149933 w 245949"/>
              <a:gd name="connsiteY216" fmla="*/ 221714 h 229426"/>
              <a:gd name="connsiteX217" fmla="*/ 131630 w 245949"/>
              <a:gd name="connsiteY217" fmla="*/ 175915 h 229426"/>
              <a:gd name="connsiteX218" fmla="*/ 133216 w 245949"/>
              <a:gd name="connsiteY218" fmla="*/ 156524 h 229426"/>
              <a:gd name="connsiteX219" fmla="*/ 141524 w 245949"/>
              <a:gd name="connsiteY219" fmla="*/ 178799 h 229426"/>
              <a:gd name="connsiteX220" fmla="*/ 145826 w 245949"/>
              <a:gd name="connsiteY220" fmla="*/ 172170 h 229426"/>
              <a:gd name="connsiteX221" fmla="*/ 157170 w 245949"/>
              <a:gd name="connsiteY221" fmla="*/ 188592 h 229426"/>
              <a:gd name="connsiteX222" fmla="*/ 145480 w 245949"/>
              <a:gd name="connsiteY222" fmla="*/ 187529 h 229426"/>
              <a:gd name="connsiteX223" fmla="*/ 139862 w 245949"/>
              <a:gd name="connsiteY223" fmla="*/ 192353 h 229426"/>
              <a:gd name="connsiteX224" fmla="*/ 145733 w 245949"/>
              <a:gd name="connsiteY224" fmla="*/ 201075 h 229426"/>
              <a:gd name="connsiteX225" fmla="*/ 156715 w 245949"/>
              <a:gd name="connsiteY225" fmla="*/ 197186 h 229426"/>
              <a:gd name="connsiteX226" fmla="*/ 161556 w 245949"/>
              <a:gd name="connsiteY226" fmla="*/ 197490 h 229426"/>
              <a:gd name="connsiteX227" fmla="*/ 161353 w 245949"/>
              <a:gd name="connsiteY227" fmla="*/ 201623 h 229426"/>
              <a:gd name="connsiteX228" fmla="*/ 161379 w 245949"/>
              <a:gd name="connsiteY228" fmla="*/ 206380 h 229426"/>
              <a:gd name="connsiteX229" fmla="*/ 157128 w 245949"/>
              <a:gd name="connsiteY229" fmla="*/ 218534 h 229426"/>
              <a:gd name="connsiteX230" fmla="*/ 163015 w 245949"/>
              <a:gd name="connsiteY230" fmla="*/ 220710 h 229426"/>
              <a:gd name="connsiteX231" fmla="*/ 170134 w 245949"/>
              <a:gd name="connsiteY231" fmla="*/ 206388 h 229426"/>
              <a:gd name="connsiteX232" fmla="*/ 170092 w 245949"/>
              <a:gd name="connsiteY232" fmla="*/ 204314 h 229426"/>
              <a:gd name="connsiteX233" fmla="*/ 176865 w 245949"/>
              <a:gd name="connsiteY233" fmla="*/ 216704 h 229426"/>
              <a:gd name="connsiteX234" fmla="*/ 176603 w 245949"/>
              <a:gd name="connsiteY234" fmla="*/ 219555 h 229426"/>
              <a:gd name="connsiteX235" fmla="*/ 185240 w 245949"/>
              <a:gd name="connsiteY235" fmla="*/ 211078 h 229426"/>
              <a:gd name="connsiteX236" fmla="*/ 174849 w 245949"/>
              <a:gd name="connsiteY236" fmla="*/ 196807 h 229426"/>
              <a:gd name="connsiteX237" fmla="*/ 175709 w 245949"/>
              <a:gd name="connsiteY237" fmla="*/ 196765 h 229426"/>
              <a:gd name="connsiteX238" fmla="*/ 186910 w 245949"/>
              <a:gd name="connsiteY238" fmla="*/ 201808 h 229426"/>
              <a:gd name="connsiteX239" fmla="*/ 191186 w 245949"/>
              <a:gd name="connsiteY239" fmla="*/ 192345 h 229426"/>
              <a:gd name="connsiteX240" fmla="*/ 186007 w 245949"/>
              <a:gd name="connsiteY240" fmla="*/ 187183 h 229426"/>
              <a:gd name="connsiteX241" fmla="*/ 170100 w 245949"/>
              <a:gd name="connsiteY241" fmla="*/ 188684 h 229426"/>
              <a:gd name="connsiteX242" fmla="*/ 156116 w 245949"/>
              <a:gd name="connsiteY242" fmla="*/ 166468 h 229426"/>
              <a:gd name="connsiteX243" fmla="*/ 162298 w 245949"/>
              <a:gd name="connsiteY243" fmla="*/ 166856 h 229426"/>
              <a:gd name="connsiteX244" fmla="*/ 166271 w 245949"/>
              <a:gd name="connsiteY244" fmla="*/ 166325 h 229426"/>
              <a:gd name="connsiteX245" fmla="*/ 140124 w 245949"/>
              <a:gd name="connsiteY245" fmla="*/ 119884 h 229426"/>
              <a:gd name="connsiteX246" fmla="*/ 141785 w 245949"/>
              <a:gd name="connsiteY246" fmla="*/ 110969 h 229426"/>
              <a:gd name="connsiteX247" fmla="*/ 142882 w 245949"/>
              <a:gd name="connsiteY247" fmla="*/ 110775 h 229426"/>
              <a:gd name="connsiteX248" fmla="*/ 178880 w 245949"/>
              <a:gd name="connsiteY248" fmla="*/ 168391 h 229426"/>
              <a:gd name="connsiteX249" fmla="*/ 210839 w 245949"/>
              <a:gd name="connsiteY249" fmla="*/ 185133 h 229426"/>
              <a:gd name="connsiteX250" fmla="*/ 190014 w 245949"/>
              <a:gd name="connsiteY250" fmla="*/ 161441 h 229426"/>
              <a:gd name="connsiteX251" fmla="*/ 156225 w 245949"/>
              <a:gd name="connsiteY251" fmla="*/ 107376 h 229426"/>
              <a:gd name="connsiteX252" fmla="*/ 161615 w 245949"/>
              <a:gd name="connsiteY252" fmla="*/ 105461 h 229426"/>
              <a:gd name="connsiteX253" fmla="*/ 191507 w 245949"/>
              <a:gd name="connsiteY253" fmla="*/ 153319 h 229426"/>
              <a:gd name="connsiteX254" fmla="*/ 223482 w 245949"/>
              <a:gd name="connsiteY254" fmla="*/ 170061 h 229426"/>
              <a:gd name="connsiteX255" fmla="*/ 202640 w 245949"/>
              <a:gd name="connsiteY255" fmla="*/ 146352 h 229426"/>
              <a:gd name="connsiteX256" fmla="*/ 173609 w 245949"/>
              <a:gd name="connsiteY256" fmla="*/ 99911 h 229426"/>
              <a:gd name="connsiteX257" fmla="*/ 178425 w 245949"/>
              <a:gd name="connsiteY257" fmla="*/ 97052 h 229426"/>
              <a:gd name="connsiteX258" fmla="*/ 202219 w 245949"/>
              <a:gd name="connsiteY258" fmla="*/ 135125 h 229426"/>
              <a:gd name="connsiteX259" fmla="*/ 234177 w 245949"/>
              <a:gd name="connsiteY259" fmla="*/ 151876 h 229426"/>
              <a:gd name="connsiteX260" fmla="*/ 213335 w 245949"/>
              <a:gd name="connsiteY260" fmla="*/ 128184 h 229426"/>
              <a:gd name="connsiteX261" fmla="*/ 188934 w 245949"/>
              <a:gd name="connsiteY261" fmla="*/ 89124 h 229426"/>
              <a:gd name="connsiteX262" fmla="*/ 193025 w 245949"/>
              <a:gd name="connsiteY262" fmla="*/ 85109 h 229426"/>
              <a:gd name="connsiteX263" fmla="*/ 210316 w 245949"/>
              <a:gd name="connsiteY263" fmla="*/ 112791 h 229426"/>
              <a:gd name="connsiteX264" fmla="*/ 242282 w 245949"/>
              <a:gd name="connsiteY264" fmla="*/ 129533 h 229426"/>
              <a:gd name="connsiteX265" fmla="*/ 221441 w 245949"/>
              <a:gd name="connsiteY265" fmla="*/ 105816 h 229426"/>
              <a:gd name="connsiteX266" fmla="*/ 201358 w 245949"/>
              <a:gd name="connsiteY266" fmla="*/ 73689 h 229426"/>
              <a:gd name="connsiteX267" fmla="*/ 204099 w 245949"/>
              <a:gd name="connsiteY267" fmla="*/ 67548 h 229426"/>
              <a:gd name="connsiteX268" fmla="*/ 214204 w 245949"/>
              <a:gd name="connsiteY268" fmla="*/ 83709 h 22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245949" h="229426">
                <a:moveTo>
                  <a:pt x="148710" y="87361"/>
                </a:moveTo>
                <a:cubicBezTo>
                  <a:pt x="148989" y="85008"/>
                  <a:pt x="149157" y="82579"/>
                  <a:pt x="149157" y="80082"/>
                </a:cubicBezTo>
                <a:cubicBezTo>
                  <a:pt x="149157" y="78732"/>
                  <a:pt x="149166" y="77155"/>
                  <a:pt x="148997" y="75367"/>
                </a:cubicBezTo>
                <a:cubicBezTo>
                  <a:pt x="169982" y="75063"/>
                  <a:pt x="188403" y="59949"/>
                  <a:pt x="188403" y="42557"/>
                </a:cubicBezTo>
                <a:cubicBezTo>
                  <a:pt x="188403" y="33701"/>
                  <a:pt x="182625" y="27029"/>
                  <a:pt x="179370" y="23040"/>
                </a:cubicBezTo>
                <a:cubicBezTo>
                  <a:pt x="180103" y="22888"/>
                  <a:pt x="180837" y="22711"/>
                  <a:pt x="181579" y="22525"/>
                </a:cubicBezTo>
                <a:cubicBezTo>
                  <a:pt x="184658" y="25199"/>
                  <a:pt x="193379" y="34704"/>
                  <a:pt x="193379" y="46707"/>
                </a:cubicBezTo>
                <a:cubicBezTo>
                  <a:pt x="193379" y="67574"/>
                  <a:pt x="172521" y="86931"/>
                  <a:pt x="148710" y="87361"/>
                </a:cubicBezTo>
                <a:close/>
                <a:moveTo>
                  <a:pt x="127557" y="14706"/>
                </a:moveTo>
                <a:cubicBezTo>
                  <a:pt x="127169" y="12387"/>
                  <a:pt x="126283" y="10278"/>
                  <a:pt x="124942" y="8465"/>
                </a:cubicBezTo>
                <a:cubicBezTo>
                  <a:pt x="125001" y="6339"/>
                  <a:pt x="125878" y="4307"/>
                  <a:pt x="129302" y="5977"/>
                </a:cubicBezTo>
                <a:cubicBezTo>
                  <a:pt x="127447" y="7883"/>
                  <a:pt x="128881" y="11231"/>
                  <a:pt x="128881" y="11231"/>
                </a:cubicBezTo>
                <a:cubicBezTo>
                  <a:pt x="128881" y="11231"/>
                  <a:pt x="132676" y="9468"/>
                  <a:pt x="131883" y="6972"/>
                </a:cubicBezTo>
                <a:cubicBezTo>
                  <a:pt x="137509" y="8321"/>
                  <a:pt x="133469" y="15870"/>
                  <a:pt x="127557" y="14706"/>
                </a:cubicBezTo>
                <a:close/>
                <a:moveTo>
                  <a:pt x="122681" y="25418"/>
                </a:moveTo>
                <a:cubicBezTo>
                  <a:pt x="121922" y="22297"/>
                  <a:pt x="120337" y="19109"/>
                  <a:pt x="118295" y="16688"/>
                </a:cubicBezTo>
                <a:cubicBezTo>
                  <a:pt x="116440" y="14504"/>
                  <a:pt x="113378" y="11906"/>
                  <a:pt x="109262" y="11906"/>
                </a:cubicBezTo>
                <a:cubicBezTo>
                  <a:pt x="107373" y="11906"/>
                  <a:pt x="104210" y="12783"/>
                  <a:pt x="102211" y="13627"/>
                </a:cubicBezTo>
                <a:cubicBezTo>
                  <a:pt x="101443" y="12269"/>
                  <a:pt x="99984" y="8971"/>
                  <a:pt x="99984" y="7478"/>
                </a:cubicBezTo>
                <a:cubicBezTo>
                  <a:pt x="99984" y="5951"/>
                  <a:pt x="102565" y="4408"/>
                  <a:pt x="107499" y="4408"/>
                </a:cubicBezTo>
                <a:cubicBezTo>
                  <a:pt x="118363" y="4408"/>
                  <a:pt x="124866" y="9317"/>
                  <a:pt x="124866" y="17557"/>
                </a:cubicBezTo>
                <a:cubicBezTo>
                  <a:pt x="124866" y="20450"/>
                  <a:pt x="123719" y="23082"/>
                  <a:pt x="122681" y="25418"/>
                </a:cubicBezTo>
                <a:close/>
                <a:moveTo>
                  <a:pt x="150591" y="165490"/>
                </a:moveTo>
                <a:cubicBezTo>
                  <a:pt x="151848" y="165490"/>
                  <a:pt x="152472" y="165692"/>
                  <a:pt x="153197" y="165962"/>
                </a:cubicBezTo>
                <a:cubicBezTo>
                  <a:pt x="156327" y="174481"/>
                  <a:pt x="168379" y="190532"/>
                  <a:pt x="168885" y="191223"/>
                </a:cubicBezTo>
                <a:lnTo>
                  <a:pt x="169004" y="191358"/>
                </a:lnTo>
                <a:lnTo>
                  <a:pt x="169189" y="191316"/>
                </a:lnTo>
                <a:cubicBezTo>
                  <a:pt x="172133" y="190852"/>
                  <a:pt x="179682" y="189713"/>
                  <a:pt x="186007" y="189713"/>
                </a:cubicBezTo>
                <a:lnTo>
                  <a:pt x="186159" y="189713"/>
                </a:lnTo>
                <a:cubicBezTo>
                  <a:pt x="186842" y="189713"/>
                  <a:pt x="187610" y="189713"/>
                  <a:pt x="188116" y="190194"/>
                </a:cubicBezTo>
                <a:cubicBezTo>
                  <a:pt x="188521" y="190607"/>
                  <a:pt x="188723" y="191316"/>
                  <a:pt x="188723" y="192345"/>
                </a:cubicBezTo>
                <a:cubicBezTo>
                  <a:pt x="188723" y="193922"/>
                  <a:pt x="188057" y="196604"/>
                  <a:pt x="187264" y="197751"/>
                </a:cubicBezTo>
                <a:cubicBezTo>
                  <a:pt x="185054" y="195331"/>
                  <a:pt x="181453" y="194251"/>
                  <a:pt x="175709" y="194251"/>
                </a:cubicBezTo>
                <a:cubicBezTo>
                  <a:pt x="173980" y="194251"/>
                  <a:pt x="171939" y="194774"/>
                  <a:pt x="170834" y="195052"/>
                </a:cubicBezTo>
                <a:lnTo>
                  <a:pt x="170378" y="195162"/>
                </a:lnTo>
                <a:lnTo>
                  <a:pt x="169864" y="195297"/>
                </a:lnTo>
                <a:lnTo>
                  <a:pt x="173187" y="198612"/>
                </a:lnTo>
                <a:cubicBezTo>
                  <a:pt x="178298" y="203723"/>
                  <a:pt x="182726" y="208143"/>
                  <a:pt x="182726" y="211078"/>
                </a:cubicBezTo>
                <a:cubicBezTo>
                  <a:pt x="182726" y="212849"/>
                  <a:pt x="180997" y="215152"/>
                  <a:pt x="179412" y="216181"/>
                </a:cubicBezTo>
                <a:cubicBezTo>
                  <a:pt x="179074" y="210791"/>
                  <a:pt x="173626" y="203605"/>
                  <a:pt x="168337" y="199565"/>
                </a:cubicBezTo>
                <a:lnTo>
                  <a:pt x="167882" y="199227"/>
                </a:lnTo>
                <a:lnTo>
                  <a:pt x="167797" y="201108"/>
                </a:lnTo>
                <a:cubicBezTo>
                  <a:pt x="167722" y="202399"/>
                  <a:pt x="167603" y="204339"/>
                  <a:pt x="167603" y="206388"/>
                </a:cubicBezTo>
                <a:cubicBezTo>
                  <a:pt x="167603" y="216645"/>
                  <a:pt x="166566" y="218197"/>
                  <a:pt x="163015" y="218197"/>
                </a:cubicBezTo>
                <a:cubicBezTo>
                  <a:pt x="162467" y="218197"/>
                  <a:pt x="161632" y="218036"/>
                  <a:pt x="161117" y="217842"/>
                </a:cubicBezTo>
                <a:cubicBezTo>
                  <a:pt x="163125" y="215380"/>
                  <a:pt x="163909" y="212107"/>
                  <a:pt x="163909" y="206380"/>
                </a:cubicBezTo>
                <a:lnTo>
                  <a:pt x="163875" y="203740"/>
                </a:lnTo>
                <a:lnTo>
                  <a:pt x="163842" y="201614"/>
                </a:lnTo>
                <a:cubicBezTo>
                  <a:pt x="163842" y="199261"/>
                  <a:pt x="164103" y="197524"/>
                  <a:pt x="164280" y="196124"/>
                </a:cubicBezTo>
                <a:lnTo>
                  <a:pt x="164381" y="195331"/>
                </a:lnTo>
                <a:lnTo>
                  <a:pt x="163825" y="195263"/>
                </a:lnTo>
                <a:cubicBezTo>
                  <a:pt x="162163" y="195027"/>
                  <a:pt x="159076" y="194605"/>
                  <a:pt x="156715" y="194605"/>
                </a:cubicBezTo>
                <a:cubicBezTo>
                  <a:pt x="151654" y="194605"/>
                  <a:pt x="148229" y="195069"/>
                  <a:pt x="145724" y="197414"/>
                </a:cubicBezTo>
                <a:cubicBezTo>
                  <a:pt x="144088" y="196090"/>
                  <a:pt x="142401" y="193796"/>
                  <a:pt x="142401" y="192353"/>
                </a:cubicBezTo>
                <a:cubicBezTo>
                  <a:pt x="142401" y="190211"/>
                  <a:pt x="143742" y="190051"/>
                  <a:pt x="145480" y="190051"/>
                </a:cubicBezTo>
                <a:cubicBezTo>
                  <a:pt x="146365" y="190051"/>
                  <a:pt x="147184" y="190177"/>
                  <a:pt x="148331" y="190312"/>
                </a:cubicBezTo>
                <a:cubicBezTo>
                  <a:pt x="150507" y="190633"/>
                  <a:pt x="153788" y="191122"/>
                  <a:pt x="160527" y="191122"/>
                </a:cubicBezTo>
                <a:lnTo>
                  <a:pt x="160949" y="191122"/>
                </a:lnTo>
                <a:lnTo>
                  <a:pt x="160822" y="190700"/>
                </a:lnTo>
                <a:cubicBezTo>
                  <a:pt x="159110" y="185808"/>
                  <a:pt x="154412" y="178698"/>
                  <a:pt x="146871" y="169547"/>
                </a:cubicBezTo>
                <a:cubicBezTo>
                  <a:pt x="147563" y="167092"/>
                  <a:pt x="148229" y="165490"/>
                  <a:pt x="150591" y="165490"/>
                </a:cubicBezTo>
                <a:close/>
                <a:moveTo>
                  <a:pt x="85570" y="190700"/>
                </a:moveTo>
                <a:lnTo>
                  <a:pt x="85435" y="191122"/>
                </a:lnTo>
                <a:lnTo>
                  <a:pt x="85856" y="191122"/>
                </a:lnTo>
                <a:cubicBezTo>
                  <a:pt x="92596" y="191122"/>
                  <a:pt x="95877" y="190633"/>
                  <a:pt x="98053" y="190312"/>
                </a:cubicBezTo>
                <a:cubicBezTo>
                  <a:pt x="99200" y="190177"/>
                  <a:pt x="100026" y="190051"/>
                  <a:pt x="100904" y="190051"/>
                </a:cubicBezTo>
                <a:cubicBezTo>
                  <a:pt x="102641" y="190051"/>
                  <a:pt x="103982" y="190211"/>
                  <a:pt x="103982" y="192353"/>
                </a:cubicBezTo>
                <a:cubicBezTo>
                  <a:pt x="103982" y="193796"/>
                  <a:pt x="102287" y="196090"/>
                  <a:pt x="100651" y="197414"/>
                </a:cubicBezTo>
                <a:cubicBezTo>
                  <a:pt x="98162" y="195069"/>
                  <a:pt x="94730" y="194605"/>
                  <a:pt x="89669" y="194605"/>
                </a:cubicBezTo>
                <a:cubicBezTo>
                  <a:pt x="87307" y="194605"/>
                  <a:pt x="84212" y="195027"/>
                  <a:pt x="82559" y="195263"/>
                </a:cubicBezTo>
                <a:lnTo>
                  <a:pt x="82289" y="195297"/>
                </a:lnTo>
                <a:lnTo>
                  <a:pt x="81993" y="195331"/>
                </a:lnTo>
                <a:lnTo>
                  <a:pt x="82095" y="196124"/>
                </a:lnTo>
                <a:cubicBezTo>
                  <a:pt x="82289" y="197524"/>
                  <a:pt x="82533" y="199261"/>
                  <a:pt x="82533" y="201614"/>
                </a:cubicBezTo>
                <a:lnTo>
                  <a:pt x="82500" y="203740"/>
                </a:lnTo>
                <a:lnTo>
                  <a:pt x="82474" y="206380"/>
                </a:lnTo>
                <a:cubicBezTo>
                  <a:pt x="82474" y="212107"/>
                  <a:pt x="83267" y="215380"/>
                  <a:pt x="85266" y="217842"/>
                </a:cubicBezTo>
                <a:cubicBezTo>
                  <a:pt x="84752" y="218036"/>
                  <a:pt x="83908" y="218197"/>
                  <a:pt x="83368" y="218197"/>
                </a:cubicBezTo>
                <a:cubicBezTo>
                  <a:pt x="79809" y="218197"/>
                  <a:pt x="78771" y="216645"/>
                  <a:pt x="78771" y="206388"/>
                </a:cubicBezTo>
                <a:cubicBezTo>
                  <a:pt x="78771" y="204339"/>
                  <a:pt x="78662" y="202399"/>
                  <a:pt x="78586" y="201108"/>
                </a:cubicBezTo>
                <a:lnTo>
                  <a:pt x="78493" y="199219"/>
                </a:lnTo>
                <a:lnTo>
                  <a:pt x="78038" y="199565"/>
                </a:lnTo>
                <a:cubicBezTo>
                  <a:pt x="72758" y="203605"/>
                  <a:pt x="67309" y="210791"/>
                  <a:pt x="66988" y="216181"/>
                </a:cubicBezTo>
                <a:cubicBezTo>
                  <a:pt x="65394" y="215152"/>
                  <a:pt x="63665" y="212849"/>
                  <a:pt x="63665" y="211078"/>
                </a:cubicBezTo>
                <a:cubicBezTo>
                  <a:pt x="63665" y="208143"/>
                  <a:pt x="68085" y="203723"/>
                  <a:pt x="73205" y="198612"/>
                </a:cubicBezTo>
                <a:lnTo>
                  <a:pt x="76148" y="195677"/>
                </a:lnTo>
                <a:lnTo>
                  <a:pt x="76511" y="195297"/>
                </a:lnTo>
                <a:lnTo>
                  <a:pt x="75549" y="195052"/>
                </a:lnTo>
                <a:cubicBezTo>
                  <a:pt x="74453" y="194774"/>
                  <a:pt x="72412" y="194251"/>
                  <a:pt x="70674" y="194251"/>
                </a:cubicBezTo>
                <a:cubicBezTo>
                  <a:pt x="64922" y="194251"/>
                  <a:pt x="61346" y="195331"/>
                  <a:pt x="59119" y="197751"/>
                </a:cubicBezTo>
                <a:cubicBezTo>
                  <a:pt x="58326" y="196604"/>
                  <a:pt x="57660" y="193922"/>
                  <a:pt x="57660" y="192345"/>
                </a:cubicBezTo>
                <a:cubicBezTo>
                  <a:pt x="57660" y="191316"/>
                  <a:pt x="57862" y="190607"/>
                  <a:pt x="58259" y="190194"/>
                </a:cubicBezTo>
                <a:cubicBezTo>
                  <a:pt x="58765" y="189713"/>
                  <a:pt x="59549" y="189713"/>
                  <a:pt x="60224" y="189713"/>
                </a:cubicBezTo>
                <a:lnTo>
                  <a:pt x="60367" y="189713"/>
                </a:lnTo>
                <a:cubicBezTo>
                  <a:pt x="66702" y="189713"/>
                  <a:pt x="74251" y="190852"/>
                  <a:pt x="77203" y="191316"/>
                </a:cubicBezTo>
                <a:lnTo>
                  <a:pt x="77380" y="191358"/>
                </a:lnTo>
                <a:lnTo>
                  <a:pt x="77498" y="191223"/>
                </a:lnTo>
                <a:cubicBezTo>
                  <a:pt x="77995" y="190532"/>
                  <a:pt x="90057" y="174481"/>
                  <a:pt x="93186" y="165962"/>
                </a:cubicBezTo>
                <a:cubicBezTo>
                  <a:pt x="93903" y="165692"/>
                  <a:pt x="94536" y="165490"/>
                  <a:pt x="95792" y="165490"/>
                </a:cubicBezTo>
                <a:cubicBezTo>
                  <a:pt x="98162" y="165490"/>
                  <a:pt x="98820" y="167092"/>
                  <a:pt x="99512" y="169547"/>
                </a:cubicBezTo>
                <a:cubicBezTo>
                  <a:pt x="91963" y="178698"/>
                  <a:pt x="87282" y="185808"/>
                  <a:pt x="85570" y="190700"/>
                </a:cubicBezTo>
                <a:close/>
                <a:moveTo>
                  <a:pt x="53013" y="46707"/>
                </a:moveTo>
                <a:cubicBezTo>
                  <a:pt x="53013" y="34704"/>
                  <a:pt x="61725" y="25199"/>
                  <a:pt x="64804" y="22525"/>
                </a:cubicBezTo>
                <a:cubicBezTo>
                  <a:pt x="65538" y="22711"/>
                  <a:pt x="66288" y="22888"/>
                  <a:pt x="67014" y="23040"/>
                </a:cubicBezTo>
                <a:cubicBezTo>
                  <a:pt x="63750" y="27029"/>
                  <a:pt x="57989" y="33701"/>
                  <a:pt x="57989" y="42557"/>
                </a:cubicBezTo>
                <a:cubicBezTo>
                  <a:pt x="57989" y="60118"/>
                  <a:pt x="76764" y="75376"/>
                  <a:pt x="98002" y="75376"/>
                </a:cubicBezTo>
                <a:cubicBezTo>
                  <a:pt x="97867" y="76877"/>
                  <a:pt x="97800" y="78463"/>
                  <a:pt x="97800" y="80082"/>
                </a:cubicBezTo>
                <a:cubicBezTo>
                  <a:pt x="97800" y="82671"/>
                  <a:pt x="97935" y="85092"/>
                  <a:pt x="98205" y="87361"/>
                </a:cubicBezTo>
                <a:cubicBezTo>
                  <a:pt x="74166" y="87226"/>
                  <a:pt x="53013" y="67717"/>
                  <a:pt x="53013" y="46707"/>
                </a:cubicBezTo>
                <a:close/>
                <a:moveTo>
                  <a:pt x="214204" y="83709"/>
                </a:moveTo>
                <a:cubicBezTo>
                  <a:pt x="224983" y="100755"/>
                  <a:pt x="233418" y="100468"/>
                  <a:pt x="246162" y="100468"/>
                </a:cubicBezTo>
                <a:cubicBezTo>
                  <a:pt x="235619" y="92388"/>
                  <a:pt x="228644" y="82039"/>
                  <a:pt x="225321" y="76750"/>
                </a:cubicBezTo>
                <a:lnTo>
                  <a:pt x="205635" y="45239"/>
                </a:lnTo>
                <a:cubicBezTo>
                  <a:pt x="203695" y="35506"/>
                  <a:pt x="198668" y="26413"/>
                  <a:pt x="191136" y="19640"/>
                </a:cubicBezTo>
                <a:cubicBezTo>
                  <a:pt x="193666" y="18679"/>
                  <a:pt x="195775" y="17667"/>
                  <a:pt x="197048" y="16714"/>
                </a:cubicBezTo>
                <a:cubicBezTo>
                  <a:pt x="184186" y="16714"/>
                  <a:pt x="171441" y="10185"/>
                  <a:pt x="164424" y="10185"/>
                </a:cubicBezTo>
                <a:cubicBezTo>
                  <a:pt x="159920" y="10185"/>
                  <a:pt x="157018" y="12876"/>
                  <a:pt x="157018" y="16444"/>
                </a:cubicBezTo>
                <a:cubicBezTo>
                  <a:pt x="157313" y="20408"/>
                  <a:pt x="161396" y="24448"/>
                  <a:pt x="168945" y="24448"/>
                </a:cubicBezTo>
                <a:cubicBezTo>
                  <a:pt x="170657" y="24448"/>
                  <a:pt x="172841" y="24220"/>
                  <a:pt x="175237" y="23824"/>
                </a:cubicBezTo>
                <a:cubicBezTo>
                  <a:pt x="179336" y="29517"/>
                  <a:pt x="182625" y="34662"/>
                  <a:pt x="182625" y="42017"/>
                </a:cubicBezTo>
                <a:cubicBezTo>
                  <a:pt x="182625" y="55808"/>
                  <a:pt x="166136" y="66562"/>
                  <a:pt x="149478" y="66562"/>
                </a:cubicBezTo>
                <a:cubicBezTo>
                  <a:pt x="148542" y="66562"/>
                  <a:pt x="147647" y="66536"/>
                  <a:pt x="146703" y="66460"/>
                </a:cubicBezTo>
                <a:cubicBezTo>
                  <a:pt x="145185" y="63044"/>
                  <a:pt x="140183" y="57292"/>
                  <a:pt x="140183" y="50764"/>
                </a:cubicBezTo>
                <a:cubicBezTo>
                  <a:pt x="140183" y="39807"/>
                  <a:pt x="147319" y="30850"/>
                  <a:pt x="147319" y="19995"/>
                </a:cubicBezTo>
                <a:cubicBezTo>
                  <a:pt x="147319" y="13247"/>
                  <a:pt x="144038" y="9072"/>
                  <a:pt x="142764" y="7335"/>
                </a:cubicBezTo>
                <a:cubicBezTo>
                  <a:pt x="144822" y="5437"/>
                  <a:pt x="147049" y="3092"/>
                  <a:pt x="147580" y="1515"/>
                </a:cubicBezTo>
                <a:cubicBezTo>
                  <a:pt x="146391" y="2012"/>
                  <a:pt x="144982" y="2080"/>
                  <a:pt x="142916" y="2080"/>
                </a:cubicBezTo>
                <a:cubicBezTo>
                  <a:pt x="134937" y="2080"/>
                  <a:pt x="128434" y="5"/>
                  <a:pt x="122091" y="5"/>
                </a:cubicBezTo>
                <a:cubicBezTo>
                  <a:pt x="118473" y="5"/>
                  <a:pt x="117494" y="1127"/>
                  <a:pt x="117494" y="2190"/>
                </a:cubicBezTo>
                <a:cubicBezTo>
                  <a:pt x="117494" y="2586"/>
                  <a:pt x="117553" y="2974"/>
                  <a:pt x="117663" y="3168"/>
                </a:cubicBezTo>
                <a:cubicBezTo>
                  <a:pt x="116313" y="2637"/>
                  <a:pt x="115040" y="2291"/>
                  <a:pt x="113530" y="2012"/>
                </a:cubicBezTo>
                <a:cubicBezTo>
                  <a:pt x="111666" y="1667"/>
                  <a:pt x="109650" y="1481"/>
                  <a:pt x="107499" y="1481"/>
                </a:cubicBezTo>
                <a:cubicBezTo>
                  <a:pt x="99799" y="1481"/>
                  <a:pt x="97057" y="4703"/>
                  <a:pt x="97057" y="7478"/>
                </a:cubicBezTo>
                <a:cubicBezTo>
                  <a:pt x="97057" y="9823"/>
                  <a:pt x="98905" y="14107"/>
                  <a:pt x="100988" y="17363"/>
                </a:cubicBezTo>
                <a:cubicBezTo>
                  <a:pt x="103999" y="15853"/>
                  <a:pt x="107601" y="14824"/>
                  <a:pt x="109262" y="14824"/>
                </a:cubicBezTo>
                <a:cubicBezTo>
                  <a:pt x="113344" y="14824"/>
                  <a:pt x="116988" y="18721"/>
                  <a:pt x="118920" y="23343"/>
                </a:cubicBezTo>
                <a:cubicBezTo>
                  <a:pt x="116162" y="23672"/>
                  <a:pt x="115630" y="23799"/>
                  <a:pt x="112847" y="23799"/>
                </a:cubicBezTo>
                <a:cubicBezTo>
                  <a:pt x="105340" y="23799"/>
                  <a:pt x="100237" y="21108"/>
                  <a:pt x="99191" y="21108"/>
                </a:cubicBezTo>
                <a:cubicBezTo>
                  <a:pt x="99090" y="21108"/>
                  <a:pt x="98888" y="21159"/>
                  <a:pt x="98888" y="21327"/>
                </a:cubicBezTo>
                <a:cubicBezTo>
                  <a:pt x="98888" y="22373"/>
                  <a:pt x="101013" y="25157"/>
                  <a:pt x="105205" y="26692"/>
                </a:cubicBezTo>
                <a:cubicBezTo>
                  <a:pt x="110730" y="28708"/>
                  <a:pt x="119012" y="29551"/>
                  <a:pt x="120396" y="29770"/>
                </a:cubicBezTo>
                <a:cubicBezTo>
                  <a:pt x="120396" y="30023"/>
                  <a:pt x="118996" y="32638"/>
                  <a:pt x="117427" y="33136"/>
                </a:cubicBezTo>
                <a:cubicBezTo>
                  <a:pt x="117098" y="33245"/>
                  <a:pt x="116836" y="33262"/>
                  <a:pt x="116448" y="33178"/>
                </a:cubicBezTo>
                <a:cubicBezTo>
                  <a:pt x="110679" y="32031"/>
                  <a:pt x="109068" y="31558"/>
                  <a:pt x="101747" y="28767"/>
                </a:cubicBezTo>
                <a:cubicBezTo>
                  <a:pt x="101519" y="28682"/>
                  <a:pt x="101393" y="28826"/>
                  <a:pt x="101393" y="29053"/>
                </a:cubicBezTo>
                <a:cubicBezTo>
                  <a:pt x="101393" y="31946"/>
                  <a:pt x="108883" y="38348"/>
                  <a:pt x="115605" y="40794"/>
                </a:cubicBezTo>
                <a:cubicBezTo>
                  <a:pt x="109996" y="47963"/>
                  <a:pt x="102978" y="55285"/>
                  <a:pt x="99672" y="66460"/>
                </a:cubicBezTo>
                <a:cubicBezTo>
                  <a:pt x="98744" y="66536"/>
                  <a:pt x="97842" y="66562"/>
                  <a:pt x="96897" y="66562"/>
                </a:cubicBezTo>
                <a:cubicBezTo>
                  <a:pt x="80247" y="66562"/>
                  <a:pt x="63750" y="55808"/>
                  <a:pt x="63750" y="42017"/>
                </a:cubicBezTo>
                <a:cubicBezTo>
                  <a:pt x="63750" y="34662"/>
                  <a:pt x="67048" y="29517"/>
                  <a:pt x="71147" y="23824"/>
                </a:cubicBezTo>
                <a:cubicBezTo>
                  <a:pt x="73542" y="24220"/>
                  <a:pt x="75727" y="24448"/>
                  <a:pt x="77430" y="24448"/>
                </a:cubicBezTo>
                <a:cubicBezTo>
                  <a:pt x="84988" y="24448"/>
                  <a:pt x="89070" y="20408"/>
                  <a:pt x="89374" y="16444"/>
                </a:cubicBezTo>
                <a:cubicBezTo>
                  <a:pt x="89374" y="12876"/>
                  <a:pt x="86472" y="10185"/>
                  <a:pt x="81951" y="10185"/>
                </a:cubicBezTo>
                <a:cubicBezTo>
                  <a:pt x="74942" y="10185"/>
                  <a:pt x="62206" y="16714"/>
                  <a:pt x="49335" y="16714"/>
                </a:cubicBezTo>
                <a:cubicBezTo>
                  <a:pt x="50609" y="17667"/>
                  <a:pt x="52709" y="18679"/>
                  <a:pt x="55239" y="19640"/>
                </a:cubicBezTo>
                <a:cubicBezTo>
                  <a:pt x="47707" y="26413"/>
                  <a:pt x="42680" y="35506"/>
                  <a:pt x="40749" y="45239"/>
                </a:cubicBezTo>
                <a:lnTo>
                  <a:pt x="21063" y="76750"/>
                </a:lnTo>
                <a:cubicBezTo>
                  <a:pt x="17748" y="82039"/>
                  <a:pt x="10756" y="92388"/>
                  <a:pt x="213" y="100468"/>
                </a:cubicBezTo>
                <a:cubicBezTo>
                  <a:pt x="12949" y="100468"/>
                  <a:pt x="21400" y="100755"/>
                  <a:pt x="32179" y="83709"/>
                </a:cubicBezTo>
                <a:lnTo>
                  <a:pt x="42275" y="67548"/>
                </a:lnTo>
                <a:cubicBezTo>
                  <a:pt x="43026" y="69649"/>
                  <a:pt x="43954" y="71681"/>
                  <a:pt x="45025" y="73689"/>
                </a:cubicBezTo>
                <a:lnTo>
                  <a:pt x="24943" y="105816"/>
                </a:lnTo>
                <a:cubicBezTo>
                  <a:pt x="21611" y="111146"/>
                  <a:pt x="14686" y="121411"/>
                  <a:pt x="4101" y="129533"/>
                </a:cubicBezTo>
                <a:cubicBezTo>
                  <a:pt x="16829" y="129533"/>
                  <a:pt x="25288" y="129829"/>
                  <a:pt x="36059" y="112791"/>
                </a:cubicBezTo>
                <a:lnTo>
                  <a:pt x="53350" y="85109"/>
                </a:lnTo>
                <a:cubicBezTo>
                  <a:pt x="54649" y="86484"/>
                  <a:pt x="56007" y="87842"/>
                  <a:pt x="57449" y="89124"/>
                </a:cubicBezTo>
                <a:lnTo>
                  <a:pt x="33048" y="128184"/>
                </a:lnTo>
                <a:cubicBezTo>
                  <a:pt x="29700" y="133514"/>
                  <a:pt x="22809" y="143745"/>
                  <a:pt x="12190" y="151876"/>
                </a:cubicBezTo>
                <a:cubicBezTo>
                  <a:pt x="24943" y="151876"/>
                  <a:pt x="33394" y="152180"/>
                  <a:pt x="44165" y="135125"/>
                </a:cubicBezTo>
                <a:lnTo>
                  <a:pt x="67950" y="97052"/>
                </a:lnTo>
                <a:cubicBezTo>
                  <a:pt x="69510" y="98047"/>
                  <a:pt x="71121" y="99009"/>
                  <a:pt x="72783" y="99911"/>
                </a:cubicBezTo>
                <a:lnTo>
                  <a:pt x="43760" y="146352"/>
                </a:lnTo>
                <a:cubicBezTo>
                  <a:pt x="40395" y="151699"/>
                  <a:pt x="33512" y="161913"/>
                  <a:pt x="22901" y="170061"/>
                </a:cubicBezTo>
                <a:cubicBezTo>
                  <a:pt x="35654" y="170061"/>
                  <a:pt x="44097" y="170356"/>
                  <a:pt x="54877" y="153319"/>
                </a:cubicBezTo>
                <a:lnTo>
                  <a:pt x="84760" y="105461"/>
                </a:lnTo>
                <a:cubicBezTo>
                  <a:pt x="86540" y="106153"/>
                  <a:pt x="88328" y="106786"/>
                  <a:pt x="90150" y="107376"/>
                </a:cubicBezTo>
                <a:lnTo>
                  <a:pt x="56378" y="161441"/>
                </a:lnTo>
                <a:cubicBezTo>
                  <a:pt x="53080" y="166704"/>
                  <a:pt x="46037" y="177087"/>
                  <a:pt x="35536" y="185133"/>
                </a:cubicBezTo>
                <a:cubicBezTo>
                  <a:pt x="48281" y="185133"/>
                  <a:pt x="56732" y="185420"/>
                  <a:pt x="67503" y="168391"/>
                </a:cubicBezTo>
                <a:lnTo>
                  <a:pt x="103510" y="110775"/>
                </a:lnTo>
                <a:cubicBezTo>
                  <a:pt x="103872" y="110834"/>
                  <a:pt x="104235" y="110893"/>
                  <a:pt x="104589" y="110969"/>
                </a:cubicBezTo>
                <a:cubicBezTo>
                  <a:pt x="105576" y="114090"/>
                  <a:pt x="106251" y="116991"/>
                  <a:pt x="106251" y="119884"/>
                </a:cubicBezTo>
                <a:cubicBezTo>
                  <a:pt x="106251" y="137993"/>
                  <a:pt x="94375" y="153985"/>
                  <a:pt x="80121" y="166325"/>
                </a:cubicBezTo>
                <a:cubicBezTo>
                  <a:pt x="81023" y="166729"/>
                  <a:pt x="82618" y="166856"/>
                  <a:pt x="84085" y="166856"/>
                </a:cubicBezTo>
                <a:cubicBezTo>
                  <a:pt x="87029" y="166856"/>
                  <a:pt x="88935" y="166704"/>
                  <a:pt x="90268" y="166468"/>
                </a:cubicBezTo>
                <a:cubicBezTo>
                  <a:pt x="86953" y="173966"/>
                  <a:pt x="79860" y="183674"/>
                  <a:pt x="76275" y="188684"/>
                </a:cubicBezTo>
                <a:cubicBezTo>
                  <a:pt x="71611" y="187849"/>
                  <a:pt x="64821" y="187183"/>
                  <a:pt x="60367" y="187183"/>
                </a:cubicBezTo>
                <a:cubicBezTo>
                  <a:pt x="55728" y="187183"/>
                  <a:pt x="55197" y="189916"/>
                  <a:pt x="55197" y="192345"/>
                </a:cubicBezTo>
                <a:cubicBezTo>
                  <a:pt x="55197" y="196571"/>
                  <a:pt x="57162" y="199928"/>
                  <a:pt x="59473" y="201808"/>
                </a:cubicBezTo>
                <a:cubicBezTo>
                  <a:pt x="60334" y="199649"/>
                  <a:pt x="62071" y="196765"/>
                  <a:pt x="70674" y="196765"/>
                </a:cubicBezTo>
                <a:cubicBezTo>
                  <a:pt x="70826" y="196765"/>
                  <a:pt x="71138" y="196781"/>
                  <a:pt x="71535" y="196807"/>
                </a:cubicBezTo>
                <a:cubicBezTo>
                  <a:pt x="69013" y="199607"/>
                  <a:pt x="61152" y="205958"/>
                  <a:pt x="61152" y="211078"/>
                </a:cubicBezTo>
                <a:cubicBezTo>
                  <a:pt x="61152" y="214477"/>
                  <a:pt x="64871" y="219555"/>
                  <a:pt x="69780" y="219555"/>
                </a:cubicBezTo>
                <a:cubicBezTo>
                  <a:pt x="69477" y="218467"/>
                  <a:pt x="69519" y="217463"/>
                  <a:pt x="69519" y="216704"/>
                </a:cubicBezTo>
                <a:cubicBezTo>
                  <a:pt x="69519" y="212554"/>
                  <a:pt x="73196" y="207696"/>
                  <a:pt x="76300" y="204314"/>
                </a:cubicBezTo>
                <a:cubicBezTo>
                  <a:pt x="76207" y="205326"/>
                  <a:pt x="76258" y="205224"/>
                  <a:pt x="76258" y="206388"/>
                </a:cubicBezTo>
                <a:cubicBezTo>
                  <a:pt x="76258" y="216206"/>
                  <a:pt x="77144" y="220710"/>
                  <a:pt x="83368" y="220710"/>
                </a:cubicBezTo>
                <a:cubicBezTo>
                  <a:pt x="86422" y="220710"/>
                  <a:pt x="88530" y="219040"/>
                  <a:pt x="89256" y="218534"/>
                </a:cubicBezTo>
                <a:cubicBezTo>
                  <a:pt x="85207" y="214806"/>
                  <a:pt x="85005" y="211879"/>
                  <a:pt x="85005" y="206380"/>
                </a:cubicBezTo>
                <a:cubicBezTo>
                  <a:pt x="85013" y="204954"/>
                  <a:pt x="85013" y="203554"/>
                  <a:pt x="85038" y="201623"/>
                </a:cubicBezTo>
                <a:cubicBezTo>
                  <a:pt x="85047" y="200366"/>
                  <a:pt x="85030" y="198696"/>
                  <a:pt x="84827" y="197490"/>
                </a:cubicBezTo>
                <a:cubicBezTo>
                  <a:pt x="87054" y="197186"/>
                  <a:pt x="87957" y="197186"/>
                  <a:pt x="89669" y="197186"/>
                </a:cubicBezTo>
                <a:cubicBezTo>
                  <a:pt x="89669" y="197186"/>
                  <a:pt x="98508" y="196495"/>
                  <a:pt x="100642" y="201075"/>
                </a:cubicBezTo>
                <a:cubicBezTo>
                  <a:pt x="103046" y="198873"/>
                  <a:pt x="106529" y="195778"/>
                  <a:pt x="106529" y="192353"/>
                </a:cubicBezTo>
                <a:cubicBezTo>
                  <a:pt x="106529" y="190084"/>
                  <a:pt x="105458" y="187529"/>
                  <a:pt x="100904" y="187529"/>
                </a:cubicBezTo>
                <a:cubicBezTo>
                  <a:pt x="99174" y="187529"/>
                  <a:pt x="93751" y="188592"/>
                  <a:pt x="89213" y="188592"/>
                </a:cubicBezTo>
                <a:cubicBezTo>
                  <a:pt x="90428" y="185867"/>
                  <a:pt x="95860" y="177930"/>
                  <a:pt x="100566" y="172170"/>
                </a:cubicBezTo>
                <a:cubicBezTo>
                  <a:pt x="101275" y="174405"/>
                  <a:pt x="102388" y="176826"/>
                  <a:pt x="104851" y="178799"/>
                </a:cubicBezTo>
                <a:cubicBezTo>
                  <a:pt x="105188" y="175096"/>
                  <a:pt x="107373" y="163372"/>
                  <a:pt x="113159" y="156524"/>
                </a:cubicBezTo>
                <a:cubicBezTo>
                  <a:pt x="113842" y="161146"/>
                  <a:pt x="114753" y="165903"/>
                  <a:pt x="114753" y="175915"/>
                </a:cubicBezTo>
                <a:cubicBezTo>
                  <a:pt x="114753" y="200282"/>
                  <a:pt x="108883" y="218281"/>
                  <a:pt x="96450" y="221714"/>
                </a:cubicBezTo>
                <a:cubicBezTo>
                  <a:pt x="98061" y="224531"/>
                  <a:pt x="101486" y="227061"/>
                  <a:pt x="105045" y="227061"/>
                </a:cubicBezTo>
                <a:cubicBezTo>
                  <a:pt x="109583" y="227061"/>
                  <a:pt x="112071" y="221916"/>
                  <a:pt x="114593" y="217075"/>
                </a:cubicBezTo>
                <a:cubicBezTo>
                  <a:pt x="115908" y="220651"/>
                  <a:pt x="119544" y="229431"/>
                  <a:pt x="123196" y="229431"/>
                </a:cubicBezTo>
                <a:cubicBezTo>
                  <a:pt x="126831" y="229431"/>
                  <a:pt x="130466" y="220651"/>
                  <a:pt x="131782" y="217075"/>
                </a:cubicBezTo>
                <a:cubicBezTo>
                  <a:pt x="134304" y="221916"/>
                  <a:pt x="136792" y="227061"/>
                  <a:pt x="141338" y="227061"/>
                </a:cubicBezTo>
                <a:cubicBezTo>
                  <a:pt x="144881" y="227061"/>
                  <a:pt x="148322" y="224531"/>
                  <a:pt x="149933" y="221714"/>
                </a:cubicBezTo>
                <a:cubicBezTo>
                  <a:pt x="137501" y="218281"/>
                  <a:pt x="131630" y="200282"/>
                  <a:pt x="131630" y="175915"/>
                </a:cubicBezTo>
                <a:cubicBezTo>
                  <a:pt x="131630" y="165903"/>
                  <a:pt x="132541" y="161146"/>
                  <a:pt x="133216" y="156524"/>
                </a:cubicBezTo>
                <a:cubicBezTo>
                  <a:pt x="139019" y="163372"/>
                  <a:pt x="141195" y="175096"/>
                  <a:pt x="141524" y="178799"/>
                </a:cubicBezTo>
                <a:cubicBezTo>
                  <a:pt x="143987" y="176826"/>
                  <a:pt x="145100" y="174405"/>
                  <a:pt x="145826" y="172170"/>
                </a:cubicBezTo>
                <a:cubicBezTo>
                  <a:pt x="150515" y="177930"/>
                  <a:pt x="155947" y="185867"/>
                  <a:pt x="157170" y="188592"/>
                </a:cubicBezTo>
                <a:cubicBezTo>
                  <a:pt x="152632" y="188592"/>
                  <a:pt x="147200" y="187529"/>
                  <a:pt x="145480" y="187529"/>
                </a:cubicBezTo>
                <a:cubicBezTo>
                  <a:pt x="140925" y="187529"/>
                  <a:pt x="139862" y="190084"/>
                  <a:pt x="139862" y="192353"/>
                </a:cubicBezTo>
                <a:cubicBezTo>
                  <a:pt x="139862" y="195778"/>
                  <a:pt x="143337" y="198873"/>
                  <a:pt x="145733" y="201075"/>
                </a:cubicBezTo>
                <a:cubicBezTo>
                  <a:pt x="147867" y="196495"/>
                  <a:pt x="156715" y="197186"/>
                  <a:pt x="156715" y="197186"/>
                </a:cubicBezTo>
                <a:cubicBezTo>
                  <a:pt x="158427" y="197186"/>
                  <a:pt x="159329" y="197186"/>
                  <a:pt x="161556" y="197490"/>
                </a:cubicBezTo>
                <a:cubicBezTo>
                  <a:pt x="161353" y="198696"/>
                  <a:pt x="161345" y="200366"/>
                  <a:pt x="161353" y="201623"/>
                </a:cubicBezTo>
                <a:cubicBezTo>
                  <a:pt x="161370" y="203554"/>
                  <a:pt x="161370" y="204954"/>
                  <a:pt x="161379" y="206380"/>
                </a:cubicBezTo>
                <a:cubicBezTo>
                  <a:pt x="161379" y="211879"/>
                  <a:pt x="161176" y="214806"/>
                  <a:pt x="157128" y="218534"/>
                </a:cubicBezTo>
                <a:cubicBezTo>
                  <a:pt x="157853" y="219040"/>
                  <a:pt x="159962" y="220710"/>
                  <a:pt x="163015" y="220710"/>
                </a:cubicBezTo>
                <a:cubicBezTo>
                  <a:pt x="169240" y="220710"/>
                  <a:pt x="170134" y="216206"/>
                  <a:pt x="170134" y="206388"/>
                </a:cubicBezTo>
                <a:cubicBezTo>
                  <a:pt x="170134" y="205224"/>
                  <a:pt x="170168" y="205326"/>
                  <a:pt x="170092" y="204314"/>
                </a:cubicBezTo>
                <a:cubicBezTo>
                  <a:pt x="173187" y="207696"/>
                  <a:pt x="176865" y="212554"/>
                  <a:pt x="176865" y="216704"/>
                </a:cubicBezTo>
                <a:cubicBezTo>
                  <a:pt x="176865" y="217463"/>
                  <a:pt x="176907" y="218467"/>
                  <a:pt x="176603" y="219555"/>
                </a:cubicBezTo>
                <a:cubicBezTo>
                  <a:pt x="181520" y="219555"/>
                  <a:pt x="185240" y="214477"/>
                  <a:pt x="185240" y="211078"/>
                </a:cubicBezTo>
                <a:cubicBezTo>
                  <a:pt x="185240" y="205958"/>
                  <a:pt x="177371" y="199607"/>
                  <a:pt x="174849" y="196807"/>
                </a:cubicBezTo>
                <a:cubicBezTo>
                  <a:pt x="175254" y="196781"/>
                  <a:pt x="175549" y="196765"/>
                  <a:pt x="175709" y="196765"/>
                </a:cubicBezTo>
                <a:cubicBezTo>
                  <a:pt x="184312" y="196765"/>
                  <a:pt x="186041" y="199649"/>
                  <a:pt x="186910" y="201808"/>
                </a:cubicBezTo>
                <a:cubicBezTo>
                  <a:pt x="189204" y="199928"/>
                  <a:pt x="191186" y="196571"/>
                  <a:pt x="191186" y="192345"/>
                </a:cubicBezTo>
                <a:cubicBezTo>
                  <a:pt x="191186" y="189916"/>
                  <a:pt x="190672" y="187183"/>
                  <a:pt x="186007" y="187183"/>
                </a:cubicBezTo>
                <a:cubicBezTo>
                  <a:pt x="181563" y="187183"/>
                  <a:pt x="174781" y="187849"/>
                  <a:pt x="170100" y="188684"/>
                </a:cubicBezTo>
                <a:cubicBezTo>
                  <a:pt x="166515" y="183674"/>
                  <a:pt x="159430" y="173966"/>
                  <a:pt x="156116" y="166468"/>
                </a:cubicBezTo>
                <a:cubicBezTo>
                  <a:pt x="157448" y="166704"/>
                  <a:pt x="159355" y="166856"/>
                  <a:pt x="162298" y="166856"/>
                </a:cubicBezTo>
                <a:cubicBezTo>
                  <a:pt x="163774" y="166856"/>
                  <a:pt x="165351" y="166729"/>
                  <a:pt x="166271" y="166325"/>
                </a:cubicBezTo>
                <a:cubicBezTo>
                  <a:pt x="152017" y="153985"/>
                  <a:pt x="140124" y="137993"/>
                  <a:pt x="140124" y="119884"/>
                </a:cubicBezTo>
                <a:cubicBezTo>
                  <a:pt x="140124" y="116991"/>
                  <a:pt x="140816" y="114090"/>
                  <a:pt x="141785" y="110969"/>
                </a:cubicBezTo>
                <a:cubicBezTo>
                  <a:pt x="142148" y="110893"/>
                  <a:pt x="142528" y="110834"/>
                  <a:pt x="142882" y="110775"/>
                </a:cubicBezTo>
                <a:lnTo>
                  <a:pt x="178880" y="168391"/>
                </a:lnTo>
                <a:cubicBezTo>
                  <a:pt x="189651" y="185420"/>
                  <a:pt x="198103" y="185133"/>
                  <a:pt x="210839" y="185133"/>
                </a:cubicBezTo>
                <a:cubicBezTo>
                  <a:pt x="200346" y="177087"/>
                  <a:pt x="193303" y="166704"/>
                  <a:pt x="190014" y="161441"/>
                </a:cubicBezTo>
                <a:lnTo>
                  <a:pt x="156225" y="107376"/>
                </a:lnTo>
                <a:cubicBezTo>
                  <a:pt x="158056" y="106786"/>
                  <a:pt x="159852" y="106153"/>
                  <a:pt x="161615" y="105461"/>
                </a:cubicBezTo>
                <a:lnTo>
                  <a:pt x="191507" y="153319"/>
                </a:lnTo>
                <a:cubicBezTo>
                  <a:pt x="202286" y="170356"/>
                  <a:pt x="210729" y="170061"/>
                  <a:pt x="223482" y="170061"/>
                </a:cubicBezTo>
                <a:cubicBezTo>
                  <a:pt x="212871" y="161913"/>
                  <a:pt x="205989" y="151699"/>
                  <a:pt x="202640" y="146352"/>
                </a:cubicBezTo>
                <a:lnTo>
                  <a:pt x="173609" y="99911"/>
                </a:lnTo>
                <a:cubicBezTo>
                  <a:pt x="175254" y="99009"/>
                  <a:pt x="176865" y="98047"/>
                  <a:pt x="178425" y="97052"/>
                </a:cubicBezTo>
                <a:lnTo>
                  <a:pt x="202219" y="135125"/>
                </a:lnTo>
                <a:cubicBezTo>
                  <a:pt x="212998" y="152180"/>
                  <a:pt x="221441" y="151876"/>
                  <a:pt x="234177" y="151876"/>
                </a:cubicBezTo>
                <a:cubicBezTo>
                  <a:pt x="223575" y="143745"/>
                  <a:pt x="216692" y="133514"/>
                  <a:pt x="213335" y="128184"/>
                </a:cubicBezTo>
                <a:lnTo>
                  <a:pt x="188934" y="89124"/>
                </a:lnTo>
                <a:cubicBezTo>
                  <a:pt x="190377" y="87842"/>
                  <a:pt x="191743" y="86484"/>
                  <a:pt x="193025" y="85109"/>
                </a:cubicBezTo>
                <a:lnTo>
                  <a:pt x="210316" y="112791"/>
                </a:lnTo>
                <a:cubicBezTo>
                  <a:pt x="221095" y="129829"/>
                  <a:pt x="229538" y="129533"/>
                  <a:pt x="242282" y="129533"/>
                </a:cubicBezTo>
                <a:cubicBezTo>
                  <a:pt x="231689" y="121411"/>
                  <a:pt x="224781" y="111146"/>
                  <a:pt x="221441" y="105816"/>
                </a:cubicBezTo>
                <a:lnTo>
                  <a:pt x="201358" y="73689"/>
                </a:lnTo>
                <a:cubicBezTo>
                  <a:pt x="202438" y="71681"/>
                  <a:pt x="203357" y="69649"/>
                  <a:pt x="204099" y="67548"/>
                </a:cubicBezTo>
                <a:lnTo>
                  <a:pt x="214204" y="83709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9" name="Freihandform: Form 128">
            <a:extLst>
              <a:ext uri="{FF2B5EF4-FFF2-40B4-BE49-F238E27FC236}">
                <a16:creationId xmlns:a16="http://schemas.microsoft.com/office/drawing/2014/main" id="{D1F6E3FF-A294-B671-CA35-5D8BA867F8CA}"/>
              </a:ext>
            </a:extLst>
          </p:cNvPr>
          <p:cNvSpPr/>
          <p:nvPr userDrawn="1"/>
        </p:nvSpPr>
        <p:spPr>
          <a:xfrm>
            <a:off x="2513411" y="5985858"/>
            <a:ext cx="36858" cy="210617"/>
          </a:xfrm>
          <a:custGeom>
            <a:avLst/>
            <a:gdLst>
              <a:gd name="connsiteX0" fmla="*/ 37069 w 36858"/>
              <a:gd name="connsiteY0" fmla="*/ 5 h 210617"/>
              <a:gd name="connsiteX1" fmla="*/ 37069 w 36858"/>
              <a:gd name="connsiteY1" fmla="*/ 210622 h 210617"/>
              <a:gd name="connsiteX2" fmla="*/ 210 w 36858"/>
              <a:gd name="connsiteY2" fmla="*/ 210622 h 210617"/>
              <a:gd name="connsiteX3" fmla="*/ 210 w 36858"/>
              <a:gd name="connsiteY3" fmla="*/ 5 h 210617"/>
              <a:gd name="connsiteX4" fmla="*/ 37069 w 36858"/>
              <a:gd name="connsiteY4" fmla="*/ 5 h 21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58" h="210617">
                <a:moveTo>
                  <a:pt x="37069" y="5"/>
                </a:moveTo>
                <a:lnTo>
                  <a:pt x="37069" y="210622"/>
                </a:lnTo>
                <a:lnTo>
                  <a:pt x="210" y="210622"/>
                </a:lnTo>
                <a:lnTo>
                  <a:pt x="210" y="5"/>
                </a:lnTo>
                <a:lnTo>
                  <a:pt x="37069" y="5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0" name="Freihandform: Form 129">
            <a:extLst>
              <a:ext uri="{FF2B5EF4-FFF2-40B4-BE49-F238E27FC236}">
                <a16:creationId xmlns:a16="http://schemas.microsoft.com/office/drawing/2014/main" id="{99147F4B-9E78-085E-4487-6E3321F9C5BC}"/>
              </a:ext>
            </a:extLst>
          </p:cNvPr>
          <p:cNvSpPr/>
          <p:nvPr userDrawn="1"/>
        </p:nvSpPr>
        <p:spPr>
          <a:xfrm>
            <a:off x="2626678" y="5720349"/>
            <a:ext cx="33315" cy="55498"/>
          </a:xfrm>
          <a:custGeom>
            <a:avLst/>
            <a:gdLst>
              <a:gd name="connsiteX0" fmla="*/ 26414 w 33315"/>
              <a:gd name="connsiteY0" fmla="*/ 15360 h 55498"/>
              <a:gd name="connsiteX1" fmla="*/ 16968 w 33315"/>
              <a:gd name="connsiteY1" fmla="*/ 5686 h 55498"/>
              <a:gd name="connsiteX2" fmla="*/ 7158 w 33315"/>
              <a:gd name="connsiteY2" fmla="*/ 17208 h 55498"/>
              <a:gd name="connsiteX3" fmla="*/ 7158 w 33315"/>
              <a:gd name="connsiteY3" fmla="*/ 35215 h 55498"/>
              <a:gd name="connsiteX4" fmla="*/ 16968 w 33315"/>
              <a:gd name="connsiteY4" fmla="*/ 49824 h 55498"/>
              <a:gd name="connsiteX5" fmla="*/ 26490 w 33315"/>
              <a:gd name="connsiteY5" fmla="*/ 47470 h 55498"/>
              <a:gd name="connsiteX6" fmla="*/ 26490 w 33315"/>
              <a:gd name="connsiteY6" fmla="*/ 31521 h 55498"/>
              <a:gd name="connsiteX7" fmla="*/ 16673 w 33315"/>
              <a:gd name="connsiteY7" fmla="*/ 31521 h 55498"/>
              <a:gd name="connsiteX8" fmla="*/ 16673 w 33315"/>
              <a:gd name="connsiteY8" fmla="*/ 25625 h 55498"/>
              <a:gd name="connsiteX9" fmla="*/ 33272 w 33315"/>
              <a:gd name="connsiteY9" fmla="*/ 25625 h 55498"/>
              <a:gd name="connsiteX10" fmla="*/ 33272 w 33315"/>
              <a:gd name="connsiteY10" fmla="*/ 51527 h 55498"/>
              <a:gd name="connsiteX11" fmla="*/ 16968 w 33315"/>
              <a:gd name="connsiteY11" fmla="*/ 55509 h 55498"/>
              <a:gd name="connsiteX12" fmla="*/ 208 w 33315"/>
              <a:gd name="connsiteY12" fmla="*/ 34912 h 55498"/>
              <a:gd name="connsiteX13" fmla="*/ 208 w 33315"/>
              <a:gd name="connsiteY13" fmla="*/ 17427 h 55498"/>
              <a:gd name="connsiteX14" fmla="*/ 16968 w 33315"/>
              <a:gd name="connsiteY14" fmla="*/ 10 h 55498"/>
              <a:gd name="connsiteX15" fmla="*/ 33499 w 33315"/>
              <a:gd name="connsiteY15" fmla="*/ 15360 h 55498"/>
              <a:gd name="connsiteX16" fmla="*/ 26414 w 33315"/>
              <a:gd name="connsiteY16" fmla="*/ 15360 h 5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315" h="55498">
                <a:moveTo>
                  <a:pt x="26414" y="15360"/>
                </a:moveTo>
                <a:cubicBezTo>
                  <a:pt x="26414" y="9094"/>
                  <a:pt x="23825" y="5686"/>
                  <a:pt x="16968" y="5686"/>
                </a:cubicBezTo>
                <a:cubicBezTo>
                  <a:pt x="14825" y="5686"/>
                  <a:pt x="7158" y="6057"/>
                  <a:pt x="7158" y="17208"/>
                </a:cubicBezTo>
                <a:lnTo>
                  <a:pt x="7158" y="35215"/>
                </a:lnTo>
                <a:cubicBezTo>
                  <a:pt x="7158" y="46872"/>
                  <a:pt x="10541" y="49824"/>
                  <a:pt x="16968" y="49824"/>
                </a:cubicBezTo>
                <a:cubicBezTo>
                  <a:pt x="21843" y="49824"/>
                  <a:pt x="25082" y="48499"/>
                  <a:pt x="26490" y="47470"/>
                </a:cubicBezTo>
                <a:lnTo>
                  <a:pt x="26490" y="31521"/>
                </a:lnTo>
                <a:lnTo>
                  <a:pt x="16673" y="31521"/>
                </a:lnTo>
                <a:lnTo>
                  <a:pt x="16673" y="25625"/>
                </a:lnTo>
                <a:lnTo>
                  <a:pt x="33272" y="25625"/>
                </a:lnTo>
                <a:lnTo>
                  <a:pt x="33272" y="51527"/>
                </a:lnTo>
                <a:cubicBezTo>
                  <a:pt x="28928" y="53889"/>
                  <a:pt x="23825" y="55509"/>
                  <a:pt x="16968" y="55509"/>
                </a:cubicBezTo>
                <a:cubicBezTo>
                  <a:pt x="5674" y="55509"/>
                  <a:pt x="208" y="49672"/>
                  <a:pt x="208" y="34912"/>
                </a:cubicBezTo>
                <a:lnTo>
                  <a:pt x="208" y="17427"/>
                </a:lnTo>
                <a:cubicBezTo>
                  <a:pt x="208" y="6799"/>
                  <a:pt x="5674" y="10"/>
                  <a:pt x="16968" y="10"/>
                </a:cubicBezTo>
                <a:cubicBezTo>
                  <a:pt x="28481" y="10"/>
                  <a:pt x="33938" y="4227"/>
                  <a:pt x="33499" y="15360"/>
                </a:cubicBezTo>
                <a:lnTo>
                  <a:pt x="26414" y="1536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1" name="Freihandform: Form 130">
            <a:extLst>
              <a:ext uri="{FF2B5EF4-FFF2-40B4-BE49-F238E27FC236}">
                <a16:creationId xmlns:a16="http://schemas.microsoft.com/office/drawing/2014/main" id="{4E273853-BC6F-45EF-09C0-3C6B0811F1E0}"/>
              </a:ext>
            </a:extLst>
          </p:cNvPr>
          <p:cNvSpPr/>
          <p:nvPr userDrawn="1"/>
        </p:nvSpPr>
        <p:spPr>
          <a:xfrm>
            <a:off x="2672435" y="5721462"/>
            <a:ext cx="27901" cy="53280"/>
          </a:xfrm>
          <a:custGeom>
            <a:avLst/>
            <a:gdLst>
              <a:gd name="connsiteX0" fmla="*/ 208 w 27901"/>
              <a:gd name="connsiteY0" fmla="*/ 53290 h 53280"/>
              <a:gd name="connsiteX1" fmla="*/ 208 w 27901"/>
              <a:gd name="connsiteY1" fmla="*/ 10 h 53280"/>
              <a:gd name="connsiteX2" fmla="*/ 27662 w 27901"/>
              <a:gd name="connsiteY2" fmla="*/ 10 h 53280"/>
              <a:gd name="connsiteX3" fmla="*/ 27662 w 27901"/>
              <a:gd name="connsiteY3" fmla="*/ 5914 h 53280"/>
              <a:gd name="connsiteX4" fmla="*/ 6998 w 27901"/>
              <a:gd name="connsiteY4" fmla="*/ 5914 h 53280"/>
              <a:gd name="connsiteX5" fmla="*/ 6998 w 27901"/>
              <a:gd name="connsiteY5" fmla="*/ 23027 h 53280"/>
              <a:gd name="connsiteX6" fmla="*/ 26186 w 27901"/>
              <a:gd name="connsiteY6" fmla="*/ 23027 h 53280"/>
              <a:gd name="connsiteX7" fmla="*/ 26186 w 27901"/>
              <a:gd name="connsiteY7" fmla="*/ 28931 h 53280"/>
              <a:gd name="connsiteX8" fmla="*/ 6998 w 27901"/>
              <a:gd name="connsiteY8" fmla="*/ 28931 h 53280"/>
              <a:gd name="connsiteX9" fmla="*/ 6998 w 27901"/>
              <a:gd name="connsiteY9" fmla="*/ 47386 h 53280"/>
              <a:gd name="connsiteX10" fmla="*/ 28109 w 27901"/>
              <a:gd name="connsiteY10" fmla="*/ 47386 h 53280"/>
              <a:gd name="connsiteX11" fmla="*/ 28109 w 27901"/>
              <a:gd name="connsiteY11" fmla="*/ 53290 h 53280"/>
              <a:gd name="connsiteX12" fmla="*/ 208 w 27901"/>
              <a:gd name="connsiteY12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01" h="53280">
                <a:moveTo>
                  <a:pt x="208" y="53290"/>
                </a:moveTo>
                <a:lnTo>
                  <a:pt x="208" y="10"/>
                </a:lnTo>
                <a:lnTo>
                  <a:pt x="27662" y="10"/>
                </a:lnTo>
                <a:lnTo>
                  <a:pt x="27662" y="5914"/>
                </a:lnTo>
                <a:lnTo>
                  <a:pt x="6998" y="5914"/>
                </a:lnTo>
                <a:lnTo>
                  <a:pt x="6998" y="23027"/>
                </a:lnTo>
                <a:lnTo>
                  <a:pt x="26186" y="23027"/>
                </a:lnTo>
                <a:lnTo>
                  <a:pt x="26186" y="28931"/>
                </a:lnTo>
                <a:lnTo>
                  <a:pt x="6998" y="28931"/>
                </a:lnTo>
                <a:lnTo>
                  <a:pt x="6998" y="47386"/>
                </a:lnTo>
                <a:lnTo>
                  <a:pt x="28109" y="47386"/>
                </a:lnTo>
                <a:lnTo>
                  <a:pt x="28109" y="53290"/>
                </a:lnTo>
                <a:lnTo>
                  <a:pt x="208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2" name="Freihandform: Form 131">
            <a:extLst>
              <a:ext uri="{FF2B5EF4-FFF2-40B4-BE49-F238E27FC236}">
                <a16:creationId xmlns:a16="http://schemas.microsoft.com/office/drawing/2014/main" id="{268B2062-557E-4C6D-0698-D460956836C3}"/>
              </a:ext>
            </a:extLst>
          </p:cNvPr>
          <p:cNvSpPr/>
          <p:nvPr userDrawn="1"/>
        </p:nvSpPr>
        <p:spPr>
          <a:xfrm>
            <a:off x="2708830" y="5721462"/>
            <a:ext cx="26408" cy="53280"/>
          </a:xfrm>
          <a:custGeom>
            <a:avLst/>
            <a:gdLst>
              <a:gd name="connsiteX0" fmla="*/ 207 w 26408"/>
              <a:gd name="connsiteY0" fmla="*/ 53290 h 53280"/>
              <a:gd name="connsiteX1" fmla="*/ 207 w 26408"/>
              <a:gd name="connsiteY1" fmla="*/ 10 h 53280"/>
              <a:gd name="connsiteX2" fmla="*/ 26616 w 26408"/>
              <a:gd name="connsiteY2" fmla="*/ 10 h 53280"/>
              <a:gd name="connsiteX3" fmla="*/ 26616 w 26408"/>
              <a:gd name="connsiteY3" fmla="*/ 5914 h 53280"/>
              <a:gd name="connsiteX4" fmla="*/ 6989 w 26408"/>
              <a:gd name="connsiteY4" fmla="*/ 5914 h 53280"/>
              <a:gd name="connsiteX5" fmla="*/ 6989 w 26408"/>
              <a:gd name="connsiteY5" fmla="*/ 23027 h 53280"/>
              <a:gd name="connsiteX6" fmla="*/ 25587 w 26408"/>
              <a:gd name="connsiteY6" fmla="*/ 23027 h 53280"/>
              <a:gd name="connsiteX7" fmla="*/ 25587 w 26408"/>
              <a:gd name="connsiteY7" fmla="*/ 28931 h 53280"/>
              <a:gd name="connsiteX8" fmla="*/ 6989 w 26408"/>
              <a:gd name="connsiteY8" fmla="*/ 28931 h 53280"/>
              <a:gd name="connsiteX9" fmla="*/ 6989 w 26408"/>
              <a:gd name="connsiteY9" fmla="*/ 53290 h 53280"/>
              <a:gd name="connsiteX10" fmla="*/ 207 w 26408"/>
              <a:gd name="connsiteY10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8" h="53280">
                <a:moveTo>
                  <a:pt x="207" y="53290"/>
                </a:moveTo>
                <a:lnTo>
                  <a:pt x="207" y="10"/>
                </a:lnTo>
                <a:lnTo>
                  <a:pt x="26616" y="10"/>
                </a:lnTo>
                <a:lnTo>
                  <a:pt x="26616" y="5914"/>
                </a:lnTo>
                <a:lnTo>
                  <a:pt x="6989" y="5914"/>
                </a:lnTo>
                <a:lnTo>
                  <a:pt x="6989" y="23027"/>
                </a:lnTo>
                <a:lnTo>
                  <a:pt x="25587" y="23027"/>
                </a:lnTo>
                <a:lnTo>
                  <a:pt x="25587" y="28931"/>
                </a:lnTo>
                <a:lnTo>
                  <a:pt x="6989" y="28931"/>
                </a:lnTo>
                <a:lnTo>
                  <a:pt x="6989" y="53290"/>
                </a:lnTo>
                <a:lnTo>
                  <a:pt x="207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3" name="Freihandform: Form 132">
            <a:extLst>
              <a:ext uri="{FF2B5EF4-FFF2-40B4-BE49-F238E27FC236}">
                <a16:creationId xmlns:a16="http://schemas.microsoft.com/office/drawing/2014/main" id="{E2EA4883-4F7C-156A-1A7B-129B609EB417}"/>
              </a:ext>
            </a:extLst>
          </p:cNvPr>
          <p:cNvSpPr/>
          <p:nvPr userDrawn="1"/>
        </p:nvSpPr>
        <p:spPr>
          <a:xfrm>
            <a:off x="2741885" y="5707512"/>
            <a:ext cx="33501" cy="68336"/>
          </a:xfrm>
          <a:custGeom>
            <a:avLst/>
            <a:gdLst>
              <a:gd name="connsiteX0" fmla="*/ 26995 w 33501"/>
              <a:gd name="connsiteY0" fmla="*/ 7677 h 68336"/>
              <a:gd name="connsiteX1" fmla="*/ 20062 w 33501"/>
              <a:gd name="connsiteY1" fmla="*/ 7677 h 68336"/>
              <a:gd name="connsiteX2" fmla="*/ 20062 w 33501"/>
              <a:gd name="connsiteY2" fmla="*/ 10 h 68336"/>
              <a:gd name="connsiteX3" fmla="*/ 26995 w 33501"/>
              <a:gd name="connsiteY3" fmla="*/ 10 h 68336"/>
              <a:gd name="connsiteX4" fmla="*/ 26995 w 33501"/>
              <a:gd name="connsiteY4" fmla="*/ 7677 h 68336"/>
              <a:gd name="connsiteX5" fmla="*/ 26775 w 33501"/>
              <a:gd name="connsiteY5" fmla="*/ 48053 h 68336"/>
              <a:gd name="connsiteX6" fmla="*/ 26775 w 33501"/>
              <a:gd name="connsiteY6" fmla="*/ 30045 h 68336"/>
              <a:gd name="connsiteX7" fmla="*/ 16966 w 33501"/>
              <a:gd name="connsiteY7" fmla="*/ 18523 h 68336"/>
              <a:gd name="connsiteX8" fmla="*/ 7148 w 33501"/>
              <a:gd name="connsiteY8" fmla="*/ 30045 h 68336"/>
              <a:gd name="connsiteX9" fmla="*/ 7148 w 33501"/>
              <a:gd name="connsiteY9" fmla="*/ 48053 h 68336"/>
              <a:gd name="connsiteX10" fmla="*/ 16966 w 33501"/>
              <a:gd name="connsiteY10" fmla="*/ 62661 h 68336"/>
              <a:gd name="connsiteX11" fmla="*/ 26775 w 33501"/>
              <a:gd name="connsiteY11" fmla="*/ 48053 h 68336"/>
              <a:gd name="connsiteX12" fmla="*/ 14006 w 33501"/>
              <a:gd name="connsiteY12" fmla="*/ 7677 h 68336"/>
              <a:gd name="connsiteX13" fmla="*/ 7073 w 33501"/>
              <a:gd name="connsiteY13" fmla="*/ 7677 h 68336"/>
              <a:gd name="connsiteX14" fmla="*/ 7073 w 33501"/>
              <a:gd name="connsiteY14" fmla="*/ 10 h 68336"/>
              <a:gd name="connsiteX15" fmla="*/ 14006 w 33501"/>
              <a:gd name="connsiteY15" fmla="*/ 10 h 68336"/>
              <a:gd name="connsiteX16" fmla="*/ 14006 w 33501"/>
              <a:gd name="connsiteY16" fmla="*/ 7677 h 68336"/>
              <a:gd name="connsiteX17" fmla="*/ 207 w 33501"/>
              <a:gd name="connsiteY17" fmla="*/ 47749 h 68336"/>
              <a:gd name="connsiteX18" fmla="*/ 207 w 33501"/>
              <a:gd name="connsiteY18" fmla="*/ 30264 h 68336"/>
              <a:gd name="connsiteX19" fmla="*/ 16966 w 33501"/>
              <a:gd name="connsiteY19" fmla="*/ 12847 h 68336"/>
              <a:gd name="connsiteX20" fmla="*/ 33709 w 33501"/>
              <a:gd name="connsiteY20" fmla="*/ 30264 h 68336"/>
              <a:gd name="connsiteX21" fmla="*/ 33709 w 33501"/>
              <a:gd name="connsiteY21" fmla="*/ 47749 h 68336"/>
              <a:gd name="connsiteX22" fmla="*/ 16966 w 33501"/>
              <a:gd name="connsiteY22" fmla="*/ 68346 h 68336"/>
              <a:gd name="connsiteX23" fmla="*/ 207 w 33501"/>
              <a:gd name="connsiteY23" fmla="*/ 47749 h 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3501" h="68336">
                <a:moveTo>
                  <a:pt x="26995" y="7677"/>
                </a:moveTo>
                <a:lnTo>
                  <a:pt x="20062" y="7677"/>
                </a:lnTo>
                <a:lnTo>
                  <a:pt x="20062" y="10"/>
                </a:lnTo>
                <a:lnTo>
                  <a:pt x="26995" y="10"/>
                </a:lnTo>
                <a:lnTo>
                  <a:pt x="26995" y="7677"/>
                </a:lnTo>
                <a:close/>
                <a:moveTo>
                  <a:pt x="26775" y="48053"/>
                </a:moveTo>
                <a:lnTo>
                  <a:pt x="26775" y="30045"/>
                </a:lnTo>
                <a:cubicBezTo>
                  <a:pt x="26775" y="18895"/>
                  <a:pt x="19100" y="18523"/>
                  <a:pt x="16966" y="18523"/>
                </a:cubicBezTo>
                <a:cubicBezTo>
                  <a:pt x="14824" y="18523"/>
                  <a:pt x="7148" y="18895"/>
                  <a:pt x="7148" y="30045"/>
                </a:cubicBezTo>
                <a:lnTo>
                  <a:pt x="7148" y="48053"/>
                </a:lnTo>
                <a:cubicBezTo>
                  <a:pt x="7148" y="59709"/>
                  <a:pt x="10539" y="62661"/>
                  <a:pt x="16966" y="62661"/>
                </a:cubicBezTo>
                <a:cubicBezTo>
                  <a:pt x="23385" y="62661"/>
                  <a:pt x="26775" y="59709"/>
                  <a:pt x="26775" y="48053"/>
                </a:cubicBezTo>
                <a:close/>
                <a:moveTo>
                  <a:pt x="14006" y="7677"/>
                </a:moveTo>
                <a:lnTo>
                  <a:pt x="7073" y="7677"/>
                </a:lnTo>
                <a:lnTo>
                  <a:pt x="7073" y="10"/>
                </a:lnTo>
                <a:lnTo>
                  <a:pt x="14006" y="10"/>
                </a:lnTo>
                <a:lnTo>
                  <a:pt x="14006" y="7677"/>
                </a:lnTo>
                <a:close/>
                <a:moveTo>
                  <a:pt x="207" y="47749"/>
                </a:moveTo>
                <a:lnTo>
                  <a:pt x="207" y="30264"/>
                </a:lnTo>
                <a:cubicBezTo>
                  <a:pt x="207" y="19637"/>
                  <a:pt x="5664" y="12847"/>
                  <a:pt x="16966" y="12847"/>
                </a:cubicBezTo>
                <a:cubicBezTo>
                  <a:pt x="28252" y="12847"/>
                  <a:pt x="33709" y="19637"/>
                  <a:pt x="33709" y="30264"/>
                </a:cubicBezTo>
                <a:lnTo>
                  <a:pt x="33709" y="47749"/>
                </a:lnTo>
                <a:cubicBezTo>
                  <a:pt x="33709" y="62509"/>
                  <a:pt x="28252" y="68346"/>
                  <a:pt x="16966" y="68346"/>
                </a:cubicBezTo>
                <a:cubicBezTo>
                  <a:pt x="5664" y="68346"/>
                  <a:pt x="207" y="62509"/>
                  <a:pt x="207" y="47749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4" name="Freihandform: Form 133">
            <a:extLst>
              <a:ext uri="{FF2B5EF4-FFF2-40B4-BE49-F238E27FC236}">
                <a16:creationId xmlns:a16="http://schemas.microsoft.com/office/drawing/2014/main" id="{3B92C524-08E7-5002-D8B6-EA6A3B5BF46A}"/>
              </a:ext>
            </a:extLst>
          </p:cNvPr>
          <p:cNvSpPr/>
          <p:nvPr userDrawn="1"/>
        </p:nvSpPr>
        <p:spPr>
          <a:xfrm>
            <a:off x="2787051" y="5721462"/>
            <a:ext cx="31949" cy="53280"/>
          </a:xfrm>
          <a:custGeom>
            <a:avLst/>
            <a:gdLst>
              <a:gd name="connsiteX0" fmla="*/ 6996 w 31949"/>
              <a:gd name="connsiteY0" fmla="*/ 22884 h 53280"/>
              <a:gd name="connsiteX1" fmla="*/ 17185 w 31949"/>
              <a:gd name="connsiteY1" fmla="*/ 22884 h 53280"/>
              <a:gd name="connsiteX2" fmla="*/ 24413 w 31949"/>
              <a:gd name="connsiteY2" fmla="*/ 14028 h 53280"/>
              <a:gd name="connsiteX3" fmla="*/ 17252 w 31949"/>
              <a:gd name="connsiteY3" fmla="*/ 5914 h 53280"/>
              <a:gd name="connsiteX4" fmla="*/ 6996 w 31949"/>
              <a:gd name="connsiteY4" fmla="*/ 5914 h 53280"/>
              <a:gd name="connsiteX5" fmla="*/ 6996 w 31949"/>
              <a:gd name="connsiteY5" fmla="*/ 22884 h 53280"/>
              <a:gd name="connsiteX6" fmla="*/ 6996 w 31949"/>
              <a:gd name="connsiteY6" fmla="*/ 28788 h 53280"/>
              <a:gd name="connsiteX7" fmla="*/ 6996 w 31949"/>
              <a:gd name="connsiteY7" fmla="*/ 53290 h 53280"/>
              <a:gd name="connsiteX8" fmla="*/ 206 w 31949"/>
              <a:gd name="connsiteY8" fmla="*/ 53290 h 53280"/>
              <a:gd name="connsiteX9" fmla="*/ 206 w 31949"/>
              <a:gd name="connsiteY9" fmla="*/ 10 h 53280"/>
              <a:gd name="connsiteX10" fmla="*/ 18585 w 31949"/>
              <a:gd name="connsiteY10" fmla="*/ 10 h 53280"/>
              <a:gd name="connsiteX11" fmla="*/ 31346 w 31949"/>
              <a:gd name="connsiteY11" fmla="*/ 13294 h 53280"/>
              <a:gd name="connsiteX12" fmla="*/ 21605 w 31949"/>
              <a:gd name="connsiteY12" fmla="*/ 25465 h 53280"/>
              <a:gd name="connsiteX13" fmla="*/ 21605 w 31949"/>
              <a:gd name="connsiteY13" fmla="*/ 25617 h 53280"/>
              <a:gd name="connsiteX14" fmla="*/ 30317 w 31949"/>
              <a:gd name="connsiteY14" fmla="*/ 39340 h 53280"/>
              <a:gd name="connsiteX15" fmla="*/ 32156 w 31949"/>
              <a:gd name="connsiteY15" fmla="*/ 53290 h 53280"/>
              <a:gd name="connsiteX16" fmla="*/ 25071 w 31949"/>
              <a:gd name="connsiteY16" fmla="*/ 53290 h 53280"/>
              <a:gd name="connsiteX17" fmla="*/ 23013 w 31949"/>
              <a:gd name="connsiteY17" fmla="*/ 35569 h 53280"/>
              <a:gd name="connsiteX18" fmla="*/ 14967 w 31949"/>
              <a:gd name="connsiteY18" fmla="*/ 28788 h 53280"/>
              <a:gd name="connsiteX19" fmla="*/ 6996 w 31949"/>
              <a:gd name="connsiteY19" fmla="*/ 28788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949" h="53280">
                <a:moveTo>
                  <a:pt x="6996" y="22884"/>
                </a:moveTo>
                <a:lnTo>
                  <a:pt x="17185" y="22884"/>
                </a:lnTo>
                <a:cubicBezTo>
                  <a:pt x="22051" y="22884"/>
                  <a:pt x="24413" y="18675"/>
                  <a:pt x="24413" y="14028"/>
                </a:cubicBezTo>
                <a:cubicBezTo>
                  <a:pt x="24413" y="10198"/>
                  <a:pt x="22499" y="5914"/>
                  <a:pt x="17252" y="5914"/>
                </a:cubicBezTo>
                <a:lnTo>
                  <a:pt x="6996" y="5914"/>
                </a:lnTo>
                <a:lnTo>
                  <a:pt x="6996" y="22884"/>
                </a:lnTo>
                <a:close/>
                <a:moveTo>
                  <a:pt x="6996" y="28788"/>
                </a:moveTo>
                <a:lnTo>
                  <a:pt x="6996" y="53290"/>
                </a:lnTo>
                <a:lnTo>
                  <a:pt x="206" y="53290"/>
                </a:lnTo>
                <a:lnTo>
                  <a:pt x="206" y="10"/>
                </a:lnTo>
                <a:lnTo>
                  <a:pt x="18585" y="10"/>
                </a:lnTo>
                <a:cubicBezTo>
                  <a:pt x="28032" y="10"/>
                  <a:pt x="31346" y="6656"/>
                  <a:pt x="31346" y="13294"/>
                </a:cubicBezTo>
                <a:cubicBezTo>
                  <a:pt x="31346" y="19561"/>
                  <a:pt x="27880" y="24360"/>
                  <a:pt x="21605" y="25465"/>
                </a:cubicBezTo>
                <a:lnTo>
                  <a:pt x="21605" y="25617"/>
                </a:lnTo>
                <a:cubicBezTo>
                  <a:pt x="27736" y="26570"/>
                  <a:pt x="29946" y="28645"/>
                  <a:pt x="30317" y="39340"/>
                </a:cubicBezTo>
                <a:cubicBezTo>
                  <a:pt x="30385" y="41625"/>
                  <a:pt x="31127" y="49967"/>
                  <a:pt x="32156" y="53290"/>
                </a:cubicBezTo>
                <a:lnTo>
                  <a:pt x="25071" y="53290"/>
                </a:lnTo>
                <a:cubicBezTo>
                  <a:pt x="23156" y="49596"/>
                  <a:pt x="23595" y="42663"/>
                  <a:pt x="23013" y="35569"/>
                </a:cubicBezTo>
                <a:cubicBezTo>
                  <a:pt x="22499" y="29083"/>
                  <a:pt x="17252" y="28788"/>
                  <a:pt x="14967" y="28788"/>
                </a:cubicBezTo>
                <a:lnTo>
                  <a:pt x="6996" y="28788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5" name="Freihandform: Form 134">
            <a:extLst>
              <a:ext uri="{FF2B5EF4-FFF2-40B4-BE49-F238E27FC236}">
                <a16:creationId xmlns:a16="http://schemas.microsoft.com/office/drawing/2014/main" id="{70ADC893-EB8C-CEAE-2F19-6B9D0550A989}"/>
              </a:ext>
            </a:extLst>
          </p:cNvPr>
          <p:cNvSpPr/>
          <p:nvPr userDrawn="1"/>
        </p:nvSpPr>
        <p:spPr>
          <a:xfrm>
            <a:off x="2828372" y="5721462"/>
            <a:ext cx="33071" cy="53280"/>
          </a:xfrm>
          <a:custGeom>
            <a:avLst/>
            <a:gdLst>
              <a:gd name="connsiteX0" fmla="*/ 7004 w 33071"/>
              <a:gd name="connsiteY0" fmla="*/ 47386 h 53280"/>
              <a:gd name="connsiteX1" fmla="*/ 13422 w 33071"/>
              <a:gd name="connsiteY1" fmla="*/ 47386 h 53280"/>
              <a:gd name="connsiteX2" fmla="*/ 26336 w 33071"/>
              <a:gd name="connsiteY2" fmla="*/ 31445 h 53280"/>
              <a:gd name="connsiteX3" fmla="*/ 26336 w 33071"/>
              <a:gd name="connsiteY3" fmla="*/ 20674 h 53280"/>
              <a:gd name="connsiteX4" fmla="*/ 15936 w 33071"/>
              <a:gd name="connsiteY4" fmla="*/ 5914 h 53280"/>
              <a:gd name="connsiteX5" fmla="*/ 7004 w 33071"/>
              <a:gd name="connsiteY5" fmla="*/ 5914 h 53280"/>
              <a:gd name="connsiteX6" fmla="*/ 7004 w 33071"/>
              <a:gd name="connsiteY6" fmla="*/ 47386 h 53280"/>
              <a:gd name="connsiteX7" fmla="*/ 206 w 33071"/>
              <a:gd name="connsiteY7" fmla="*/ 10 h 53280"/>
              <a:gd name="connsiteX8" fmla="*/ 16602 w 33071"/>
              <a:gd name="connsiteY8" fmla="*/ 10 h 53280"/>
              <a:gd name="connsiteX9" fmla="*/ 30916 w 33071"/>
              <a:gd name="connsiteY9" fmla="*/ 8115 h 53280"/>
              <a:gd name="connsiteX10" fmla="*/ 33277 w 33071"/>
              <a:gd name="connsiteY10" fmla="*/ 24950 h 53280"/>
              <a:gd name="connsiteX11" fmla="*/ 30030 w 33071"/>
              <a:gd name="connsiteY11" fmla="*/ 46425 h 53280"/>
              <a:gd name="connsiteX12" fmla="*/ 12469 w 33071"/>
              <a:gd name="connsiteY12" fmla="*/ 53290 h 53280"/>
              <a:gd name="connsiteX13" fmla="*/ 206 w 33071"/>
              <a:gd name="connsiteY13" fmla="*/ 53290 h 53280"/>
              <a:gd name="connsiteX14" fmla="*/ 206 w 33071"/>
              <a:gd name="connsiteY14" fmla="*/ 1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71" h="53280">
                <a:moveTo>
                  <a:pt x="7004" y="47386"/>
                </a:moveTo>
                <a:lnTo>
                  <a:pt x="13422" y="47386"/>
                </a:lnTo>
                <a:cubicBezTo>
                  <a:pt x="22869" y="47386"/>
                  <a:pt x="26336" y="43844"/>
                  <a:pt x="26336" y="31445"/>
                </a:cubicBezTo>
                <a:lnTo>
                  <a:pt x="26336" y="20674"/>
                </a:lnTo>
                <a:cubicBezTo>
                  <a:pt x="26336" y="9886"/>
                  <a:pt x="23021" y="5914"/>
                  <a:pt x="15936" y="5914"/>
                </a:cubicBezTo>
                <a:lnTo>
                  <a:pt x="7004" y="5914"/>
                </a:lnTo>
                <a:lnTo>
                  <a:pt x="7004" y="47386"/>
                </a:lnTo>
                <a:close/>
                <a:moveTo>
                  <a:pt x="206" y="10"/>
                </a:moveTo>
                <a:lnTo>
                  <a:pt x="16602" y="10"/>
                </a:lnTo>
                <a:cubicBezTo>
                  <a:pt x="23392" y="10"/>
                  <a:pt x="28267" y="2447"/>
                  <a:pt x="30916" y="8115"/>
                </a:cubicBezTo>
                <a:cubicBezTo>
                  <a:pt x="33058" y="12628"/>
                  <a:pt x="33277" y="23247"/>
                  <a:pt x="33277" y="24950"/>
                </a:cubicBezTo>
                <a:cubicBezTo>
                  <a:pt x="33277" y="36312"/>
                  <a:pt x="32240" y="42882"/>
                  <a:pt x="30030" y="46425"/>
                </a:cubicBezTo>
                <a:cubicBezTo>
                  <a:pt x="27154" y="50996"/>
                  <a:pt x="21764" y="53290"/>
                  <a:pt x="12469" y="53290"/>
                </a:cubicBezTo>
                <a:lnTo>
                  <a:pt x="206" y="53290"/>
                </a:lnTo>
                <a:lnTo>
                  <a:pt x="206" y="1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6" name="Freihandform: Form 135">
            <a:extLst>
              <a:ext uri="{FF2B5EF4-FFF2-40B4-BE49-F238E27FC236}">
                <a16:creationId xmlns:a16="http://schemas.microsoft.com/office/drawing/2014/main" id="{91EA8170-C232-7AEB-D825-97B2F5FA2BD9}"/>
              </a:ext>
            </a:extLst>
          </p:cNvPr>
          <p:cNvSpPr/>
          <p:nvPr userDrawn="1"/>
        </p:nvSpPr>
        <p:spPr>
          <a:xfrm>
            <a:off x="2873328" y="5721462"/>
            <a:ext cx="27901" cy="53280"/>
          </a:xfrm>
          <a:custGeom>
            <a:avLst/>
            <a:gdLst>
              <a:gd name="connsiteX0" fmla="*/ 205 w 27901"/>
              <a:gd name="connsiteY0" fmla="*/ 53290 h 53280"/>
              <a:gd name="connsiteX1" fmla="*/ 205 w 27901"/>
              <a:gd name="connsiteY1" fmla="*/ 10 h 53280"/>
              <a:gd name="connsiteX2" fmla="*/ 27659 w 27901"/>
              <a:gd name="connsiteY2" fmla="*/ 10 h 53280"/>
              <a:gd name="connsiteX3" fmla="*/ 27659 w 27901"/>
              <a:gd name="connsiteY3" fmla="*/ 5914 h 53280"/>
              <a:gd name="connsiteX4" fmla="*/ 6995 w 27901"/>
              <a:gd name="connsiteY4" fmla="*/ 5914 h 53280"/>
              <a:gd name="connsiteX5" fmla="*/ 6995 w 27901"/>
              <a:gd name="connsiteY5" fmla="*/ 23027 h 53280"/>
              <a:gd name="connsiteX6" fmla="*/ 26183 w 27901"/>
              <a:gd name="connsiteY6" fmla="*/ 23027 h 53280"/>
              <a:gd name="connsiteX7" fmla="*/ 26183 w 27901"/>
              <a:gd name="connsiteY7" fmla="*/ 28931 h 53280"/>
              <a:gd name="connsiteX8" fmla="*/ 6995 w 27901"/>
              <a:gd name="connsiteY8" fmla="*/ 28931 h 53280"/>
              <a:gd name="connsiteX9" fmla="*/ 6995 w 27901"/>
              <a:gd name="connsiteY9" fmla="*/ 47386 h 53280"/>
              <a:gd name="connsiteX10" fmla="*/ 28106 w 27901"/>
              <a:gd name="connsiteY10" fmla="*/ 47386 h 53280"/>
              <a:gd name="connsiteX11" fmla="*/ 28106 w 27901"/>
              <a:gd name="connsiteY11" fmla="*/ 53290 h 53280"/>
              <a:gd name="connsiteX12" fmla="*/ 205 w 27901"/>
              <a:gd name="connsiteY12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01" h="53280">
                <a:moveTo>
                  <a:pt x="205" y="53290"/>
                </a:moveTo>
                <a:lnTo>
                  <a:pt x="205" y="10"/>
                </a:lnTo>
                <a:lnTo>
                  <a:pt x="27659" y="10"/>
                </a:lnTo>
                <a:lnTo>
                  <a:pt x="27659" y="5914"/>
                </a:lnTo>
                <a:lnTo>
                  <a:pt x="6995" y="5914"/>
                </a:lnTo>
                <a:lnTo>
                  <a:pt x="6995" y="23027"/>
                </a:lnTo>
                <a:lnTo>
                  <a:pt x="26183" y="23027"/>
                </a:lnTo>
                <a:lnTo>
                  <a:pt x="26183" y="28931"/>
                </a:lnTo>
                <a:lnTo>
                  <a:pt x="6995" y="28931"/>
                </a:lnTo>
                <a:lnTo>
                  <a:pt x="6995" y="47386"/>
                </a:lnTo>
                <a:lnTo>
                  <a:pt x="28106" y="47386"/>
                </a:lnTo>
                <a:lnTo>
                  <a:pt x="28106" y="53290"/>
                </a:lnTo>
                <a:lnTo>
                  <a:pt x="205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7" name="Freihandform: Form 136">
            <a:extLst>
              <a:ext uri="{FF2B5EF4-FFF2-40B4-BE49-F238E27FC236}">
                <a16:creationId xmlns:a16="http://schemas.microsoft.com/office/drawing/2014/main" id="{5C7AC9AA-CD4D-1B9D-4F65-03917B26BFBE}"/>
              </a:ext>
            </a:extLst>
          </p:cNvPr>
          <p:cNvSpPr/>
          <p:nvPr userDrawn="1"/>
        </p:nvSpPr>
        <p:spPr>
          <a:xfrm>
            <a:off x="2910077" y="5721462"/>
            <a:ext cx="31958" cy="53280"/>
          </a:xfrm>
          <a:custGeom>
            <a:avLst/>
            <a:gdLst>
              <a:gd name="connsiteX0" fmla="*/ 7011 w 31958"/>
              <a:gd name="connsiteY0" fmla="*/ 22884 h 53280"/>
              <a:gd name="connsiteX1" fmla="*/ 17175 w 31958"/>
              <a:gd name="connsiteY1" fmla="*/ 22884 h 53280"/>
              <a:gd name="connsiteX2" fmla="*/ 24412 w 31958"/>
              <a:gd name="connsiteY2" fmla="*/ 14028 h 53280"/>
              <a:gd name="connsiteX3" fmla="*/ 17242 w 31958"/>
              <a:gd name="connsiteY3" fmla="*/ 5914 h 53280"/>
              <a:gd name="connsiteX4" fmla="*/ 7011 w 31958"/>
              <a:gd name="connsiteY4" fmla="*/ 5914 h 53280"/>
              <a:gd name="connsiteX5" fmla="*/ 7011 w 31958"/>
              <a:gd name="connsiteY5" fmla="*/ 22884 h 53280"/>
              <a:gd name="connsiteX6" fmla="*/ 7011 w 31958"/>
              <a:gd name="connsiteY6" fmla="*/ 28788 h 53280"/>
              <a:gd name="connsiteX7" fmla="*/ 7011 w 31958"/>
              <a:gd name="connsiteY7" fmla="*/ 53290 h 53280"/>
              <a:gd name="connsiteX8" fmla="*/ 205 w 31958"/>
              <a:gd name="connsiteY8" fmla="*/ 53290 h 53280"/>
              <a:gd name="connsiteX9" fmla="*/ 205 w 31958"/>
              <a:gd name="connsiteY9" fmla="*/ 10 h 53280"/>
              <a:gd name="connsiteX10" fmla="*/ 18575 w 31958"/>
              <a:gd name="connsiteY10" fmla="*/ 10 h 53280"/>
              <a:gd name="connsiteX11" fmla="*/ 31345 w 31958"/>
              <a:gd name="connsiteY11" fmla="*/ 13294 h 53280"/>
              <a:gd name="connsiteX12" fmla="*/ 21611 w 31958"/>
              <a:gd name="connsiteY12" fmla="*/ 25465 h 53280"/>
              <a:gd name="connsiteX13" fmla="*/ 21611 w 31958"/>
              <a:gd name="connsiteY13" fmla="*/ 25617 h 53280"/>
              <a:gd name="connsiteX14" fmla="*/ 30307 w 31958"/>
              <a:gd name="connsiteY14" fmla="*/ 39340 h 53280"/>
              <a:gd name="connsiteX15" fmla="*/ 32163 w 31958"/>
              <a:gd name="connsiteY15" fmla="*/ 53290 h 53280"/>
              <a:gd name="connsiteX16" fmla="*/ 25086 w 31958"/>
              <a:gd name="connsiteY16" fmla="*/ 53290 h 53280"/>
              <a:gd name="connsiteX17" fmla="*/ 23011 w 31958"/>
              <a:gd name="connsiteY17" fmla="*/ 35569 h 53280"/>
              <a:gd name="connsiteX18" fmla="*/ 14965 w 31958"/>
              <a:gd name="connsiteY18" fmla="*/ 28788 h 53280"/>
              <a:gd name="connsiteX19" fmla="*/ 7011 w 31958"/>
              <a:gd name="connsiteY19" fmla="*/ 28788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958" h="53280">
                <a:moveTo>
                  <a:pt x="7011" y="22884"/>
                </a:moveTo>
                <a:lnTo>
                  <a:pt x="17175" y="22884"/>
                </a:lnTo>
                <a:cubicBezTo>
                  <a:pt x="22050" y="22884"/>
                  <a:pt x="24412" y="18675"/>
                  <a:pt x="24412" y="14028"/>
                </a:cubicBezTo>
                <a:cubicBezTo>
                  <a:pt x="24412" y="10198"/>
                  <a:pt x="22497" y="5914"/>
                  <a:pt x="17242" y="5914"/>
                </a:cubicBezTo>
                <a:lnTo>
                  <a:pt x="7011" y="5914"/>
                </a:lnTo>
                <a:lnTo>
                  <a:pt x="7011" y="22884"/>
                </a:lnTo>
                <a:close/>
                <a:moveTo>
                  <a:pt x="7011" y="28788"/>
                </a:moveTo>
                <a:lnTo>
                  <a:pt x="7011" y="53290"/>
                </a:lnTo>
                <a:lnTo>
                  <a:pt x="205" y="53290"/>
                </a:lnTo>
                <a:lnTo>
                  <a:pt x="205" y="10"/>
                </a:lnTo>
                <a:lnTo>
                  <a:pt x="18575" y="10"/>
                </a:lnTo>
                <a:cubicBezTo>
                  <a:pt x="28030" y="10"/>
                  <a:pt x="31345" y="6656"/>
                  <a:pt x="31345" y="13294"/>
                </a:cubicBezTo>
                <a:cubicBezTo>
                  <a:pt x="31345" y="19561"/>
                  <a:pt x="27887" y="24360"/>
                  <a:pt x="21611" y="25465"/>
                </a:cubicBezTo>
                <a:lnTo>
                  <a:pt x="21611" y="25617"/>
                </a:lnTo>
                <a:cubicBezTo>
                  <a:pt x="27718" y="26570"/>
                  <a:pt x="29945" y="28645"/>
                  <a:pt x="30307" y="39340"/>
                </a:cubicBezTo>
                <a:cubicBezTo>
                  <a:pt x="30392" y="41625"/>
                  <a:pt x="31125" y="49967"/>
                  <a:pt x="32163" y="53290"/>
                </a:cubicBezTo>
                <a:lnTo>
                  <a:pt x="25086" y="53290"/>
                </a:lnTo>
                <a:cubicBezTo>
                  <a:pt x="23155" y="49596"/>
                  <a:pt x="23602" y="42663"/>
                  <a:pt x="23011" y="35569"/>
                </a:cubicBezTo>
                <a:cubicBezTo>
                  <a:pt x="22497" y="29083"/>
                  <a:pt x="17242" y="28788"/>
                  <a:pt x="14965" y="28788"/>
                </a:cubicBezTo>
                <a:lnTo>
                  <a:pt x="7011" y="28788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8" name="Freihandform: Form 137">
            <a:extLst>
              <a:ext uri="{FF2B5EF4-FFF2-40B4-BE49-F238E27FC236}">
                <a16:creationId xmlns:a16="http://schemas.microsoft.com/office/drawing/2014/main" id="{1AB70BA8-6BB3-223A-37F1-0D36CD76B1A6}"/>
              </a:ext>
            </a:extLst>
          </p:cNvPr>
          <p:cNvSpPr/>
          <p:nvPr userDrawn="1"/>
        </p:nvSpPr>
        <p:spPr>
          <a:xfrm>
            <a:off x="2946303" y="5721462"/>
            <a:ext cx="34842" cy="53280"/>
          </a:xfrm>
          <a:custGeom>
            <a:avLst/>
            <a:gdLst>
              <a:gd name="connsiteX0" fmla="*/ 35047 w 34842"/>
              <a:gd name="connsiteY0" fmla="*/ 10 h 53280"/>
              <a:gd name="connsiteX1" fmla="*/ 35047 w 34842"/>
              <a:gd name="connsiteY1" fmla="*/ 5914 h 53280"/>
              <a:gd name="connsiteX2" fmla="*/ 21029 w 34842"/>
              <a:gd name="connsiteY2" fmla="*/ 5914 h 53280"/>
              <a:gd name="connsiteX3" fmla="*/ 21029 w 34842"/>
              <a:gd name="connsiteY3" fmla="*/ 53290 h 53280"/>
              <a:gd name="connsiteX4" fmla="*/ 14239 w 34842"/>
              <a:gd name="connsiteY4" fmla="*/ 53290 h 53280"/>
              <a:gd name="connsiteX5" fmla="*/ 14239 w 34842"/>
              <a:gd name="connsiteY5" fmla="*/ 5914 h 53280"/>
              <a:gd name="connsiteX6" fmla="*/ 204 w 34842"/>
              <a:gd name="connsiteY6" fmla="*/ 5914 h 53280"/>
              <a:gd name="connsiteX7" fmla="*/ 204 w 34842"/>
              <a:gd name="connsiteY7" fmla="*/ 10 h 53280"/>
              <a:gd name="connsiteX8" fmla="*/ 35047 w 34842"/>
              <a:gd name="connsiteY8" fmla="*/ 1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42" h="53280">
                <a:moveTo>
                  <a:pt x="35047" y="10"/>
                </a:moveTo>
                <a:lnTo>
                  <a:pt x="35047" y="5914"/>
                </a:lnTo>
                <a:lnTo>
                  <a:pt x="21029" y="5914"/>
                </a:lnTo>
                <a:lnTo>
                  <a:pt x="21029" y="53290"/>
                </a:lnTo>
                <a:lnTo>
                  <a:pt x="14239" y="53290"/>
                </a:lnTo>
                <a:lnTo>
                  <a:pt x="14239" y="5914"/>
                </a:lnTo>
                <a:lnTo>
                  <a:pt x="204" y="5914"/>
                </a:lnTo>
                <a:lnTo>
                  <a:pt x="204" y="10"/>
                </a:lnTo>
                <a:lnTo>
                  <a:pt x="35047" y="1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9" name="Freihandform: Form 138">
            <a:extLst>
              <a:ext uri="{FF2B5EF4-FFF2-40B4-BE49-F238E27FC236}">
                <a16:creationId xmlns:a16="http://schemas.microsoft.com/office/drawing/2014/main" id="{3A5A7BAD-E189-4D75-D4D6-F983A0F634C7}"/>
              </a:ext>
            </a:extLst>
          </p:cNvPr>
          <p:cNvSpPr/>
          <p:nvPr userDrawn="1"/>
        </p:nvSpPr>
        <p:spPr>
          <a:xfrm>
            <a:off x="2999533" y="5721462"/>
            <a:ext cx="39110" cy="53280"/>
          </a:xfrm>
          <a:custGeom>
            <a:avLst/>
            <a:gdLst>
              <a:gd name="connsiteX0" fmla="*/ 23744 w 39110"/>
              <a:gd name="connsiteY0" fmla="*/ 53290 h 53280"/>
              <a:gd name="connsiteX1" fmla="*/ 15621 w 39110"/>
              <a:gd name="connsiteY1" fmla="*/ 53290 h 53280"/>
              <a:gd name="connsiteX2" fmla="*/ 203 w 39110"/>
              <a:gd name="connsiteY2" fmla="*/ 10 h 53280"/>
              <a:gd name="connsiteX3" fmla="*/ 7567 w 39110"/>
              <a:gd name="connsiteY3" fmla="*/ 10 h 53280"/>
              <a:gd name="connsiteX4" fmla="*/ 19754 w 39110"/>
              <a:gd name="connsiteY4" fmla="*/ 46872 h 53280"/>
              <a:gd name="connsiteX5" fmla="*/ 19889 w 39110"/>
              <a:gd name="connsiteY5" fmla="*/ 46872 h 53280"/>
              <a:gd name="connsiteX6" fmla="*/ 32356 w 39110"/>
              <a:gd name="connsiteY6" fmla="*/ 10 h 53280"/>
              <a:gd name="connsiteX7" fmla="*/ 39314 w 39110"/>
              <a:gd name="connsiteY7" fmla="*/ 10 h 53280"/>
              <a:gd name="connsiteX8" fmla="*/ 23744 w 39110"/>
              <a:gd name="connsiteY8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10" h="53280">
                <a:moveTo>
                  <a:pt x="23744" y="53290"/>
                </a:moveTo>
                <a:lnTo>
                  <a:pt x="15621" y="53290"/>
                </a:lnTo>
                <a:lnTo>
                  <a:pt x="203" y="10"/>
                </a:lnTo>
                <a:lnTo>
                  <a:pt x="7567" y="10"/>
                </a:lnTo>
                <a:lnTo>
                  <a:pt x="19754" y="46872"/>
                </a:lnTo>
                <a:lnTo>
                  <a:pt x="19889" y="46872"/>
                </a:lnTo>
                <a:lnTo>
                  <a:pt x="32356" y="10"/>
                </a:lnTo>
                <a:lnTo>
                  <a:pt x="39314" y="10"/>
                </a:lnTo>
                <a:lnTo>
                  <a:pt x="23744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0" name="Freihandform: Form 139">
            <a:extLst>
              <a:ext uri="{FF2B5EF4-FFF2-40B4-BE49-F238E27FC236}">
                <a16:creationId xmlns:a16="http://schemas.microsoft.com/office/drawing/2014/main" id="{368D2B7E-847C-036E-0AD7-F5242DA24476}"/>
              </a:ext>
            </a:extLst>
          </p:cNvPr>
          <p:cNvSpPr/>
          <p:nvPr userDrawn="1"/>
        </p:nvSpPr>
        <p:spPr>
          <a:xfrm>
            <a:off x="3045357" y="5720349"/>
            <a:ext cx="33493" cy="55498"/>
          </a:xfrm>
          <a:custGeom>
            <a:avLst/>
            <a:gdLst>
              <a:gd name="connsiteX0" fmla="*/ 26763 w 33493"/>
              <a:gd name="connsiteY0" fmla="*/ 35215 h 55498"/>
              <a:gd name="connsiteX1" fmla="*/ 26763 w 33493"/>
              <a:gd name="connsiteY1" fmla="*/ 17208 h 55498"/>
              <a:gd name="connsiteX2" fmla="*/ 16962 w 33493"/>
              <a:gd name="connsiteY2" fmla="*/ 5686 h 55498"/>
              <a:gd name="connsiteX3" fmla="*/ 7144 w 33493"/>
              <a:gd name="connsiteY3" fmla="*/ 17208 h 55498"/>
              <a:gd name="connsiteX4" fmla="*/ 7144 w 33493"/>
              <a:gd name="connsiteY4" fmla="*/ 35215 h 55498"/>
              <a:gd name="connsiteX5" fmla="*/ 16962 w 33493"/>
              <a:gd name="connsiteY5" fmla="*/ 49824 h 55498"/>
              <a:gd name="connsiteX6" fmla="*/ 26763 w 33493"/>
              <a:gd name="connsiteY6" fmla="*/ 35215 h 55498"/>
              <a:gd name="connsiteX7" fmla="*/ 203 w 33493"/>
              <a:gd name="connsiteY7" fmla="*/ 34912 h 55498"/>
              <a:gd name="connsiteX8" fmla="*/ 203 w 33493"/>
              <a:gd name="connsiteY8" fmla="*/ 17427 h 55498"/>
              <a:gd name="connsiteX9" fmla="*/ 16962 w 33493"/>
              <a:gd name="connsiteY9" fmla="*/ 10 h 55498"/>
              <a:gd name="connsiteX10" fmla="*/ 33696 w 33493"/>
              <a:gd name="connsiteY10" fmla="*/ 17427 h 55498"/>
              <a:gd name="connsiteX11" fmla="*/ 33696 w 33493"/>
              <a:gd name="connsiteY11" fmla="*/ 34912 h 55498"/>
              <a:gd name="connsiteX12" fmla="*/ 16962 w 33493"/>
              <a:gd name="connsiteY12" fmla="*/ 55509 h 55498"/>
              <a:gd name="connsiteX13" fmla="*/ 203 w 33493"/>
              <a:gd name="connsiteY13" fmla="*/ 34912 h 5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493" h="55498">
                <a:moveTo>
                  <a:pt x="26763" y="35215"/>
                </a:moveTo>
                <a:lnTo>
                  <a:pt x="26763" y="17208"/>
                </a:lnTo>
                <a:cubicBezTo>
                  <a:pt x="26763" y="6057"/>
                  <a:pt x="19104" y="5686"/>
                  <a:pt x="16962" y="5686"/>
                </a:cubicBezTo>
                <a:cubicBezTo>
                  <a:pt x="14820" y="5686"/>
                  <a:pt x="7144" y="6057"/>
                  <a:pt x="7144" y="17208"/>
                </a:cubicBezTo>
                <a:lnTo>
                  <a:pt x="7144" y="35215"/>
                </a:lnTo>
                <a:cubicBezTo>
                  <a:pt x="7144" y="46872"/>
                  <a:pt x="10535" y="49824"/>
                  <a:pt x="16962" y="49824"/>
                </a:cubicBezTo>
                <a:cubicBezTo>
                  <a:pt x="23372" y="49824"/>
                  <a:pt x="26763" y="46872"/>
                  <a:pt x="26763" y="35215"/>
                </a:cubicBezTo>
                <a:close/>
                <a:moveTo>
                  <a:pt x="203" y="34912"/>
                </a:moveTo>
                <a:lnTo>
                  <a:pt x="203" y="17427"/>
                </a:lnTo>
                <a:cubicBezTo>
                  <a:pt x="203" y="6799"/>
                  <a:pt x="5660" y="10"/>
                  <a:pt x="16962" y="10"/>
                </a:cubicBezTo>
                <a:cubicBezTo>
                  <a:pt x="28247" y="10"/>
                  <a:pt x="33696" y="6799"/>
                  <a:pt x="33696" y="17427"/>
                </a:cubicBezTo>
                <a:lnTo>
                  <a:pt x="33696" y="34912"/>
                </a:lnTo>
                <a:cubicBezTo>
                  <a:pt x="33696" y="49672"/>
                  <a:pt x="28247" y="55509"/>
                  <a:pt x="16962" y="55509"/>
                </a:cubicBezTo>
                <a:cubicBezTo>
                  <a:pt x="5660" y="55509"/>
                  <a:pt x="203" y="49672"/>
                  <a:pt x="203" y="34912"/>
                </a:cubicBez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1" name="Freihandform: Form 140">
            <a:extLst>
              <a:ext uri="{FF2B5EF4-FFF2-40B4-BE49-F238E27FC236}">
                <a16:creationId xmlns:a16="http://schemas.microsoft.com/office/drawing/2014/main" id="{FFA787B0-AF87-1354-3A69-A7A1C00B0A1A}"/>
              </a:ext>
            </a:extLst>
          </p:cNvPr>
          <p:cNvSpPr/>
          <p:nvPr userDrawn="1"/>
        </p:nvSpPr>
        <p:spPr>
          <a:xfrm>
            <a:off x="3090743" y="5721462"/>
            <a:ext cx="49375" cy="53280"/>
          </a:xfrm>
          <a:custGeom>
            <a:avLst/>
            <a:gdLst>
              <a:gd name="connsiteX0" fmla="*/ 6545 w 49375"/>
              <a:gd name="connsiteY0" fmla="*/ 53290 h 53280"/>
              <a:gd name="connsiteX1" fmla="*/ 202 w 49375"/>
              <a:gd name="connsiteY1" fmla="*/ 53290 h 53280"/>
              <a:gd name="connsiteX2" fmla="*/ 202 w 49375"/>
              <a:gd name="connsiteY2" fmla="*/ 10 h 53280"/>
              <a:gd name="connsiteX3" fmla="*/ 11192 w 49375"/>
              <a:gd name="connsiteY3" fmla="*/ 10 h 53280"/>
              <a:gd name="connsiteX4" fmla="*/ 24611 w 49375"/>
              <a:gd name="connsiteY4" fmla="*/ 44729 h 53280"/>
              <a:gd name="connsiteX5" fmla="*/ 24780 w 49375"/>
              <a:gd name="connsiteY5" fmla="*/ 44729 h 53280"/>
              <a:gd name="connsiteX6" fmla="*/ 38360 w 49375"/>
              <a:gd name="connsiteY6" fmla="*/ 10 h 53280"/>
              <a:gd name="connsiteX7" fmla="*/ 49577 w 49375"/>
              <a:gd name="connsiteY7" fmla="*/ 10 h 53280"/>
              <a:gd name="connsiteX8" fmla="*/ 49577 w 49375"/>
              <a:gd name="connsiteY8" fmla="*/ 53290 h 53280"/>
              <a:gd name="connsiteX9" fmla="*/ 42788 w 49375"/>
              <a:gd name="connsiteY9" fmla="*/ 53290 h 53280"/>
              <a:gd name="connsiteX10" fmla="*/ 42788 w 49375"/>
              <a:gd name="connsiteY10" fmla="*/ 5914 h 53280"/>
              <a:gd name="connsiteX11" fmla="*/ 42627 w 49375"/>
              <a:gd name="connsiteY11" fmla="*/ 5914 h 53280"/>
              <a:gd name="connsiteX12" fmla="*/ 27732 w 49375"/>
              <a:gd name="connsiteY12" fmla="*/ 53290 h 53280"/>
              <a:gd name="connsiteX13" fmla="*/ 21305 w 49375"/>
              <a:gd name="connsiteY13" fmla="*/ 53290 h 53280"/>
              <a:gd name="connsiteX14" fmla="*/ 6697 w 49375"/>
              <a:gd name="connsiteY14" fmla="*/ 5914 h 53280"/>
              <a:gd name="connsiteX15" fmla="*/ 6545 w 49375"/>
              <a:gd name="connsiteY15" fmla="*/ 5914 h 53280"/>
              <a:gd name="connsiteX16" fmla="*/ 6545 w 49375"/>
              <a:gd name="connsiteY16" fmla="*/ 53290 h 5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375" h="53280">
                <a:moveTo>
                  <a:pt x="6545" y="53290"/>
                </a:moveTo>
                <a:lnTo>
                  <a:pt x="202" y="53290"/>
                </a:lnTo>
                <a:lnTo>
                  <a:pt x="202" y="10"/>
                </a:lnTo>
                <a:lnTo>
                  <a:pt x="11192" y="10"/>
                </a:lnTo>
                <a:lnTo>
                  <a:pt x="24611" y="44729"/>
                </a:lnTo>
                <a:lnTo>
                  <a:pt x="24780" y="44729"/>
                </a:lnTo>
                <a:lnTo>
                  <a:pt x="38360" y="10"/>
                </a:lnTo>
                <a:lnTo>
                  <a:pt x="49577" y="10"/>
                </a:lnTo>
                <a:lnTo>
                  <a:pt x="49577" y="53290"/>
                </a:lnTo>
                <a:lnTo>
                  <a:pt x="42788" y="53290"/>
                </a:lnTo>
                <a:lnTo>
                  <a:pt x="42788" y="5914"/>
                </a:lnTo>
                <a:lnTo>
                  <a:pt x="42627" y="5914"/>
                </a:lnTo>
                <a:lnTo>
                  <a:pt x="27732" y="53290"/>
                </a:lnTo>
                <a:lnTo>
                  <a:pt x="21305" y="53290"/>
                </a:lnTo>
                <a:lnTo>
                  <a:pt x="6697" y="5914"/>
                </a:lnTo>
                <a:lnTo>
                  <a:pt x="6545" y="5914"/>
                </a:lnTo>
                <a:lnTo>
                  <a:pt x="6545" y="53290"/>
                </a:lnTo>
                <a:close/>
              </a:path>
            </a:pathLst>
          </a:custGeom>
          <a:solidFill>
            <a:srgbClr val="231F20"/>
          </a:solidFill>
          <a:ln w="8434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142" name="Grafik 57">
            <a:extLst>
              <a:ext uri="{FF2B5EF4-FFF2-40B4-BE49-F238E27FC236}">
                <a16:creationId xmlns:a16="http://schemas.microsoft.com/office/drawing/2014/main" id="{716D863D-7C91-7A09-890A-DBE3A8F674B9}"/>
              </a:ext>
            </a:extLst>
          </p:cNvPr>
          <p:cNvGrpSpPr/>
          <p:nvPr userDrawn="1"/>
        </p:nvGrpSpPr>
        <p:grpSpPr>
          <a:xfrm>
            <a:off x="307436" y="5996935"/>
            <a:ext cx="1233798" cy="350753"/>
            <a:chOff x="353156" y="5996935"/>
            <a:chExt cx="1233798" cy="350753"/>
          </a:xfrm>
        </p:grpSpPr>
        <p:sp>
          <p:nvSpPr>
            <p:cNvPr id="143" name="Freihandform: Form 142">
              <a:extLst>
                <a:ext uri="{FF2B5EF4-FFF2-40B4-BE49-F238E27FC236}">
                  <a16:creationId xmlns:a16="http://schemas.microsoft.com/office/drawing/2014/main" id="{FFCDAE2D-C0FA-F95B-58BD-722D1724BAA1}"/>
                </a:ext>
              </a:extLst>
            </p:cNvPr>
            <p:cNvSpPr/>
            <p:nvPr/>
          </p:nvSpPr>
          <p:spPr>
            <a:xfrm>
              <a:off x="353156" y="6136579"/>
              <a:ext cx="326931" cy="99393"/>
            </a:xfrm>
            <a:custGeom>
              <a:avLst/>
              <a:gdLst>
                <a:gd name="connsiteX0" fmla="*/ 22 w 326931"/>
                <a:gd name="connsiteY0" fmla="*/ 99432 h 99393"/>
                <a:gd name="connsiteX1" fmla="*/ 293275 w 326931"/>
                <a:gd name="connsiteY1" fmla="*/ 99432 h 99393"/>
                <a:gd name="connsiteX2" fmla="*/ 326953 w 326931"/>
                <a:gd name="connsiteY2" fmla="*/ 49324 h 99393"/>
                <a:gd name="connsiteX3" fmla="*/ 294096 w 326931"/>
                <a:gd name="connsiteY3" fmla="*/ 38 h 99393"/>
                <a:gd name="connsiteX4" fmla="*/ 22 w 326931"/>
                <a:gd name="connsiteY4" fmla="*/ 38 h 99393"/>
                <a:gd name="connsiteX5" fmla="*/ 22 w 326931"/>
                <a:gd name="connsiteY5" fmla="*/ 99432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931" h="99393">
                  <a:moveTo>
                    <a:pt x="22" y="99432"/>
                  </a:moveTo>
                  <a:lnTo>
                    <a:pt x="293275" y="99432"/>
                  </a:lnTo>
                  <a:lnTo>
                    <a:pt x="326953" y="49324"/>
                  </a:lnTo>
                  <a:lnTo>
                    <a:pt x="294096" y="38"/>
                  </a:lnTo>
                  <a:lnTo>
                    <a:pt x="22" y="38"/>
                  </a:lnTo>
                  <a:lnTo>
                    <a:pt x="22" y="99432"/>
                  </a:lnTo>
                  <a:close/>
                </a:path>
              </a:pathLst>
            </a:custGeom>
            <a:solidFill>
              <a:srgbClr val="008DB4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44" name="Grafik 57">
              <a:extLst>
                <a:ext uri="{FF2B5EF4-FFF2-40B4-BE49-F238E27FC236}">
                  <a16:creationId xmlns:a16="http://schemas.microsoft.com/office/drawing/2014/main" id="{9791849C-519D-0AC1-B21A-1407A0551F2B}"/>
                </a:ext>
              </a:extLst>
            </p:cNvPr>
            <p:cNvGrpSpPr/>
            <p:nvPr/>
          </p:nvGrpSpPr>
          <p:grpSpPr>
            <a:xfrm>
              <a:off x="1305201" y="5997756"/>
              <a:ext cx="154430" cy="103501"/>
              <a:chOff x="1305201" y="5997756"/>
              <a:chExt cx="154430" cy="103501"/>
            </a:xfrm>
            <a:solidFill>
              <a:srgbClr val="181716"/>
            </a:solidFill>
          </p:grpSpPr>
          <p:sp>
            <p:nvSpPr>
              <p:cNvPr id="170" name="Freihandform: Form 169">
                <a:extLst>
                  <a:ext uri="{FF2B5EF4-FFF2-40B4-BE49-F238E27FC236}">
                    <a16:creationId xmlns:a16="http://schemas.microsoft.com/office/drawing/2014/main" id="{C2A972AC-54D9-DCED-F9B8-30060CFCC677}"/>
                  </a:ext>
                </a:extLst>
              </p:cNvPr>
              <p:cNvSpPr/>
              <p:nvPr/>
            </p:nvSpPr>
            <p:spPr>
              <a:xfrm>
                <a:off x="1398024" y="5997756"/>
                <a:ext cx="61607" cy="103501"/>
              </a:xfrm>
              <a:custGeom>
                <a:avLst/>
                <a:gdLst>
                  <a:gd name="connsiteX0" fmla="*/ 52578 w 61607"/>
                  <a:gd name="connsiteY0" fmla="*/ 23040 h 103501"/>
                  <a:gd name="connsiteX1" fmla="*/ 58328 w 61607"/>
                  <a:gd name="connsiteY1" fmla="*/ 7433 h 103501"/>
                  <a:gd name="connsiteX2" fmla="*/ 33685 w 61607"/>
                  <a:gd name="connsiteY2" fmla="*/ 40 h 103501"/>
                  <a:gd name="connsiteX3" fmla="*/ 1649 w 61607"/>
                  <a:gd name="connsiteY3" fmla="*/ 25505 h 103501"/>
                  <a:gd name="connsiteX4" fmla="*/ 21364 w 61607"/>
                  <a:gd name="connsiteY4" fmla="*/ 55076 h 103501"/>
                  <a:gd name="connsiteX5" fmla="*/ 32042 w 61607"/>
                  <a:gd name="connsiteY5" fmla="*/ 62469 h 103501"/>
                  <a:gd name="connsiteX6" fmla="*/ 42721 w 61607"/>
                  <a:gd name="connsiteY6" fmla="*/ 77255 h 103501"/>
                  <a:gd name="connsiteX7" fmla="*/ 27935 w 61607"/>
                  <a:gd name="connsiteY7" fmla="*/ 86291 h 103501"/>
                  <a:gd name="connsiteX8" fmla="*/ 6578 w 61607"/>
                  <a:gd name="connsiteY8" fmla="*/ 77255 h 103501"/>
                  <a:gd name="connsiteX9" fmla="*/ 6 w 61607"/>
                  <a:gd name="connsiteY9" fmla="*/ 93684 h 103501"/>
                  <a:gd name="connsiteX10" fmla="*/ 27935 w 61607"/>
                  <a:gd name="connsiteY10" fmla="*/ 103541 h 103501"/>
                  <a:gd name="connsiteX11" fmla="*/ 61614 w 61607"/>
                  <a:gd name="connsiteY11" fmla="*/ 75612 h 103501"/>
                  <a:gd name="connsiteX12" fmla="*/ 41900 w 61607"/>
                  <a:gd name="connsiteY12" fmla="*/ 46862 h 103501"/>
                  <a:gd name="connsiteX13" fmla="*/ 31221 w 61607"/>
                  <a:gd name="connsiteY13" fmla="*/ 40290 h 103501"/>
                  <a:gd name="connsiteX14" fmla="*/ 20542 w 61607"/>
                  <a:gd name="connsiteY14" fmla="*/ 26326 h 103501"/>
                  <a:gd name="connsiteX15" fmla="*/ 33685 w 61607"/>
                  <a:gd name="connsiteY15" fmla="*/ 17290 h 103501"/>
                  <a:gd name="connsiteX16" fmla="*/ 52578 w 61607"/>
                  <a:gd name="connsiteY16" fmla="*/ 23040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1607" h="103501">
                    <a:moveTo>
                      <a:pt x="52578" y="23040"/>
                    </a:moveTo>
                    <a:lnTo>
                      <a:pt x="58328" y="7433"/>
                    </a:lnTo>
                    <a:cubicBezTo>
                      <a:pt x="55042" y="4969"/>
                      <a:pt x="47650" y="40"/>
                      <a:pt x="33685" y="40"/>
                    </a:cubicBezTo>
                    <a:cubicBezTo>
                      <a:pt x="13971" y="40"/>
                      <a:pt x="1649" y="11540"/>
                      <a:pt x="1649" y="25505"/>
                    </a:cubicBezTo>
                    <a:cubicBezTo>
                      <a:pt x="1649" y="38648"/>
                      <a:pt x="7399" y="46040"/>
                      <a:pt x="21364" y="55076"/>
                    </a:cubicBezTo>
                    <a:lnTo>
                      <a:pt x="32042" y="62469"/>
                    </a:lnTo>
                    <a:cubicBezTo>
                      <a:pt x="39435" y="67398"/>
                      <a:pt x="42721" y="70684"/>
                      <a:pt x="42721" y="77255"/>
                    </a:cubicBezTo>
                    <a:cubicBezTo>
                      <a:pt x="42721" y="82184"/>
                      <a:pt x="37792" y="86291"/>
                      <a:pt x="27935" y="86291"/>
                    </a:cubicBezTo>
                    <a:cubicBezTo>
                      <a:pt x="17256" y="86291"/>
                      <a:pt x="9863" y="80541"/>
                      <a:pt x="6578" y="77255"/>
                    </a:cubicBezTo>
                    <a:lnTo>
                      <a:pt x="6" y="93684"/>
                    </a:lnTo>
                    <a:cubicBezTo>
                      <a:pt x="3292" y="96148"/>
                      <a:pt x="11506" y="103541"/>
                      <a:pt x="27935" y="103541"/>
                    </a:cubicBezTo>
                    <a:cubicBezTo>
                      <a:pt x="51757" y="103541"/>
                      <a:pt x="61614" y="89577"/>
                      <a:pt x="61614" y="75612"/>
                    </a:cubicBezTo>
                    <a:cubicBezTo>
                      <a:pt x="61614" y="63291"/>
                      <a:pt x="55864" y="55076"/>
                      <a:pt x="41900" y="46862"/>
                    </a:cubicBezTo>
                    <a:lnTo>
                      <a:pt x="31221" y="40290"/>
                    </a:lnTo>
                    <a:cubicBezTo>
                      <a:pt x="23007" y="35362"/>
                      <a:pt x="20542" y="32076"/>
                      <a:pt x="20542" y="26326"/>
                    </a:cubicBezTo>
                    <a:cubicBezTo>
                      <a:pt x="20542" y="21397"/>
                      <a:pt x="24649" y="17290"/>
                      <a:pt x="33685" y="17290"/>
                    </a:cubicBezTo>
                    <a:cubicBezTo>
                      <a:pt x="44364" y="15647"/>
                      <a:pt x="50935" y="20576"/>
                      <a:pt x="52578" y="23040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1" name="Freihandform: Form 170">
                <a:extLst>
                  <a:ext uri="{FF2B5EF4-FFF2-40B4-BE49-F238E27FC236}">
                    <a16:creationId xmlns:a16="http://schemas.microsoft.com/office/drawing/2014/main" id="{F34AD7BA-328A-3EC4-2490-0631008DCBFC}"/>
                  </a:ext>
                </a:extLst>
              </p:cNvPr>
              <p:cNvSpPr/>
              <p:nvPr/>
            </p:nvSpPr>
            <p:spPr>
              <a:xfrm>
                <a:off x="1305201" y="5999399"/>
                <a:ext cx="76393" cy="101036"/>
              </a:xfrm>
              <a:custGeom>
                <a:avLst/>
                <a:gdLst>
                  <a:gd name="connsiteX0" fmla="*/ 76401 w 76393"/>
                  <a:gd name="connsiteY0" fmla="*/ 57541 h 101036"/>
                  <a:gd name="connsiteX1" fmla="*/ 76401 w 76393"/>
                  <a:gd name="connsiteY1" fmla="*/ 40 h 101036"/>
                  <a:gd name="connsiteX2" fmla="*/ 57508 w 76393"/>
                  <a:gd name="connsiteY2" fmla="*/ 40 h 101036"/>
                  <a:gd name="connsiteX3" fmla="*/ 57508 w 76393"/>
                  <a:gd name="connsiteY3" fmla="*/ 58362 h 101036"/>
                  <a:gd name="connsiteX4" fmla="*/ 37794 w 76393"/>
                  <a:gd name="connsiteY4" fmla="*/ 84648 h 101036"/>
                  <a:gd name="connsiteX5" fmla="*/ 18901 w 76393"/>
                  <a:gd name="connsiteY5" fmla="*/ 58362 h 101036"/>
                  <a:gd name="connsiteX6" fmla="*/ 18901 w 76393"/>
                  <a:gd name="connsiteY6" fmla="*/ 40 h 101036"/>
                  <a:gd name="connsiteX7" fmla="*/ 8 w 76393"/>
                  <a:gd name="connsiteY7" fmla="*/ 40 h 101036"/>
                  <a:gd name="connsiteX8" fmla="*/ 8 w 76393"/>
                  <a:gd name="connsiteY8" fmla="*/ 57541 h 101036"/>
                  <a:gd name="connsiteX9" fmla="*/ 37794 w 76393"/>
                  <a:gd name="connsiteY9" fmla="*/ 101077 h 101036"/>
                  <a:gd name="connsiteX10" fmla="*/ 76401 w 76393"/>
                  <a:gd name="connsiteY10" fmla="*/ 57541 h 101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393" h="101036">
                    <a:moveTo>
                      <a:pt x="76401" y="57541"/>
                    </a:moveTo>
                    <a:lnTo>
                      <a:pt x="76401" y="40"/>
                    </a:lnTo>
                    <a:lnTo>
                      <a:pt x="57508" y="40"/>
                    </a:lnTo>
                    <a:lnTo>
                      <a:pt x="57508" y="58362"/>
                    </a:lnTo>
                    <a:cubicBezTo>
                      <a:pt x="57508" y="77255"/>
                      <a:pt x="50937" y="84648"/>
                      <a:pt x="37794" y="84648"/>
                    </a:cubicBezTo>
                    <a:cubicBezTo>
                      <a:pt x="24651" y="84648"/>
                      <a:pt x="18901" y="76434"/>
                      <a:pt x="18901" y="58362"/>
                    </a:cubicBezTo>
                    <a:lnTo>
                      <a:pt x="18901" y="40"/>
                    </a:lnTo>
                    <a:lnTo>
                      <a:pt x="8" y="40"/>
                    </a:lnTo>
                    <a:lnTo>
                      <a:pt x="8" y="57541"/>
                    </a:lnTo>
                    <a:cubicBezTo>
                      <a:pt x="8" y="87112"/>
                      <a:pt x="11508" y="101077"/>
                      <a:pt x="37794" y="101077"/>
                    </a:cubicBezTo>
                    <a:cubicBezTo>
                      <a:pt x="63258" y="101077"/>
                      <a:pt x="76401" y="86291"/>
                      <a:pt x="76401" y="57541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45" name="Freihandform: Form 144">
              <a:extLst>
                <a:ext uri="{FF2B5EF4-FFF2-40B4-BE49-F238E27FC236}">
                  <a16:creationId xmlns:a16="http://schemas.microsoft.com/office/drawing/2014/main" id="{112A9C1D-3834-50DB-5F32-F50971B1CFFA}"/>
                </a:ext>
              </a:extLst>
            </p:cNvPr>
            <p:cNvSpPr/>
            <p:nvPr/>
          </p:nvSpPr>
          <p:spPr>
            <a:xfrm>
              <a:off x="1214022" y="5999399"/>
              <a:ext cx="18893" cy="99393"/>
            </a:xfrm>
            <a:custGeom>
              <a:avLst/>
              <a:gdLst>
                <a:gd name="connsiteX0" fmla="*/ 10 w 18893"/>
                <a:gd name="connsiteY0" fmla="*/ 40 h 99393"/>
                <a:gd name="connsiteX1" fmla="*/ 18903 w 18893"/>
                <a:gd name="connsiteY1" fmla="*/ 40 h 99393"/>
                <a:gd name="connsiteX2" fmla="*/ 18903 w 18893"/>
                <a:gd name="connsiteY2" fmla="*/ 99434 h 99393"/>
                <a:gd name="connsiteX3" fmla="*/ 10 w 18893"/>
                <a:gd name="connsiteY3" fmla="*/ 99434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93" h="99393">
                  <a:moveTo>
                    <a:pt x="10" y="40"/>
                  </a:moveTo>
                  <a:lnTo>
                    <a:pt x="18903" y="40"/>
                  </a:lnTo>
                  <a:lnTo>
                    <a:pt x="18903" y="99434"/>
                  </a:lnTo>
                  <a:lnTo>
                    <a:pt x="10" y="99434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6" name="Freihandform: Form 145">
              <a:extLst>
                <a:ext uri="{FF2B5EF4-FFF2-40B4-BE49-F238E27FC236}">
                  <a16:creationId xmlns:a16="http://schemas.microsoft.com/office/drawing/2014/main" id="{68C751D8-EF37-79D4-9FDD-F24FAAAAD5D6}"/>
                </a:ext>
              </a:extLst>
            </p:cNvPr>
            <p:cNvSpPr/>
            <p:nvPr/>
          </p:nvSpPr>
          <p:spPr>
            <a:xfrm>
              <a:off x="1150771" y="5999399"/>
              <a:ext cx="43536" cy="99393"/>
            </a:xfrm>
            <a:custGeom>
              <a:avLst/>
              <a:gdLst>
                <a:gd name="connsiteX0" fmla="*/ 832 w 43536"/>
                <a:gd name="connsiteY0" fmla="*/ 40 h 99393"/>
                <a:gd name="connsiteX1" fmla="*/ 832 w 43536"/>
                <a:gd name="connsiteY1" fmla="*/ 14004 h 99393"/>
                <a:gd name="connsiteX2" fmla="*/ 12332 w 43536"/>
                <a:gd name="connsiteY2" fmla="*/ 14004 h 99393"/>
                <a:gd name="connsiteX3" fmla="*/ 12332 w 43536"/>
                <a:gd name="connsiteY3" fmla="*/ 85469 h 99393"/>
                <a:gd name="connsiteX4" fmla="*/ 11 w 43536"/>
                <a:gd name="connsiteY4" fmla="*/ 85469 h 99393"/>
                <a:gd name="connsiteX5" fmla="*/ 11 w 43536"/>
                <a:gd name="connsiteY5" fmla="*/ 99434 h 99393"/>
                <a:gd name="connsiteX6" fmla="*/ 43547 w 43536"/>
                <a:gd name="connsiteY6" fmla="*/ 99434 h 99393"/>
                <a:gd name="connsiteX7" fmla="*/ 43547 w 43536"/>
                <a:gd name="connsiteY7" fmla="*/ 85469 h 99393"/>
                <a:gd name="connsiteX8" fmla="*/ 31225 w 43536"/>
                <a:gd name="connsiteY8" fmla="*/ 85469 h 99393"/>
                <a:gd name="connsiteX9" fmla="*/ 31225 w 43536"/>
                <a:gd name="connsiteY9" fmla="*/ 14004 h 99393"/>
                <a:gd name="connsiteX10" fmla="*/ 43547 w 43536"/>
                <a:gd name="connsiteY10" fmla="*/ 14004 h 99393"/>
                <a:gd name="connsiteX11" fmla="*/ 43547 w 43536"/>
                <a:gd name="connsiteY11" fmla="*/ 40 h 99393"/>
                <a:gd name="connsiteX12" fmla="*/ 832 w 43536"/>
                <a:gd name="connsiteY12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536" h="99393">
                  <a:moveTo>
                    <a:pt x="832" y="40"/>
                  </a:moveTo>
                  <a:lnTo>
                    <a:pt x="832" y="14004"/>
                  </a:lnTo>
                  <a:lnTo>
                    <a:pt x="12332" y="14004"/>
                  </a:lnTo>
                  <a:lnTo>
                    <a:pt x="12332" y="85469"/>
                  </a:lnTo>
                  <a:lnTo>
                    <a:pt x="11" y="85469"/>
                  </a:lnTo>
                  <a:lnTo>
                    <a:pt x="11" y="99434"/>
                  </a:lnTo>
                  <a:lnTo>
                    <a:pt x="43547" y="99434"/>
                  </a:lnTo>
                  <a:lnTo>
                    <a:pt x="43547" y="85469"/>
                  </a:lnTo>
                  <a:lnTo>
                    <a:pt x="31225" y="85469"/>
                  </a:lnTo>
                  <a:lnTo>
                    <a:pt x="31225" y="14004"/>
                  </a:lnTo>
                  <a:lnTo>
                    <a:pt x="43547" y="14004"/>
                  </a:lnTo>
                  <a:lnTo>
                    <a:pt x="43547" y="40"/>
                  </a:lnTo>
                  <a:lnTo>
                    <a:pt x="832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7" name="Freihandform: Form 146">
              <a:extLst>
                <a:ext uri="{FF2B5EF4-FFF2-40B4-BE49-F238E27FC236}">
                  <a16:creationId xmlns:a16="http://schemas.microsoft.com/office/drawing/2014/main" id="{28A69B01-5B1C-985B-AF43-0E76E036E77B}"/>
                </a:ext>
              </a:extLst>
            </p:cNvPr>
            <p:cNvSpPr/>
            <p:nvPr/>
          </p:nvSpPr>
          <p:spPr>
            <a:xfrm>
              <a:off x="1054663" y="5999399"/>
              <a:ext cx="76393" cy="99393"/>
            </a:xfrm>
            <a:custGeom>
              <a:avLst/>
              <a:gdLst>
                <a:gd name="connsiteX0" fmla="*/ 57512 w 76393"/>
                <a:gd name="connsiteY0" fmla="*/ 40 h 99393"/>
                <a:gd name="connsiteX1" fmla="*/ 57512 w 76393"/>
                <a:gd name="connsiteY1" fmla="*/ 61648 h 99393"/>
                <a:gd name="connsiteX2" fmla="*/ 16441 w 76393"/>
                <a:gd name="connsiteY2" fmla="*/ 40 h 99393"/>
                <a:gd name="connsiteX3" fmla="*/ 12 w 76393"/>
                <a:gd name="connsiteY3" fmla="*/ 40 h 99393"/>
                <a:gd name="connsiteX4" fmla="*/ 12 w 76393"/>
                <a:gd name="connsiteY4" fmla="*/ 99434 h 99393"/>
                <a:gd name="connsiteX5" fmla="*/ 18905 w 76393"/>
                <a:gd name="connsiteY5" fmla="*/ 99434 h 99393"/>
                <a:gd name="connsiteX6" fmla="*/ 18905 w 76393"/>
                <a:gd name="connsiteY6" fmla="*/ 37005 h 99393"/>
                <a:gd name="connsiteX7" fmla="*/ 59977 w 76393"/>
                <a:gd name="connsiteY7" fmla="*/ 99434 h 99393"/>
                <a:gd name="connsiteX8" fmla="*/ 76406 w 76393"/>
                <a:gd name="connsiteY8" fmla="*/ 99434 h 99393"/>
                <a:gd name="connsiteX9" fmla="*/ 76406 w 76393"/>
                <a:gd name="connsiteY9" fmla="*/ 40 h 99393"/>
                <a:gd name="connsiteX10" fmla="*/ 57512 w 76393"/>
                <a:gd name="connsiteY10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393" h="99393">
                  <a:moveTo>
                    <a:pt x="57512" y="40"/>
                  </a:moveTo>
                  <a:lnTo>
                    <a:pt x="57512" y="61648"/>
                  </a:lnTo>
                  <a:lnTo>
                    <a:pt x="16441" y="40"/>
                  </a:lnTo>
                  <a:lnTo>
                    <a:pt x="12" y="40"/>
                  </a:lnTo>
                  <a:lnTo>
                    <a:pt x="12" y="99434"/>
                  </a:lnTo>
                  <a:lnTo>
                    <a:pt x="18905" y="99434"/>
                  </a:lnTo>
                  <a:lnTo>
                    <a:pt x="18905" y="37005"/>
                  </a:lnTo>
                  <a:lnTo>
                    <a:pt x="59977" y="99434"/>
                  </a:lnTo>
                  <a:lnTo>
                    <a:pt x="76406" y="99434"/>
                  </a:lnTo>
                  <a:lnTo>
                    <a:pt x="76406" y="40"/>
                  </a:lnTo>
                  <a:lnTo>
                    <a:pt x="57512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8" name="Freihandform: Form 147">
              <a:extLst>
                <a:ext uri="{FF2B5EF4-FFF2-40B4-BE49-F238E27FC236}">
                  <a16:creationId xmlns:a16="http://schemas.microsoft.com/office/drawing/2014/main" id="{4DE9AE07-7024-C208-43FE-43D90B1AE5D9}"/>
                </a:ext>
              </a:extLst>
            </p:cNvPr>
            <p:cNvSpPr/>
            <p:nvPr/>
          </p:nvSpPr>
          <p:spPr>
            <a:xfrm>
              <a:off x="965948" y="5998578"/>
              <a:ext cx="72286" cy="99393"/>
            </a:xfrm>
            <a:custGeom>
              <a:avLst/>
              <a:gdLst>
                <a:gd name="connsiteX0" fmla="*/ 44371 w 72286"/>
                <a:gd name="connsiteY0" fmla="*/ 31255 h 99393"/>
                <a:gd name="connsiteX1" fmla="*/ 23014 w 72286"/>
                <a:gd name="connsiteY1" fmla="*/ 47683 h 99393"/>
                <a:gd name="connsiteX2" fmla="*/ 19728 w 72286"/>
                <a:gd name="connsiteY2" fmla="*/ 47683 h 99393"/>
                <a:gd name="connsiteX3" fmla="*/ 19728 w 72286"/>
                <a:gd name="connsiteY3" fmla="*/ 15647 h 99393"/>
                <a:gd name="connsiteX4" fmla="*/ 23835 w 72286"/>
                <a:gd name="connsiteY4" fmla="*/ 15647 h 99393"/>
                <a:gd name="connsiteX5" fmla="*/ 44371 w 72286"/>
                <a:gd name="connsiteY5" fmla="*/ 31255 h 99393"/>
                <a:gd name="connsiteX6" fmla="*/ 64907 w 72286"/>
                <a:gd name="connsiteY6" fmla="*/ 31255 h 99393"/>
                <a:gd name="connsiteX7" fmla="*/ 23835 w 72286"/>
                <a:gd name="connsiteY7" fmla="*/ 40 h 99393"/>
                <a:gd name="connsiteX8" fmla="*/ 13 w 72286"/>
                <a:gd name="connsiteY8" fmla="*/ 40 h 99393"/>
                <a:gd name="connsiteX9" fmla="*/ 13 w 72286"/>
                <a:gd name="connsiteY9" fmla="*/ 99434 h 99393"/>
                <a:gd name="connsiteX10" fmla="*/ 18906 w 72286"/>
                <a:gd name="connsiteY10" fmla="*/ 99434 h 99393"/>
                <a:gd name="connsiteX11" fmla="*/ 18906 w 72286"/>
                <a:gd name="connsiteY11" fmla="*/ 63291 h 99393"/>
                <a:gd name="connsiteX12" fmla="*/ 27942 w 72286"/>
                <a:gd name="connsiteY12" fmla="*/ 63291 h 99393"/>
                <a:gd name="connsiteX13" fmla="*/ 49300 w 72286"/>
                <a:gd name="connsiteY13" fmla="*/ 99434 h 99393"/>
                <a:gd name="connsiteX14" fmla="*/ 72300 w 72286"/>
                <a:gd name="connsiteY14" fmla="*/ 99434 h 99393"/>
                <a:gd name="connsiteX15" fmla="*/ 46835 w 72286"/>
                <a:gd name="connsiteY15" fmla="*/ 58362 h 99393"/>
                <a:gd name="connsiteX16" fmla="*/ 64907 w 72286"/>
                <a:gd name="connsiteY16" fmla="*/ 31255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286" h="99393">
                  <a:moveTo>
                    <a:pt x="44371" y="31255"/>
                  </a:moveTo>
                  <a:cubicBezTo>
                    <a:pt x="44371" y="41933"/>
                    <a:pt x="37799" y="47683"/>
                    <a:pt x="23014" y="47683"/>
                  </a:cubicBezTo>
                  <a:lnTo>
                    <a:pt x="19728" y="47683"/>
                  </a:lnTo>
                  <a:lnTo>
                    <a:pt x="19728" y="15647"/>
                  </a:lnTo>
                  <a:lnTo>
                    <a:pt x="23835" y="15647"/>
                  </a:lnTo>
                  <a:cubicBezTo>
                    <a:pt x="37799" y="16469"/>
                    <a:pt x="44371" y="21397"/>
                    <a:pt x="44371" y="31255"/>
                  </a:cubicBezTo>
                  <a:moveTo>
                    <a:pt x="64907" y="31255"/>
                  </a:moveTo>
                  <a:cubicBezTo>
                    <a:pt x="64907" y="11540"/>
                    <a:pt x="51764" y="40"/>
                    <a:pt x="23835" y="40"/>
                  </a:cubicBezTo>
                  <a:lnTo>
                    <a:pt x="13" y="40"/>
                  </a:lnTo>
                  <a:lnTo>
                    <a:pt x="13" y="99434"/>
                  </a:lnTo>
                  <a:lnTo>
                    <a:pt x="18906" y="99434"/>
                  </a:lnTo>
                  <a:lnTo>
                    <a:pt x="18906" y="63291"/>
                  </a:lnTo>
                  <a:lnTo>
                    <a:pt x="27942" y="63291"/>
                  </a:lnTo>
                  <a:lnTo>
                    <a:pt x="49300" y="99434"/>
                  </a:lnTo>
                  <a:lnTo>
                    <a:pt x="72300" y="99434"/>
                  </a:lnTo>
                  <a:lnTo>
                    <a:pt x="46835" y="58362"/>
                  </a:lnTo>
                  <a:cubicBezTo>
                    <a:pt x="59157" y="53433"/>
                    <a:pt x="64907" y="43576"/>
                    <a:pt x="64907" y="31255"/>
                  </a:cubicBezTo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9" name="Freihandform: Form 148">
              <a:extLst>
                <a:ext uri="{FF2B5EF4-FFF2-40B4-BE49-F238E27FC236}">
                  <a16:creationId xmlns:a16="http://schemas.microsoft.com/office/drawing/2014/main" id="{37255DDC-8A34-A2EC-AF00-810C40BCC7D8}"/>
                </a:ext>
              </a:extLst>
            </p:cNvPr>
            <p:cNvSpPr/>
            <p:nvPr/>
          </p:nvSpPr>
          <p:spPr>
            <a:xfrm>
              <a:off x="886268" y="5999399"/>
              <a:ext cx="61607" cy="99393"/>
            </a:xfrm>
            <a:custGeom>
              <a:avLst/>
              <a:gdLst>
                <a:gd name="connsiteX0" fmla="*/ 15 w 61607"/>
                <a:gd name="connsiteY0" fmla="*/ 40 h 99393"/>
                <a:gd name="connsiteX1" fmla="*/ 15 w 61607"/>
                <a:gd name="connsiteY1" fmla="*/ 99434 h 99393"/>
                <a:gd name="connsiteX2" fmla="*/ 60801 w 61607"/>
                <a:gd name="connsiteY2" fmla="*/ 99434 h 99393"/>
                <a:gd name="connsiteX3" fmla="*/ 61623 w 61607"/>
                <a:gd name="connsiteY3" fmla="*/ 83005 h 99393"/>
                <a:gd name="connsiteX4" fmla="*/ 19729 w 61607"/>
                <a:gd name="connsiteY4" fmla="*/ 83005 h 99393"/>
                <a:gd name="connsiteX5" fmla="*/ 19729 w 61607"/>
                <a:gd name="connsiteY5" fmla="*/ 56719 h 99393"/>
                <a:gd name="connsiteX6" fmla="*/ 54230 w 61607"/>
                <a:gd name="connsiteY6" fmla="*/ 56719 h 99393"/>
                <a:gd name="connsiteX7" fmla="*/ 54230 w 61607"/>
                <a:gd name="connsiteY7" fmla="*/ 41112 h 99393"/>
                <a:gd name="connsiteX8" fmla="*/ 19729 w 61607"/>
                <a:gd name="connsiteY8" fmla="*/ 41112 h 99393"/>
                <a:gd name="connsiteX9" fmla="*/ 19729 w 61607"/>
                <a:gd name="connsiteY9" fmla="*/ 15647 h 99393"/>
                <a:gd name="connsiteX10" fmla="*/ 56694 w 61607"/>
                <a:gd name="connsiteY10" fmla="*/ 15647 h 99393"/>
                <a:gd name="connsiteX11" fmla="*/ 58337 w 61607"/>
                <a:gd name="connsiteY11" fmla="*/ 40 h 99393"/>
                <a:gd name="connsiteX12" fmla="*/ 15 w 61607"/>
                <a:gd name="connsiteY12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607" h="99393">
                  <a:moveTo>
                    <a:pt x="15" y="40"/>
                  </a:moveTo>
                  <a:lnTo>
                    <a:pt x="15" y="99434"/>
                  </a:lnTo>
                  <a:lnTo>
                    <a:pt x="60801" y="99434"/>
                  </a:lnTo>
                  <a:lnTo>
                    <a:pt x="61623" y="83005"/>
                  </a:lnTo>
                  <a:lnTo>
                    <a:pt x="19729" y="83005"/>
                  </a:lnTo>
                  <a:lnTo>
                    <a:pt x="19729" y="56719"/>
                  </a:lnTo>
                  <a:lnTo>
                    <a:pt x="54230" y="56719"/>
                  </a:lnTo>
                  <a:lnTo>
                    <a:pt x="54230" y="41112"/>
                  </a:lnTo>
                  <a:lnTo>
                    <a:pt x="19729" y="41112"/>
                  </a:lnTo>
                  <a:lnTo>
                    <a:pt x="19729" y="15647"/>
                  </a:lnTo>
                  <a:lnTo>
                    <a:pt x="56694" y="15647"/>
                  </a:lnTo>
                  <a:lnTo>
                    <a:pt x="58337" y="40"/>
                  </a:lnTo>
                  <a:lnTo>
                    <a:pt x="15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50" name="Grafik 57">
              <a:extLst>
                <a:ext uri="{FF2B5EF4-FFF2-40B4-BE49-F238E27FC236}">
                  <a16:creationId xmlns:a16="http://schemas.microsoft.com/office/drawing/2014/main" id="{DE95536F-FB67-4CDC-2C80-0B34FFCC23B7}"/>
                </a:ext>
              </a:extLst>
            </p:cNvPr>
            <p:cNvGrpSpPr/>
            <p:nvPr/>
          </p:nvGrpSpPr>
          <p:grpSpPr>
            <a:xfrm>
              <a:off x="692409" y="5996935"/>
              <a:ext cx="176608" cy="103501"/>
              <a:chOff x="692409" y="5996935"/>
              <a:chExt cx="176608" cy="103501"/>
            </a:xfrm>
            <a:solidFill>
              <a:srgbClr val="181716"/>
            </a:solidFill>
          </p:grpSpPr>
          <p:sp>
            <p:nvSpPr>
              <p:cNvPr id="168" name="Freihandform: Form 167">
                <a:extLst>
                  <a:ext uri="{FF2B5EF4-FFF2-40B4-BE49-F238E27FC236}">
                    <a16:creationId xmlns:a16="http://schemas.microsoft.com/office/drawing/2014/main" id="{00A346E9-0C82-C77B-605B-23675CBC0AF4}"/>
                  </a:ext>
                </a:extLst>
              </p:cNvPr>
              <p:cNvSpPr/>
              <p:nvPr/>
            </p:nvSpPr>
            <p:spPr>
              <a:xfrm>
                <a:off x="803303" y="5999399"/>
                <a:ext cx="65714" cy="99393"/>
              </a:xfrm>
              <a:custGeom>
                <a:avLst/>
                <a:gdLst>
                  <a:gd name="connsiteX0" fmla="*/ 45195 w 65714"/>
                  <a:gd name="connsiteY0" fmla="*/ 32898 h 99393"/>
                  <a:gd name="connsiteX1" fmla="*/ 23838 w 65714"/>
                  <a:gd name="connsiteY1" fmla="*/ 50969 h 99393"/>
                  <a:gd name="connsiteX2" fmla="*/ 18909 w 65714"/>
                  <a:gd name="connsiteY2" fmla="*/ 50969 h 99393"/>
                  <a:gd name="connsiteX3" fmla="*/ 18909 w 65714"/>
                  <a:gd name="connsiteY3" fmla="*/ 14826 h 99393"/>
                  <a:gd name="connsiteX4" fmla="*/ 24659 w 65714"/>
                  <a:gd name="connsiteY4" fmla="*/ 14826 h 99393"/>
                  <a:gd name="connsiteX5" fmla="*/ 45195 w 65714"/>
                  <a:gd name="connsiteY5" fmla="*/ 32898 h 99393"/>
                  <a:gd name="connsiteX6" fmla="*/ 65731 w 65714"/>
                  <a:gd name="connsiteY6" fmla="*/ 32898 h 99393"/>
                  <a:gd name="connsiteX7" fmla="*/ 24659 w 65714"/>
                  <a:gd name="connsiteY7" fmla="*/ 40 h 99393"/>
                  <a:gd name="connsiteX8" fmla="*/ 16 w 65714"/>
                  <a:gd name="connsiteY8" fmla="*/ 40 h 99393"/>
                  <a:gd name="connsiteX9" fmla="*/ 16 w 65714"/>
                  <a:gd name="connsiteY9" fmla="*/ 99434 h 99393"/>
                  <a:gd name="connsiteX10" fmla="*/ 18909 w 65714"/>
                  <a:gd name="connsiteY10" fmla="*/ 99434 h 99393"/>
                  <a:gd name="connsiteX11" fmla="*/ 18909 w 65714"/>
                  <a:gd name="connsiteY11" fmla="*/ 67398 h 99393"/>
                  <a:gd name="connsiteX12" fmla="*/ 23838 w 65714"/>
                  <a:gd name="connsiteY12" fmla="*/ 67398 h 99393"/>
                  <a:gd name="connsiteX13" fmla="*/ 65731 w 65714"/>
                  <a:gd name="connsiteY13" fmla="*/ 32898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714" h="99393">
                    <a:moveTo>
                      <a:pt x="45195" y="32898"/>
                    </a:moveTo>
                    <a:cubicBezTo>
                      <a:pt x="45195" y="44398"/>
                      <a:pt x="38624" y="50969"/>
                      <a:pt x="23838" y="50969"/>
                    </a:cubicBezTo>
                    <a:lnTo>
                      <a:pt x="18909" y="50969"/>
                    </a:lnTo>
                    <a:lnTo>
                      <a:pt x="18909" y="14826"/>
                    </a:lnTo>
                    <a:lnTo>
                      <a:pt x="24659" y="14826"/>
                    </a:lnTo>
                    <a:cubicBezTo>
                      <a:pt x="38624" y="15647"/>
                      <a:pt x="45195" y="22219"/>
                      <a:pt x="45195" y="32898"/>
                    </a:cubicBezTo>
                    <a:moveTo>
                      <a:pt x="65731" y="32898"/>
                    </a:moveTo>
                    <a:cubicBezTo>
                      <a:pt x="65731" y="12362"/>
                      <a:pt x="52588" y="40"/>
                      <a:pt x="24659" y="40"/>
                    </a:cubicBezTo>
                    <a:lnTo>
                      <a:pt x="16" y="40"/>
                    </a:lnTo>
                    <a:lnTo>
                      <a:pt x="16" y="99434"/>
                    </a:lnTo>
                    <a:lnTo>
                      <a:pt x="18909" y="99434"/>
                    </a:lnTo>
                    <a:lnTo>
                      <a:pt x="18909" y="67398"/>
                    </a:lnTo>
                    <a:lnTo>
                      <a:pt x="23838" y="67398"/>
                    </a:lnTo>
                    <a:cubicBezTo>
                      <a:pt x="50945" y="67398"/>
                      <a:pt x="65731" y="54255"/>
                      <a:pt x="65731" y="32898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9" name="Freihandform: Form 168">
                <a:extLst>
                  <a:ext uri="{FF2B5EF4-FFF2-40B4-BE49-F238E27FC236}">
                    <a16:creationId xmlns:a16="http://schemas.microsoft.com/office/drawing/2014/main" id="{032ED027-A35C-09EC-F6F8-FD54D206A82B}"/>
                  </a:ext>
                </a:extLst>
              </p:cNvPr>
              <p:cNvSpPr/>
              <p:nvPr/>
            </p:nvSpPr>
            <p:spPr>
              <a:xfrm>
                <a:off x="692409" y="5996935"/>
                <a:ext cx="90358" cy="103501"/>
              </a:xfrm>
              <a:custGeom>
                <a:avLst/>
                <a:gdLst>
                  <a:gd name="connsiteX0" fmla="*/ 69840 w 90358"/>
                  <a:gd name="connsiteY0" fmla="*/ 51791 h 103501"/>
                  <a:gd name="connsiteX1" fmla="*/ 45197 w 90358"/>
                  <a:gd name="connsiteY1" fmla="*/ 87112 h 103501"/>
                  <a:gd name="connsiteX2" fmla="*/ 20554 w 90358"/>
                  <a:gd name="connsiteY2" fmla="*/ 51791 h 103501"/>
                  <a:gd name="connsiteX3" fmla="*/ 45197 w 90358"/>
                  <a:gd name="connsiteY3" fmla="*/ 16469 h 103501"/>
                  <a:gd name="connsiteX4" fmla="*/ 69840 w 90358"/>
                  <a:gd name="connsiteY4" fmla="*/ 51791 h 103501"/>
                  <a:gd name="connsiteX5" fmla="*/ 90376 w 90358"/>
                  <a:gd name="connsiteY5" fmla="*/ 51791 h 103501"/>
                  <a:gd name="connsiteX6" fmla="*/ 45197 w 90358"/>
                  <a:gd name="connsiteY6" fmla="*/ 40 h 103501"/>
                  <a:gd name="connsiteX7" fmla="*/ 18 w 90358"/>
                  <a:gd name="connsiteY7" fmla="*/ 51791 h 103501"/>
                  <a:gd name="connsiteX8" fmla="*/ 45197 w 90358"/>
                  <a:gd name="connsiteY8" fmla="*/ 103541 h 103501"/>
                  <a:gd name="connsiteX9" fmla="*/ 90376 w 90358"/>
                  <a:gd name="connsiteY9" fmla="*/ 51791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58" h="103501">
                    <a:moveTo>
                      <a:pt x="69840" y="51791"/>
                    </a:moveTo>
                    <a:cubicBezTo>
                      <a:pt x="69840" y="75612"/>
                      <a:pt x="59983" y="87112"/>
                      <a:pt x="45197" y="87112"/>
                    </a:cubicBezTo>
                    <a:cubicBezTo>
                      <a:pt x="29590" y="87112"/>
                      <a:pt x="20554" y="75612"/>
                      <a:pt x="20554" y="51791"/>
                    </a:cubicBezTo>
                    <a:cubicBezTo>
                      <a:pt x="20554" y="27969"/>
                      <a:pt x="29590" y="16469"/>
                      <a:pt x="45197" y="16469"/>
                    </a:cubicBezTo>
                    <a:cubicBezTo>
                      <a:pt x="60804" y="16469"/>
                      <a:pt x="69840" y="27969"/>
                      <a:pt x="69840" y="51791"/>
                    </a:cubicBezTo>
                    <a:moveTo>
                      <a:pt x="90376" y="51791"/>
                    </a:moveTo>
                    <a:cubicBezTo>
                      <a:pt x="90376" y="18112"/>
                      <a:pt x="71483" y="40"/>
                      <a:pt x="45197" y="40"/>
                    </a:cubicBezTo>
                    <a:cubicBezTo>
                      <a:pt x="18911" y="40"/>
                      <a:pt x="18" y="17290"/>
                      <a:pt x="18" y="51791"/>
                    </a:cubicBezTo>
                    <a:cubicBezTo>
                      <a:pt x="18" y="86291"/>
                      <a:pt x="18911" y="103541"/>
                      <a:pt x="45197" y="103541"/>
                    </a:cubicBezTo>
                    <a:cubicBezTo>
                      <a:pt x="71483" y="103541"/>
                      <a:pt x="90376" y="85469"/>
                      <a:pt x="90376" y="51791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51" name="Freihandform: Form 150">
              <a:extLst>
                <a:ext uri="{FF2B5EF4-FFF2-40B4-BE49-F238E27FC236}">
                  <a16:creationId xmlns:a16="http://schemas.microsoft.com/office/drawing/2014/main" id="{E2AF329A-746B-37F8-630C-F901A92695EA}"/>
                </a:ext>
              </a:extLst>
            </p:cNvPr>
            <p:cNvSpPr/>
            <p:nvPr/>
          </p:nvSpPr>
          <p:spPr>
            <a:xfrm>
              <a:off x="610266" y="5999399"/>
              <a:ext cx="18893" cy="99393"/>
            </a:xfrm>
            <a:custGeom>
              <a:avLst/>
              <a:gdLst>
                <a:gd name="connsiteX0" fmla="*/ 20 w 18893"/>
                <a:gd name="connsiteY0" fmla="*/ 40 h 99393"/>
                <a:gd name="connsiteX1" fmla="*/ 20 w 18893"/>
                <a:gd name="connsiteY1" fmla="*/ 99434 h 99393"/>
                <a:gd name="connsiteX2" fmla="*/ 18913 w 18893"/>
                <a:gd name="connsiteY2" fmla="*/ 99434 h 99393"/>
                <a:gd name="connsiteX3" fmla="*/ 18913 w 18893"/>
                <a:gd name="connsiteY3" fmla="*/ 40 h 99393"/>
                <a:gd name="connsiteX4" fmla="*/ 20 w 18893"/>
                <a:gd name="connsiteY4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93" h="99393">
                  <a:moveTo>
                    <a:pt x="20" y="40"/>
                  </a:moveTo>
                  <a:lnTo>
                    <a:pt x="20" y="99434"/>
                  </a:lnTo>
                  <a:lnTo>
                    <a:pt x="18913" y="99434"/>
                  </a:lnTo>
                  <a:lnTo>
                    <a:pt x="18913" y="40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52" name="Grafik 57">
              <a:extLst>
                <a:ext uri="{FF2B5EF4-FFF2-40B4-BE49-F238E27FC236}">
                  <a16:creationId xmlns:a16="http://schemas.microsoft.com/office/drawing/2014/main" id="{51523D8B-FDBD-8629-8761-AB4E02DC01FC}"/>
                </a:ext>
              </a:extLst>
            </p:cNvPr>
            <p:cNvGrpSpPr/>
            <p:nvPr/>
          </p:nvGrpSpPr>
          <p:grpSpPr>
            <a:xfrm>
              <a:off x="803303" y="6134115"/>
              <a:ext cx="308860" cy="104322"/>
              <a:chOff x="803303" y="6134115"/>
              <a:chExt cx="308860" cy="104322"/>
            </a:xfrm>
            <a:solidFill>
              <a:srgbClr val="181716"/>
            </a:solidFill>
          </p:grpSpPr>
          <p:sp>
            <p:nvSpPr>
              <p:cNvPr id="164" name="Freihandform: Form 163">
                <a:extLst>
                  <a:ext uri="{FF2B5EF4-FFF2-40B4-BE49-F238E27FC236}">
                    <a16:creationId xmlns:a16="http://schemas.microsoft.com/office/drawing/2014/main" id="{BDB5F277-9865-663C-D36E-C63C3F90CCA7}"/>
                  </a:ext>
                </a:extLst>
              </p:cNvPr>
              <p:cNvSpPr/>
              <p:nvPr/>
            </p:nvSpPr>
            <p:spPr>
              <a:xfrm>
                <a:off x="803303" y="6136579"/>
                <a:ext cx="65714" cy="99393"/>
              </a:xfrm>
              <a:custGeom>
                <a:avLst/>
                <a:gdLst>
                  <a:gd name="connsiteX0" fmla="*/ 45195 w 65714"/>
                  <a:gd name="connsiteY0" fmla="*/ 32895 h 99393"/>
                  <a:gd name="connsiteX1" fmla="*/ 23838 w 65714"/>
                  <a:gd name="connsiteY1" fmla="*/ 50967 h 99393"/>
                  <a:gd name="connsiteX2" fmla="*/ 18909 w 65714"/>
                  <a:gd name="connsiteY2" fmla="*/ 50967 h 99393"/>
                  <a:gd name="connsiteX3" fmla="*/ 18909 w 65714"/>
                  <a:gd name="connsiteY3" fmla="*/ 14824 h 99393"/>
                  <a:gd name="connsiteX4" fmla="*/ 24659 w 65714"/>
                  <a:gd name="connsiteY4" fmla="*/ 14824 h 99393"/>
                  <a:gd name="connsiteX5" fmla="*/ 45195 w 65714"/>
                  <a:gd name="connsiteY5" fmla="*/ 32895 h 99393"/>
                  <a:gd name="connsiteX6" fmla="*/ 65731 w 65714"/>
                  <a:gd name="connsiteY6" fmla="*/ 32895 h 99393"/>
                  <a:gd name="connsiteX7" fmla="*/ 24659 w 65714"/>
                  <a:gd name="connsiteY7" fmla="*/ 38 h 99393"/>
                  <a:gd name="connsiteX8" fmla="*/ 16 w 65714"/>
                  <a:gd name="connsiteY8" fmla="*/ 38 h 99393"/>
                  <a:gd name="connsiteX9" fmla="*/ 16 w 65714"/>
                  <a:gd name="connsiteY9" fmla="*/ 99432 h 99393"/>
                  <a:gd name="connsiteX10" fmla="*/ 18909 w 65714"/>
                  <a:gd name="connsiteY10" fmla="*/ 99432 h 99393"/>
                  <a:gd name="connsiteX11" fmla="*/ 18909 w 65714"/>
                  <a:gd name="connsiteY11" fmla="*/ 67396 h 99393"/>
                  <a:gd name="connsiteX12" fmla="*/ 23838 w 65714"/>
                  <a:gd name="connsiteY12" fmla="*/ 67396 h 99393"/>
                  <a:gd name="connsiteX13" fmla="*/ 65731 w 65714"/>
                  <a:gd name="connsiteY13" fmla="*/ 32895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714" h="99393">
                    <a:moveTo>
                      <a:pt x="45195" y="32895"/>
                    </a:moveTo>
                    <a:cubicBezTo>
                      <a:pt x="45195" y="44395"/>
                      <a:pt x="38624" y="50967"/>
                      <a:pt x="23838" y="50967"/>
                    </a:cubicBezTo>
                    <a:lnTo>
                      <a:pt x="18909" y="50967"/>
                    </a:lnTo>
                    <a:lnTo>
                      <a:pt x="18909" y="14824"/>
                    </a:lnTo>
                    <a:lnTo>
                      <a:pt x="24659" y="14824"/>
                    </a:lnTo>
                    <a:cubicBezTo>
                      <a:pt x="38624" y="15645"/>
                      <a:pt x="45195" y="22217"/>
                      <a:pt x="45195" y="32895"/>
                    </a:cubicBezTo>
                    <a:moveTo>
                      <a:pt x="65731" y="32895"/>
                    </a:moveTo>
                    <a:cubicBezTo>
                      <a:pt x="65731" y="12359"/>
                      <a:pt x="52588" y="38"/>
                      <a:pt x="24659" y="38"/>
                    </a:cubicBezTo>
                    <a:lnTo>
                      <a:pt x="16" y="38"/>
                    </a:lnTo>
                    <a:lnTo>
                      <a:pt x="16" y="99432"/>
                    </a:lnTo>
                    <a:lnTo>
                      <a:pt x="18909" y="99432"/>
                    </a:lnTo>
                    <a:lnTo>
                      <a:pt x="18909" y="67396"/>
                    </a:lnTo>
                    <a:lnTo>
                      <a:pt x="23838" y="67396"/>
                    </a:lnTo>
                    <a:cubicBezTo>
                      <a:pt x="50124" y="67396"/>
                      <a:pt x="65731" y="54253"/>
                      <a:pt x="65731" y="32895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5" name="Freihandform: Form 164">
                <a:extLst>
                  <a:ext uri="{FF2B5EF4-FFF2-40B4-BE49-F238E27FC236}">
                    <a16:creationId xmlns:a16="http://schemas.microsoft.com/office/drawing/2014/main" id="{DC89FC2E-9C4C-B035-E679-6E0AF7C68803}"/>
                  </a:ext>
                </a:extLst>
              </p:cNvPr>
              <p:cNvSpPr/>
              <p:nvPr/>
            </p:nvSpPr>
            <p:spPr>
              <a:xfrm>
                <a:off x="887911" y="6135758"/>
                <a:ext cx="72286" cy="99393"/>
              </a:xfrm>
              <a:custGeom>
                <a:avLst/>
                <a:gdLst>
                  <a:gd name="connsiteX0" fmla="*/ 44372 w 72286"/>
                  <a:gd name="connsiteY0" fmla="*/ 32074 h 99393"/>
                  <a:gd name="connsiteX1" fmla="*/ 23015 w 72286"/>
                  <a:gd name="connsiteY1" fmla="*/ 48503 h 99393"/>
                  <a:gd name="connsiteX2" fmla="*/ 19729 w 72286"/>
                  <a:gd name="connsiteY2" fmla="*/ 48503 h 99393"/>
                  <a:gd name="connsiteX3" fmla="*/ 19729 w 72286"/>
                  <a:gd name="connsiteY3" fmla="*/ 16466 h 99393"/>
                  <a:gd name="connsiteX4" fmla="*/ 23836 w 72286"/>
                  <a:gd name="connsiteY4" fmla="*/ 16466 h 99393"/>
                  <a:gd name="connsiteX5" fmla="*/ 44372 w 72286"/>
                  <a:gd name="connsiteY5" fmla="*/ 32074 h 99393"/>
                  <a:gd name="connsiteX6" fmla="*/ 64908 w 72286"/>
                  <a:gd name="connsiteY6" fmla="*/ 31252 h 99393"/>
                  <a:gd name="connsiteX7" fmla="*/ 23836 w 72286"/>
                  <a:gd name="connsiteY7" fmla="*/ 38 h 99393"/>
                  <a:gd name="connsiteX8" fmla="*/ 15 w 72286"/>
                  <a:gd name="connsiteY8" fmla="*/ 38 h 99393"/>
                  <a:gd name="connsiteX9" fmla="*/ 15 w 72286"/>
                  <a:gd name="connsiteY9" fmla="*/ 99432 h 99393"/>
                  <a:gd name="connsiteX10" fmla="*/ 18908 w 72286"/>
                  <a:gd name="connsiteY10" fmla="*/ 99432 h 99393"/>
                  <a:gd name="connsiteX11" fmla="*/ 18908 w 72286"/>
                  <a:gd name="connsiteY11" fmla="*/ 63288 h 99393"/>
                  <a:gd name="connsiteX12" fmla="*/ 27944 w 72286"/>
                  <a:gd name="connsiteY12" fmla="*/ 63288 h 99393"/>
                  <a:gd name="connsiteX13" fmla="*/ 49301 w 72286"/>
                  <a:gd name="connsiteY13" fmla="*/ 99432 h 99393"/>
                  <a:gd name="connsiteX14" fmla="*/ 72301 w 72286"/>
                  <a:gd name="connsiteY14" fmla="*/ 99432 h 99393"/>
                  <a:gd name="connsiteX15" fmla="*/ 46837 w 72286"/>
                  <a:gd name="connsiteY15" fmla="*/ 58360 h 99393"/>
                  <a:gd name="connsiteX16" fmla="*/ 64908 w 72286"/>
                  <a:gd name="connsiteY16" fmla="*/ 31252 h 9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286" h="99393">
                    <a:moveTo>
                      <a:pt x="44372" y="32074"/>
                    </a:moveTo>
                    <a:cubicBezTo>
                      <a:pt x="44372" y="42752"/>
                      <a:pt x="37801" y="48503"/>
                      <a:pt x="23015" y="48503"/>
                    </a:cubicBezTo>
                    <a:lnTo>
                      <a:pt x="19729" y="48503"/>
                    </a:lnTo>
                    <a:lnTo>
                      <a:pt x="19729" y="16466"/>
                    </a:lnTo>
                    <a:lnTo>
                      <a:pt x="23836" y="16466"/>
                    </a:lnTo>
                    <a:cubicBezTo>
                      <a:pt x="37801" y="16466"/>
                      <a:pt x="44372" y="21395"/>
                      <a:pt x="44372" y="32074"/>
                    </a:cubicBezTo>
                    <a:moveTo>
                      <a:pt x="64908" y="31252"/>
                    </a:moveTo>
                    <a:cubicBezTo>
                      <a:pt x="64908" y="11538"/>
                      <a:pt x="51765" y="38"/>
                      <a:pt x="23836" y="38"/>
                    </a:cubicBezTo>
                    <a:lnTo>
                      <a:pt x="15" y="38"/>
                    </a:lnTo>
                    <a:lnTo>
                      <a:pt x="15" y="99432"/>
                    </a:lnTo>
                    <a:lnTo>
                      <a:pt x="18908" y="99432"/>
                    </a:lnTo>
                    <a:lnTo>
                      <a:pt x="18908" y="63288"/>
                    </a:lnTo>
                    <a:lnTo>
                      <a:pt x="27944" y="63288"/>
                    </a:lnTo>
                    <a:lnTo>
                      <a:pt x="49301" y="99432"/>
                    </a:lnTo>
                    <a:lnTo>
                      <a:pt x="72301" y="99432"/>
                    </a:lnTo>
                    <a:lnTo>
                      <a:pt x="46837" y="58360"/>
                    </a:lnTo>
                    <a:cubicBezTo>
                      <a:pt x="59158" y="53431"/>
                      <a:pt x="64908" y="43574"/>
                      <a:pt x="64908" y="31252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6" name="Freihandform: Form 165">
                <a:extLst>
                  <a:ext uri="{FF2B5EF4-FFF2-40B4-BE49-F238E27FC236}">
                    <a16:creationId xmlns:a16="http://schemas.microsoft.com/office/drawing/2014/main" id="{BAE45E7A-FACC-6888-82E7-AEA45A23F560}"/>
                  </a:ext>
                </a:extLst>
              </p:cNvPr>
              <p:cNvSpPr/>
              <p:nvPr/>
            </p:nvSpPr>
            <p:spPr>
              <a:xfrm>
                <a:off x="971698" y="6134115"/>
                <a:ext cx="90358" cy="103501"/>
              </a:xfrm>
              <a:custGeom>
                <a:avLst/>
                <a:gdLst>
                  <a:gd name="connsiteX0" fmla="*/ 70657 w 90358"/>
                  <a:gd name="connsiteY0" fmla="*/ 51788 h 103501"/>
                  <a:gd name="connsiteX1" fmla="*/ 46014 w 90358"/>
                  <a:gd name="connsiteY1" fmla="*/ 87110 h 103501"/>
                  <a:gd name="connsiteX2" fmla="*/ 21370 w 90358"/>
                  <a:gd name="connsiteY2" fmla="*/ 51788 h 103501"/>
                  <a:gd name="connsiteX3" fmla="*/ 46014 w 90358"/>
                  <a:gd name="connsiteY3" fmla="*/ 16466 h 103501"/>
                  <a:gd name="connsiteX4" fmla="*/ 70657 w 90358"/>
                  <a:gd name="connsiteY4" fmla="*/ 51788 h 103501"/>
                  <a:gd name="connsiteX5" fmla="*/ 90371 w 90358"/>
                  <a:gd name="connsiteY5" fmla="*/ 51788 h 103501"/>
                  <a:gd name="connsiteX6" fmla="*/ 45192 w 90358"/>
                  <a:gd name="connsiteY6" fmla="*/ 38 h 103501"/>
                  <a:gd name="connsiteX7" fmla="*/ 13 w 90358"/>
                  <a:gd name="connsiteY7" fmla="*/ 51788 h 103501"/>
                  <a:gd name="connsiteX8" fmla="*/ 45192 w 90358"/>
                  <a:gd name="connsiteY8" fmla="*/ 103539 h 103501"/>
                  <a:gd name="connsiteX9" fmla="*/ 90371 w 90358"/>
                  <a:gd name="connsiteY9" fmla="*/ 51788 h 10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58" h="103501">
                    <a:moveTo>
                      <a:pt x="70657" y="51788"/>
                    </a:moveTo>
                    <a:cubicBezTo>
                      <a:pt x="70657" y="75610"/>
                      <a:pt x="60799" y="87110"/>
                      <a:pt x="46014" y="87110"/>
                    </a:cubicBezTo>
                    <a:cubicBezTo>
                      <a:pt x="30406" y="87110"/>
                      <a:pt x="21370" y="75610"/>
                      <a:pt x="21370" y="51788"/>
                    </a:cubicBezTo>
                    <a:cubicBezTo>
                      <a:pt x="21370" y="27967"/>
                      <a:pt x="30406" y="16466"/>
                      <a:pt x="46014" y="16466"/>
                    </a:cubicBezTo>
                    <a:cubicBezTo>
                      <a:pt x="60799" y="16466"/>
                      <a:pt x="70657" y="27967"/>
                      <a:pt x="70657" y="51788"/>
                    </a:cubicBezTo>
                    <a:moveTo>
                      <a:pt x="90371" y="51788"/>
                    </a:moveTo>
                    <a:cubicBezTo>
                      <a:pt x="90371" y="18109"/>
                      <a:pt x="71478" y="38"/>
                      <a:pt x="45192" y="38"/>
                    </a:cubicBezTo>
                    <a:cubicBezTo>
                      <a:pt x="18906" y="38"/>
                      <a:pt x="13" y="17288"/>
                      <a:pt x="13" y="51788"/>
                    </a:cubicBezTo>
                    <a:cubicBezTo>
                      <a:pt x="13" y="86289"/>
                      <a:pt x="18906" y="103539"/>
                      <a:pt x="45192" y="103539"/>
                    </a:cubicBezTo>
                    <a:cubicBezTo>
                      <a:pt x="71478" y="103539"/>
                      <a:pt x="90371" y="85467"/>
                      <a:pt x="90371" y="51788"/>
                    </a:cubicBezTo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7" name="Freihandform: Form 166">
                <a:extLst>
                  <a:ext uri="{FF2B5EF4-FFF2-40B4-BE49-F238E27FC236}">
                    <a16:creationId xmlns:a16="http://schemas.microsoft.com/office/drawing/2014/main" id="{9416101E-E689-3138-7318-42EFB357B71A}"/>
                  </a:ext>
                </a:extLst>
              </p:cNvPr>
              <p:cNvSpPr/>
              <p:nvPr/>
            </p:nvSpPr>
            <p:spPr>
              <a:xfrm>
                <a:off x="1071913" y="6136579"/>
                <a:ext cx="40250" cy="101858"/>
              </a:xfrm>
              <a:custGeom>
                <a:avLst/>
                <a:gdLst>
                  <a:gd name="connsiteX0" fmla="*/ 40262 w 40250"/>
                  <a:gd name="connsiteY0" fmla="*/ 38 h 101858"/>
                  <a:gd name="connsiteX1" fmla="*/ 20548 w 40250"/>
                  <a:gd name="connsiteY1" fmla="*/ 38 h 101858"/>
                  <a:gd name="connsiteX2" fmla="*/ 20548 w 40250"/>
                  <a:gd name="connsiteY2" fmla="*/ 71503 h 101858"/>
                  <a:gd name="connsiteX3" fmla="*/ 9048 w 40250"/>
                  <a:gd name="connsiteY3" fmla="*/ 85467 h 101858"/>
                  <a:gd name="connsiteX4" fmla="*/ 1655 w 40250"/>
                  <a:gd name="connsiteY4" fmla="*/ 83824 h 101858"/>
                  <a:gd name="connsiteX5" fmla="*/ 12 w 40250"/>
                  <a:gd name="connsiteY5" fmla="*/ 98610 h 101858"/>
                  <a:gd name="connsiteX6" fmla="*/ 13155 w 40250"/>
                  <a:gd name="connsiteY6" fmla="*/ 101896 h 101858"/>
                  <a:gd name="connsiteX7" fmla="*/ 39441 w 40250"/>
                  <a:gd name="connsiteY7" fmla="*/ 73146 h 101858"/>
                  <a:gd name="connsiteX8" fmla="*/ 39441 w 40250"/>
                  <a:gd name="connsiteY8" fmla="*/ 38 h 101858"/>
                  <a:gd name="connsiteX9" fmla="*/ 40262 w 40250"/>
                  <a:gd name="connsiteY9" fmla="*/ 38 h 101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250" h="101858">
                    <a:moveTo>
                      <a:pt x="40262" y="38"/>
                    </a:moveTo>
                    <a:lnTo>
                      <a:pt x="20548" y="38"/>
                    </a:lnTo>
                    <a:lnTo>
                      <a:pt x="20548" y="71503"/>
                    </a:lnTo>
                    <a:cubicBezTo>
                      <a:pt x="20548" y="82181"/>
                      <a:pt x="17262" y="85467"/>
                      <a:pt x="9048" y="85467"/>
                    </a:cubicBezTo>
                    <a:cubicBezTo>
                      <a:pt x="4940" y="85467"/>
                      <a:pt x="2476" y="83824"/>
                      <a:pt x="1655" y="83824"/>
                    </a:cubicBezTo>
                    <a:lnTo>
                      <a:pt x="12" y="98610"/>
                    </a:lnTo>
                    <a:cubicBezTo>
                      <a:pt x="1655" y="99432"/>
                      <a:pt x="5762" y="101896"/>
                      <a:pt x="13155" y="101896"/>
                    </a:cubicBezTo>
                    <a:cubicBezTo>
                      <a:pt x="29584" y="101896"/>
                      <a:pt x="39441" y="93682"/>
                      <a:pt x="39441" y="73146"/>
                    </a:cubicBezTo>
                    <a:lnTo>
                      <a:pt x="39441" y="38"/>
                    </a:lnTo>
                    <a:lnTo>
                      <a:pt x="40262" y="38"/>
                    </a:lnTo>
                    <a:close/>
                  </a:path>
                </a:pathLst>
              </a:custGeom>
              <a:solidFill>
                <a:srgbClr val="181716"/>
              </a:solidFill>
              <a:ln w="8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53" name="Freihandform: Form 152">
              <a:extLst>
                <a:ext uri="{FF2B5EF4-FFF2-40B4-BE49-F238E27FC236}">
                  <a16:creationId xmlns:a16="http://schemas.microsoft.com/office/drawing/2014/main" id="{6B2429A8-2C3B-2F94-2D74-77D2112AFA6E}"/>
                </a:ext>
              </a:extLst>
            </p:cNvPr>
            <p:cNvSpPr/>
            <p:nvPr/>
          </p:nvSpPr>
          <p:spPr>
            <a:xfrm>
              <a:off x="1137628" y="6136579"/>
              <a:ext cx="61607" cy="99393"/>
            </a:xfrm>
            <a:custGeom>
              <a:avLst/>
              <a:gdLst>
                <a:gd name="connsiteX0" fmla="*/ 58333 w 61607"/>
                <a:gd name="connsiteY0" fmla="*/ 38 h 99393"/>
                <a:gd name="connsiteX1" fmla="*/ 11 w 61607"/>
                <a:gd name="connsiteY1" fmla="*/ 38 h 99393"/>
                <a:gd name="connsiteX2" fmla="*/ 11 w 61607"/>
                <a:gd name="connsiteY2" fmla="*/ 99432 h 99393"/>
                <a:gd name="connsiteX3" fmla="*/ 60797 w 61607"/>
                <a:gd name="connsiteY3" fmla="*/ 99432 h 99393"/>
                <a:gd name="connsiteX4" fmla="*/ 61618 w 61607"/>
                <a:gd name="connsiteY4" fmla="*/ 83003 h 99393"/>
                <a:gd name="connsiteX5" fmla="*/ 19725 w 61607"/>
                <a:gd name="connsiteY5" fmla="*/ 83003 h 99393"/>
                <a:gd name="connsiteX6" fmla="*/ 19725 w 61607"/>
                <a:gd name="connsiteY6" fmla="*/ 56717 h 99393"/>
                <a:gd name="connsiteX7" fmla="*/ 54225 w 61607"/>
                <a:gd name="connsiteY7" fmla="*/ 56717 h 99393"/>
                <a:gd name="connsiteX8" fmla="*/ 54225 w 61607"/>
                <a:gd name="connsiteY8" fmla="*/ 41110 h 99393"/>
                <a:gd name="connsiteX9" fmla="*/ 19725 w 61607"/>
                <a:gd name="connsiteY9" fmla="*/ 41110 h 99393"/>
                <a:gd name="connsiteX10" fmla="*/ 19725 w 61607"/>
                <a:gd name="connsiteY10" fmla="*/ 15645 h 99393"/>
                <a:gd name="connsiteX11" fmla="*/ 56690 w 61607"/>
                <a:gd name="connsiteY11" fmla="*/ 15645 h 99393"/>
                <a:gd name="connsiteX12" fmla="*/ 58333 w 61607"/>
                <a:gd name="connsiteY12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607" h="99393">
                  <a:moveTo>
                    <a:pt x="58333" y="38"/>
                  </a:moveTo>
                  <a:lnTo>
                    <a:pt x="11" y="38"/>
                  </a:lnTo>
                  <a:lnTo>
                    <a:pt x="11" y="99432"/>
                  </a:lnTo>
                  <a:lnTo>
                    <a:pt x="60797" y="99432"/>
                  </a:lnTo>
                  <a:lnTo>
                    <a:pt x="61618" y="83003"/>
                  </a:lnTo>
                  <a:lnTo>
                    <a:pt x="19725" y="83003"/>
                  </a:lnTo>
                  <a:lnTo>
                    <a:pt x="19725" y="56717"/>
                  </a:lnTo>
                  <a:lnTo>
                    <a:pt x="54225" y="56717"/>
                  </a:lnTo>
                  <a:lnTo>
                    <a:pt x="54225" y="41110"/>
                  </a:lnTo>
                  <a:lnTo>
                    <a:pt x="19725" y="41110"/>
                  </a:lnTo>
                  <a:lnTo>
                    <a:pt x="19725" y="15645"/>
                  </a:lnTo>
                  <a:lnTo>
                    <a:pt x="56690" y="15645"/>
                  </a:lnTo>
                  <a:lnTo>
                    <a:pt x="58333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4" name="Freihandform: Form 153">
              <a:extLst>
                <a:ext uri="{FF2B5EF4-FFF2-40B4-BE49-F238E27FC236}">
                  <a16:creationId xmlns:a16="http://schemas.microsoft.com/office/drawing/2014/main" id="{50F12B5C-84BB-077C-B6DD-07DF17CEEC75}"/>
                </a:ext>
              </a:extLst>
            </p:cNvPr>
            <p:cNvSpPr/>
            <p:nvPr/>
          </p:nvSpPr>
          <p:spPr>
            <a:xfrm>
              <a:off x="1303558" y="6136579"/>
              <a:ext cx="78036" cy="99393"/>
            </a:xfrm>
            <a:custGeom>
              <a:avLst/>
              <a:gdLst>
                <a:gd name="connsiteX0" fmla="*/ 78044 w 78036"/>
                <a:gd name="connsiteY0" fmla="*/ 38 h 99393"/>
                <a:gd name="connsiteX1" fmla="*/ 8 w 78036"/>
                <a:gd name="connsiteY1" fmla="*/ 38 h 99393"/>
                <a:gd name="connsiteX2" fmla="*/ 8 w 78036"/>
                <a:gd name="connsiteY2" fmla="*/ 15645 h 99393"/>
                <a:gd name="connsiteX3" fmla="*/ 28758 w 78036"/>
                <a:gd name="connsiteY3" fmla="*/ 15645 h 99393"/>
                <a:gd name="connsiteX4" fmla="*/ 28758 w 78036"/>
                <a:gd name="connsiteY4" fmla="*/ 99432 h 99393"/>
                <a:gd name="connsiteX5" fmla="*/ 48472 w 78036"/>
                <a:gd name="connsiteY5" fmla="*/ 99432 h 99393"/>
                <a:gd name="connsiteX6" fmla="*/ 48472 w 78036"/>
                <a:gd name="connsiteY6" fmla="*/ 15645 h 99393"/>
                <a:gd name="connsiteX7" fmla="*/ 77223 w 78036"/>
                <a:gd name="connsiteY7" fmla="*/ 15645 h 99393"/>
                <a:gd name="connsiteX8" fmla="*/ 78044 w 78036"/>
                <a:gd name="connsiteY8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036" h="99393">
                  <a:moveTo>
                    <a:pt x="78044" y="38"/>
                  </a:moveTo>
                  <a:lnTo>
                    <a:pt x="8" y="38"/>
                  </a:lnTo>
                  <a:lnTo>
                    <a:pt x="8" y="15645"/>
                  </a:lnTo>
                  <a:lnTo>
                    <a:pt x="28758" y="15645"/>
                  </a:lnTo>
                  <a:lnTo>
                    <a:pt x="28758" y="99432"/>
                  </a:lnTo>
                  <a:lnTo>
                    <a:pt x="48472" y="99432"/>
                  </a:lnTo>
                  <a:lnTo>
                    <a:pt x="48472" y="15645"/>
                  </a:lnTo>
                  <a:lnTo>
                    <a:pt x="77223" y="15645"/>
                  </a:lnTo>
                  <a:lnTo>
                    <a:pt x="78044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5" name="Freihandform: Form 154">
              <a:extLst>
                <a:ext uri="{FF2B5EF4-FFF2-40B4-BE49-F238E27FC236}">
                  <a16:creationId xmlns:a16="http://schemas.microsoft.com/office/drawing/2014/main" id="{CB44625B-762D-4459-191A-A3E42AD30466}"/>
                </a:ext>
              </a:extLst>
            </p:cNvPr>
            <p:cNvSpPr/>
            <p:nvPr/>
          </p:nvSpPr>
          <p:spPr>
            <a:xfrm>
              <a:off x="1398845" y="6136579"/>
              <a:ext cx="60786" cy="99393"/>
            </a:xfrm>
            <a:custGeom>
              <a:avLst/>
              <a:gdLst>
                <a:gd name="connsiteX0" fmla="*/ 57507 w 60786"/>
                <a:gd name="connsiteY0" fmla="*/ 38 h 99393"/>
                <a:gd name="connsiteX1" fmla="*/ 6 w 60786"/>
                <a:gd name="connsiteY1" fmla="*/ 38 h 99393"/>
                <a:gd name="connsiteX2" fmla="*/ 6 w 60786"/>
                <a:gd name="connsiteY2" fmla="*/ 99432 h 99393"/>
                <a:gd name="connsiteX3" fmla="*/ 59971 w 60786"/>
                <a:gd name="connsiteY3" fmla="*/ 99432 h 99393"/>
                <a:gd name="connsiteX4" fmla="*/ 60793 w 60786"/>
                <a:gd name="connsiteY4" fmla="*/ 83003 h 99393"/>
                <a:gd name="connsiteX5" fmla="*/ 18899 w 60786"/>
                <a:gd name="connsiteY5" fmla="*/ 83003 h 99393"/>
                <a:gd name="connsiteX6" fmla="*/ 18899 w 60786"/>
                <a:gd name="connsiteY6" fmla="*/ 56717 h 99393"/>
                <a:gd name="connsiteX7" fmla="*/ 53400 w 60786"/>
                <a:gd name="connsiteY7" fmla="*/ 56717 h 99393"/>
                <a:gd name="connsiteX8" fmla="*/ 53400 w 60786"/>
                <a:gd name="connsiteY8" fmla="*/ 41110 h 99393"/>
                <a:gd name="connsiteX9" fmla="*/ 18899 w 60786"/>
                <a:gd name="connsiteY9" fmla="*/ 41110 h 99393"/>
                <a:gd name="connsiteX10" fmla="*/ 18899 w 60786"/>
                <a:gd name="connsiteY10" fmla="*/ 15645 h 99393"/>
                <a:gd name="connsiteX11" fmla="*/ 56685 w 60786"/>
                <a:gd name="connsiteY11" fmla="*/ 15645 h 99393"/>
                <a:gd name="connsiteX12" fmla="*/ 57507 w 60786"/>
                <a:gd name="connsiteY12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786" h="99393">
                  <a:moveTo>
                    <a:pt x="57507" y="38"/>
                  </a:moveTo>
                  <a:lnTo>
                    <a:pt x="6" y="38"/>
                  </a:lnTo>
                  <a:lnTo>
                    <a:pt x="6" y="99432"/>
                  </a:lnTo>
                  <a:lnTo>
                    <a:pt x="59971" y="99432"/>
                  </a:lnTo>
                  <a:lnTo>
                    <a:pt x="60793" y="83003"/>
                  </a:lnTo>
                  <a:lnTo>
                    <a:pt x="18899" y="83003"/>
                  </a:lnTo>
                  <a:lnTo>
                    <a:pt x="18899" y="56717"/>
                  </a:lnTo>
                  <a:lnTo>
                    <a:pt x="53400" y="56717"/>
                  </a:lnTo>
                  <a:lnTo>
                    <a:pt x="53400" y="41110"/>
                  </a:lnTo>
                  <a:lnTo>
                    <a:pt x="18899" y="41110"/>
                  </a:lnTo>
                  <a:lnTo>
                    <a:pt x="18899" y="15645"/>
                  </a:lnTo>
                  <a:lnTo>
                    <a:pt x="56685" y="15645"/>
                  </a:lnTo>
                  <a:lnTo>
                    <a:pt x="57507" y="38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6" name="Freihandform: Form 155">
              <a:extLst>
                <a:ext uri="{FF2B5EF4-FFF2-40B4-BE49-F238E27FC236}">
                  <a16:creationId xmlns:a16="http://schemas.microsoft.com/office/drawing/2014/main" id="{A49FD0EB-E8E4-9D51-B082-BD6B4D80B03B}"/>
                </a:ext>
              </a:extLst>
            </p:cNvPr>
            <p:cNvSpPr/>
            <p:nvPr/>
          </p:nvSpPr>
          <p:spPr>
            <a:xfrm>
              <a:off x="1218950" y="6136579"/>
              <a:ext cx="18893" cy="99393"/>
            </a:xfrm>
            <a:custGeom>
              <a:avLst/>
              <a:gdLst>
                <a:gd name="connsiteX0" fmla="*/ 10 w 18893"/>
                <a:gd name="connsiteY0" fmla="*/ 38 h 99393"/>
                <a:gd name="connsiteX1" fmla="*/ 18903 w 18893"/>
                <a:gd name="connsiteY1" fmla="*/ 38 h 99393"/>
                <a:gd name="connsiteX2" fmla="*/ 18903 w 18893"/>
                <a:gd name="connsiteY2" fmla="*/ 99432 h 99393"/>
                <a:gd name="connsiteX3" fmla="*/ 10 w 18893"/>
                <a:gd name="connsiteY3" fmla="*/ 99432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93" h="99393">
                  <a:moveTo>
                    <a:pt x="10" y="38"/>
                  </a:moveTo>
                  <a:lnTo>
                    <a:pt x="18903" y="38"/>
                  </a:lnTo>
                  <a:lnTo>
                    <a:pt x="18903" y="99432"/>
                  </a:lnTo>
                  <a:lnTo>
                    <a:pt x="10" y="99432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7" name="Freihandform: Form 156">
              <a:extLst>
                <a:ext uri="{FF2B5EF4-FFF2-40B4-BE49-F238E27FC236}">
                  <a16:creationId xmlns:a16="http://schemas.microsoft.com/office/drawing/2014/main" id="{A8FD478C-C40C-0706-0B5B-09146D6352AA}"/>
                </a:ext>
              </a:extLst>
            </p:cNvPr>
            <p:cNvSpPr/>
            <p:nvPr/>
          </p:nvSpPr>
          <p:spPr>
            <a:xfrm>
              <a:off x="675159" y="6136579"/>
              <a:ext cx="56679" cy="99393"/>
            </a:xfrm>
            <a:custGeom>
              <a:avLst/>
              <a:gdLst>
                <a:gd name="connsiteX0" fmla="*/ 23840 w 56679"/>
                <a:gd name="connsiteY0" fmla="*/ 38 h 99393"/>
                <a:gd name="connsiteX1" fmla="*/ 1661 w 56679"/>
                <a:gd name="connsiteY1" fmla="*/ 38 h 99393"/>
                <a:gd name="connsiteX2" fmla="*/ 36162 w 56679"/>
                <a:gd name="connsiteY2" fmla="*/ 48502 h 99393"/>
                <a:gd name="connsiteX3" fmla="*/ 18 w 56679"/>
                <a:gd name="connsiteY3" fmla="*/ 99432 h 99393"/>
                <a:gd name="connsiteX4" fmla="*/ 23019 w 56679"/>
                <a:gd name="connsiteY4" fmla="*/ 99432 h 99393"/>
                <a:gd name="connsiteX5" fmla="*/ 56698 w 56679"/>
                <a:gd name="connsiteY5" fmla="*/ 49324 h 99393"/>
                <a:gd name="connsiteX6" fmla="*/ 23840 w 56679"/>
                <a:gd name="connsiteY6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79" h="99393">
                  <a:moveTo>
                    <a:pt x="23840" y="38"/>
                  </a:moveTo>
                  <a:lnTo>
                    <a:pt x="1661" y="38"/>
                  </a:lnTo>
                  <a:lnTo>
                    <a:pt x="36162" y="48502"/>
                  </a:lnTo>
                  <a:lnTo>
                    <a:pt x="18" y="99432"/>
                  </a:lnTo>
                  <a:lnTo>
                    <a:pt x="23019" y="99432"/>
                  </a:lnTo>
                  <a:lnTo>
                    <a:pt x="56698" y="49324"/>
                  </a:lnTo>
                  <a:lnTo>
                    <a:pt x="23840" y="38"/>
                  </a:lnTo>
                  <a:close/>
                </a:path>
              </a:pathLst>
            </a:custGeom>
            <a:solidFill>
              <a:srgbClr val="00427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8" name="Freihandform: Form 157">
              <a:extLst>
                <a:ext uri="{FF2B5EF4-FFF2-40B4-BE49-F238E27FC236}">
                  <a16:creationId xmlns:a16="http://schemas.microsoft.com/office/drawing/2014/main" id="{670F5FD4-99D8-63A7-2D1D-1BA41BDEEDB0}"/>
                </a:ext>
              </a:extLst>
            </p:cNvPr>
            <p:cNvSpPr/>
            <p:nvPr/>
          </p:nvSpPr>
          <p:spPr>
            <a:xfrm>
              <a:off x="726910" y="6136579"/>
              <a:ext cx="57500" cy="99393"/>
            </a:xfrm>
            <a:custGeom>
              <a:avLst/>
              <a:gdLst>
                <a:gd name="connsiteX0" fmla="*/ 23839 w 57500"/>
                <a:gd name="connsiteY0" fmla="*/ 38 h 99393"/>
                <a:gd name="connsiteX1" fmla="*/ 2482 w 57500"/>
                <a:gd name="connsiteY1" fmla="*/ 38 h 99393"/>
                <a:gd name="connsiteX2" fmla="*/ 36161 w 57500"/>
                <a:gd name="connsiteY2" fmla="*/ 48502 h 99393"/>
                <a:gd name="connsiteX3" fmla="*/ 18 w 57500"/>
                <a:gd name="connsiteY3" fmla="*/ 99432 h 99393"/>
                <a:gd name="connsiteX4" fmla="*/ 23839 w 57500"/>
                <a:gd name="connsiteY4" fmla="*/ 99432 h 99393"/>
                <a:gd name="connsiteX5" fmla="*/ 57518 w 57500"/>
                <a:gd name="connsiteY5" fmla="*/ 49324 h 99393"/>
                <a:gd name="connsiteX6" fmla="*/ 23839 w 57500"/>
                <a:gd name="connsiteY6" fmla="*/ 38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00" h="99393">
                  <a:moveTo>
                    <a:pt x="23839" y="38"/>
                  </a:moveTo>
                  <a:lnTo>
                    <a:pt x="2482" y="38"/>
                  </a:lnTo>
                  <a:lnTo>
                    <a:pt x="36161" y="48502"/>
                  </a:lnTo>
                  <a:lnTo>
                    <a:pt x="18" y="99432"/>
                  </a:lnTo>
                  <a:lnTo>
                    <a:pt x="23839" y="99432"/>
                  </a:lnTo>
                  <a:lnTo>
                    <a:pt x="57518" y="49324"/>
                  </a:lnTo>
                  <a:lnTo>
                    <a:pt x="23839" y="38"/>
                  </a:lnTo>
                  <a:close/>
                </a:path>
              </a:pathLst>
            </a:custGeom>
            <a:solidFill>
              <a:srgbClr val="218F9D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9" name="Freihandform: Form 158">
              <a:extLst>
                <a:ext uri="{FF2B5EF4-FFF2-40B4-BE49-F238E27FC236}">
                  <a16:creationId xmlns:a16="http://schemas.microsoft.com/office/drawing/2014/main" id="{BBDB9EF0-C0E2-3929-96BA-A89D9F48B13B}"/>
                </a:ext>
              </a:extLst>
            </p:cNvPr>
            <p:cNvSpPr/>
            <p:nvPr/>
          </p:nvSpPr>
          <p:spPr>
            <a:xfrm>
              <a:off x="629159" y="5999399"/>
              <a:ext cx="56679" cy="99393"/>
            </a:xfrm>
            <a:custGeom>
              <a:avLst/>
              <a:gdLst>
                <a:gd name="connsiteX0" fmla="*/ 33698 w 56679"/>
                <a:gd name="connsiteY0" fmla="*/ 40 h 99393"/>
                <a:gd name="connsiteX1" fmla="*/ 19 w 56679"/>
                <a:gd name="connsiteY1" fmla="*/ 49326 h 99393"/>
                <a:gd name="connsiteX2" fmla="*/ 9055 w 56679"/>
                <a:gd name="connsiteY2" fmla="*/ 63291 h 99393"/>
                <a:gd name="connsiteX3" fmla="*/ 33698 w 56679"/>
                <a:gd name="connsiteY3" fmla="*/ 99434 h 99393"/>
                <a:gd name="connsiteX4" fmla="*/ 56698 w 56679"/>
                <a:gd name="connsiteY4" fmla="*/ 99434 h 99393"/>
                <a:gd name="connsiteX5" fmla="*/ 20555 w 56679"/>
                <a:gd name="connsiteY5" fmla="*/ 48505 h 99393"/>
                <a:gd name="connsiteX6" fmla="*/ 55055 w 56679"/>
                <a:gd name="connsiteY6" fmla="*/ 40 h 99393"/>
                <a:gd name="connsiteX7" fmla="*/ 33698 w 56679"/>
                <a:gd name="connsiteY7" fmla="*/ 40 h 9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79" h="99393">
                  <a:moveTo>
                    <a:pt x="33698" y="40"/>
                  </a:moveTo>
                  <a:lnTo>
                    <a:pt x="19" y="49326"/>
                  </a:lnTo>
                  <a:lnTo>
                    <a:pt x="9055" y="63291"/>
                  </a:lnTo>
                  <a:lnTo>
                    <a:pt x="33698" y="99434"/>
                  </a:lnTo>
                  <a:lnTo>
                    <a:pt x="56698" y="99434"/>
                  </a:lnTo>
                  <a:lnTo>
                    <a:pt x="20555" y="48505"/>
                  </a:lnTo>
                  <a:lnTo>
                    <a:pt x="55055" y="40"/>
                  </a:lnTo>
                  <a:lnTo>
                    <a:pt x="33698" y="40"/>
                  </a:lnTo>
                  <a:close/>
                </a:path>
              </a:pathLst>
            </a:custGeom>
            <a:solidFill>
              <a:srgbClr val="8F3547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0" name="Freihandform: Form 159">
              <a:extLst>
                <a:ext uri="{FF2B5EF4-FFF2-40B4-BE49-F238E27FC236}">
                  <a16:creationId xmlns:a16="http://schemas.microsoft.com/office/drawing/2014/main" id="{F059B53F-4400-921C-0002-64F039F1298A}"/>
                </a:ext>
              </a:extLst>
            </p:cNvPr>
            <p:cNvSpPr/>
            <p:nvPr/>
          </p:nvSpPr>
          <p:spPr>
            <a:xfrm>
              <a:off x="1238665" y="6135758"/>
              <a:ext cx="57500" cy="100215"/>
            </a:xfrm>
            <a:custGeom>
              <a:avLst/>
              <a:gdLst>
                <a:gd name="connsiteX0" fmla="*/ 21366 w 57500"/>
                <a:gd name="connsiteY0" fmla="*/ 49324 h 100215"/>
                <a:gd name="connsiteX1" fmla="*/ 55045 w 57500"/>
                <a:gd name="connsiteY1" fmla="*/ 38 h 100215"/>
                <a:gd name="connsiteX2" fmla="*/ 33688 w 57500"/>
                <a:gd name="connsiteY2" fmla="*/ 38 h 100215"/>
                <a:gd name="connsiteX3" fmla="*/ 9 w 57500"/>
                <a:gd name="connsiteY3" fmla="*/ 50145 h 100215"/>
                <a:gd name="connsiteX4" fmla="*/ 33688 w 57500"/>
                <a:gd name="connsiteY4" fmla="*/ 100253 h 100215"/>
                <a:gd name="connsiteX5" fmla="*/ 57510 w 57500"/>
                <a:gd name="connsiteY5" fmla="*/ 100253 h 100215"/>
                <a:gd name="connsiteX6" fmla="*/ 21366 w 57500"/>
                <a:gd name="connsiteY6" fmla="*/ 49324 h 10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00" h="100215">
                  <a:moveTo>
                    <a:pt x="21366" y="49324"/>
                  </a:moveTo>
                  <a:lnTo>
                    <a:pt x="55045" y="38"/>
                  </a:lnTo>
                  <a:lnTo>
                    <a:pt x="33688" y="38"/>
                  </a:lnTo>
                  <a:lnTo>
                    <a:pt x="9" y="50145"/>
                  </a:lnTo>
                  <a:lnTo>
                    <a:pt x="33688" y="100253"/>
                  </a:lnTo>
                  <a:lnTo>
                    <a:pt x="57510" y="100253"/>
                  </a:lnTo>
                  <a:lnTo>
                    <a:pt x="21366" y="49324"/>
                  </a:lnTo>
                  <a:close/>
                </a:path>
              </a:pathLst>
            </a:custGeom>
            <a:solidFill>
              <a:srgbClr val="181716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1" name="Freihandform: Form 160">
              <a:extLst>
                <a:ext uri="{FF2B5EF4-FFF2-40B4-BE49-F238E27FC236}">
                  <a16:creationId xmlns:a16="http://schemas.microsoft.com/office/drawing/2014/main" id="{F910E575-ACFC-835A-865D-1393899CEA5A}"/>
                </a:ext>
              </a:extLst>
            </p:cNvPr>
            <p:cNvSpPr/>
            <p:nvPr/>
          </p:nvSpPr>
          <p:spPr>
            <a:xfrm>
              <a:off x="675159" y="6271295"/>
              <a:ext cx="911795" cy="76393"/>
            </a:xfrm>
            <a:custGeom>
              <a:avLst/>
              <a:gdLst>
                <a:gd name="connsiteX0" fmla="*/ 897842 w 911795"/>
                <a:gd name="connsiteY0" fmla="*/ 23857 h 76393"/>
                <a:gd name="connsiteX1" fmla="*/ 905235 w 911795"/>
                <a:gd name="connsiteY1" fmla="*/ 32072 h 76393"/>
                <a:gd name="connsiteX2" fmla="*/ 905235 w 911795"/>
                <a:gd name="connsiteY2" fmla="*/ 34536 h 76393"/>
                <a:gd name="connsiteX3" fmla="*/ 887985 w 911795"/>
                <a:gd name="connsiteY3" fmla="*/ 34536 h 76393"/>
                <a:gd name="connsiteX4" fmla="*/ 897842 w 911795"/>
                <a:gd name="connsiteY4" fmla="*/ 23857 h 76393"/>
                <a:gd name="connsiteX5" fmla="*/ 910985 w 911795"/>
                <a:gd name="connsiteY5" fmla="*/ 33715 h 76393"/>
                <a:gd name="connsiteX6" fmla="*/ 897842 w 911795"/>
                <a:gd name="connsiteY6" fmla="*/ 18107 h 76393"/>
                <a:gd name="connsiteX7" fmla="*/ 881413 w 911795"/>
                <a:gd name="connsiteY7" fmla="*/ 37822 h 76393"/>
                <a:gd name="connsiteX8" fmla="*/ 898663 w 911795"/>
                <a:gd name="connsiteY8" fmla="*/ 58358 h 76393"/>
                <a:gd name="connsiteX9" fmla="*/ 911806 w 911795"/>
                <a:gd name="connsiteY9" fmla="*/ 53429 h 76393"/>
                <a:gd name="connsiteX10" fmla="*/ 910163 w 911795"/>
                <a:gd name="connsiteY10" fmla="*/ 48500 h 76393"/>
                <a:gd name="connsiteX11" fmla="*/ 900306 w 911795"/>
                <a:gd name="connsiteY11" fmla="*/ 51786 h 76393"/>
                <a:gd name="connsiteX12" fmla="*/ 888806 w 911795"/>
                <a:gd name="connsiteY12" fmla="*/ 38643 h 76393"/>
                <a:gd name="connsiteX13" fmla="*/ 910985 w 911795"/>
                <a:gd name="connsiteY13" fmla="*/ 38643 h 76393"/>
                <a:gd name="connsiteX14" fmla="*/ 910985 w 911795"/>
                <a:gd name="connsiteY14" fmla="*/ 33715 h 76393"/>
                <a:gd name="connsiteX15" fmla="*/ 871556 w 911795"/>
                <a:gd name="connsiteY15" fmla="*/ 19750 h 76393"/>
                <a:gd name="connsiteX16" fmla="*/ 864984 w 911795"/>
                <a:gd name="connsiteY16" fmla="*/ 19750 h 76393"/>
                <a:gd name="connsiteX17" fmla="*/ 864984 w 911795"/>
                <a:gd name="connsiteY17" fmla="*/ 58358 h 76393"/>
                <a:gd name="connsiteX18" fmla="*/ 871556 w 911795"/>
                <a:gd name="connsiteY18" fmla="*/ 58358 h 76393"/>
                <a:gd name="connsiteX19" fmla="*/ 871556 w 911795"/>
                <a:gd name="connsiteY19" fmla="*/ 19750 h 76393"/>
                <a:gd name="connsiteX20" fmla="*/ 873199 w 911795"/>
                <a:gd name="connsiteY20" fmla="*/ 5786 h 76393"/>
                <a:gd name="connsiteX21" fmla="*/ 868270 w 911795"/>
                <a:gd name="connsiteY21" fmla="*/ 857 h 76393"/>
                <a:gd name="connsiteX22" fmla="*/ 863342 w 911795"/>
                <a:gd name="connsiteY22" fmla="*/ 5786 h 76393"/>
                <a:gd name="connsiteX23" fmla="*/ 868270 w 911795"/>
                <a:gd name="connsiteY23" fmla="*/ 10714 h 76393"/>
                <a:gd name="connsiteX24" fmla="*/ 873199 w 911795"/>
                <a:gd name="connsiteY24" fmla="*/ 5786 h 76393"/>
                <a:gd name="connsiteX25" fmla="*/ 846091 w 911795"/>
                <a:gd name="connsiteY25" fmla="*/ 31250 h 76393"/>
                <a:gd name="connsiteX26" fmla="*/ 837877 w 911795"/>
                <a:gd name="connsiteY26" fmla="*/ 38643 h 76393"/>
                <a:gd name="connsiteX27" fmla="*/ 829663 w 911795"/>
                <a:gd name="connsiteY27" fmla="*/ 31250 h 76393"/>
                <a:gd name="connsiteX28" fmla="*/ 837877 w 911795"/>
                <a:gd name="connsiteY28" fmla="*/ 23857 h 76393"/>
                <a:gd name="connsiteX29" fmla="*/ 846091 w 911795"/>
                <a:gd name="connsiteY29" fmla="*/ 31250 h 76393"/>
                <a:gd name="connsiteX30" fmla="*/ 834591 w 911795"/>
                <a:gd name="connsiteY30" fmla="*/ 56715 h 76393"/>
                <a:gd name="connsiteX31" fmla="*/ 842806 w 911795"/>
                <a:gd name="connsiteY31" fmla="*/ 56715 h 76393"/>
                <a:gd name="connsiteX32" fmla="*/ 849377 w 911795"/>
                <a:gd name="connsiteY32" fmla="*/ 61643 h 76393"/>
                <a:gd name="connsiteX33" fmla="*/ 836234 w 911795"/>
                <a:gd name="connsiteY33" fmla="*/ 69036 h 76393"/>
                <a:gd name="connsiteX34" fmla="*/ 827198 w 911795"/>
                <a:gd name="connsiteY34" fmla="*/ 62465 h 76393"/>
                <a:gd name="connsiteX35" fmla="*/ 831305 w 911795"/>
                <a:gd name="connsiteY35" fmla="*/ 55893 h 76393"/>
                <a:gd name="connsiteX36" fmla="*/ 834591 w 911795"/>
                <a:gd name="connsiteY36" fmla="*/ 56715 h 76393"/>
                <a:gd name="connsiteX37" fmla="*/ 857591 w 911795"/>
                <a:gd name="connsiteY37" fmla="*/ 19750 h 76393"/>
                <a:gd name="connsiteX38" fmla="*/ 844448 w 911795"/>
                <a:gd name="connsiteY38" fmla="*/ 19750 h 76393"/>
                <a:gd name="connsiteX39" fmla="*/ 838698 w 911795"/>
                <a:gd name="connsiteY39" fmla="*/ 18929 h 76393"/>
                <a:gd name="connsiteX40" fmla="*/ 823913 w 911795"/>
                <a:gd name="connsiteY40" fmla="*/ 32072 h 76393"/>
                <a:gd name="connsiteX41" fmla="*/ 830484 w 911795"/>
                <a:gd name="connsiteY41" fmla="*/ 43572 h 76393"/>
                <a:gd name="connsiteX42" fmla="*/ 825555 w 911795"/>
                <a:gd name="connsiteY42" fmla="*/ 50143 h 76393"/>
                <a:gd name="connsiteX43" fmla="*/ 828020 w 911795"/>
                <a:gd name="connsiteY43" fmla="*/ 55893 h 76393"/>
                <a:gd name="connsiteX44" fmla="*/ 821448 w 911795"/>
                <a:gd name="connsiteY44" fmla="*/ 65751 h 76393"/>
                <a:gd name="connsiteX45" fmla="*/ 836234 w 911795"/>
                <a:gd name="connsiteY45" fmla="*/ 76429 h 76393"/>
                <a:gd name="connsiteX46" fmla="*/ 856770 w 911795"/>
                <a:gd name="connsiteY46" fmla="*/ 62465 h 76393"/>
                <a:gd name="connsiteX47" fmla="*/ 843627 w 911795"/>
                <a:gd name="connsiteY47" fmla="*/ 51786 h 76393"/>
                <a:gd name="connsiteX48" fmla="*/ 835413 w 911795"/>
                <a:gd name="connsiteY48" fmla="*/ 51786 h 76393"/>
                <a:gd name="connsiteX49" fmla="*/ 831305 w 911795"/>
                <a:gd name="connsiteY49" fmla="*/ 49322 h 76393"/>
                <a:gd name="connsiteX50" fmla="*/ 834591 w 911795"/>
                <a:gd name="connsiteY50" fmla="*/ 45215 h 76393"/>
                <a:gd name="connsiteX51" fmla="*/ 837877 w 911795"/>
                <a:gd name="connsiteY51" fmla="*/ 45215 h 76393"/>
                <a:gd name="connsiteX52" fmla="*/ 853484 w 911795"/>
                <a:gd name="connsiteY52" fmla="*/ 32072 h 76393"/>
                <a:gd name="connsiteX53" fmla="*/ 851020 w 911795"/>
                <a:gd name="connsiteY53" fmla="*/ 24679 h 76393"/>
                <a:gd name="connsiteX54" fmla="*/ 856770 w 911795"/>
                <a:gd name="connsiteY54" fmla="*/ 24679 h 76393"/>
                <a:gd name="connsiteX55" fmla="*/ 857591 w 911795"/>
                <a:gd name="connsiteY55" fmla="*/ 19750 h 76393"/>
                <a:gd name="connsiteX56" fmla="*/ 817341 w 911795"/>
                <a:gd name="connsiteY56" fmla="*/ 18929 h 76393"/>
                <a:gd name="connsiteX57" fmla="*/ 814055 w 911795"/>
                <a:gd name="connsiteY57" fmla="*/ 18107 h 76393"/>
                <a:gd name="connsiteX58" fmla="*/ 804198 w 911795"/>
                <a:gd name="connsiteY58" fmla="*/ 24679 h 76393"/>
                <a:gd name="connsiteX59" fmla="*/ 804198 w 911795"/>
                <a:gd name="connsiteY59" fmla="*/ 18929 h 76393"/>
                <a:gd name="connsiteX60" fmla="*/ 798448 w 911795"/>
                <a:gd name="connsiteY60" fmla="*/ 18929 h 76393"/>
                <a:gd name="connsiteX61" fmla="*/ 798448 w 911795"/>
                <a:gd name="connsiteY61" fmla="*/ 57536 h 76393"/>
                <a:gd name="connsiteX62" fmla="*/ 805019 w 911795"/>
                <a:gd name="connsiteY62" fmla="*/ 57536 h 76393"/>
                <a:gd name="connsiteX63" fmla="*/ 805019 w 911795"/>
                <a:gd name="connsiteY63" fmla="*/ 29607 h 76393"/>
                <a:gd name="connsiteX64" fmla="*/ 814055 w 911795"/>
                <a:gd name="connsiteY64" fmla="*/ 23857 h 76393"/>
                <a:gd name="connsiteX65" fmla="*/ 817341 w 911795"/>
                <a:gd name="connsiteY65" fmla="*/ 24679 h 76393"/>
                <a:gd name="connsiteX66" fmla="*/ 817341 w 911795"/>
                <a:gd name="connsiteY66" fmla="*/ 18929 h 76393"/>
                <a:gd name="connsiteX67" fmla="*/ 773805 w 911795"/>
                <a:gd name="connsiteY67" fmla="*/ 23857 h 76393"/>
                <a:gd name="connsiteX68" fmla="*/ 781198 w 911795"/>
                <a:gd name="connsiteY68" fmla="*/ 32072 h 76393"/>
                <a:gd name="connsiteX69" fmla="*/ 781198 w 911795"/>
                <a:gd name="connsiteY69" fmla="*/ 34536 h 76393"/>
                <a:gd name="connsiteX70" fmla="*/ 763948 w 911795"/>
                <a:gd name="connsiteY70" fmla="*/ 34536 h 76393"/>
                <a:gd name="connsiteX71" fmla="*/ 773805 w 911795"/>
                <a:gd name="connsiteY71" fmla="*/ 23857 h 76393"/>
                <a:gd name="connsiteX72" fmla="*/ 787769 w 911795"/>
                <a:gd name="connsiteY72" fmla="*/ 33715 h 76393"/>
                <a:gd name="connsiteX73" fmla="*/ 774626 w 911795"/>
                <a:gd name="connsiteY73" fmla="*/ 18107 h 76393"/>
                <a:gd name="connsiteX74" fmla="*/ 758198 w 911795"/>
                <a:gd name="connsiteY74" fmla="*/ 37822 h 76393"/>
                <a:gd name="connsiteX75" fmla="*/ 775448 w 911795"/>
                <a:gd name="connsiteY75" fmla="*/ 58358 h 76393"/>
                <a:gd name="connsiteX76" fmla="*/ 788591 w 911795"/>
                <a:gd name="connsiteY76" fmla="*/ 53429 h 76393"/>
                <a:gd name="connsiteX77" fmla="*/ 786948 w 911795"/>
                <a:gd name="connsiteY77" fmla="*/ 48500 h 76393"/>
                <a:gd name="connsiteX78" fmla="*/ 777091 w 911795"/>
                <a:gd name="connsiteY78" fmla="*/ 51786 h 76393"/>
                <a:gd name="connsiteX79" fmla="*/ 765590 w 911795"/>
                <a:gd name="connsiteY79" fmla="*/ 38643 h 76393"/>
                <a:gd name="connsiteX80" fmla="*/ 787769 w 911795"/>
                <a:gd name="connsiteY80" fmla="*/ 38643 h 76393"/>
                <a:gd name="connsiteX81" fmla="*/ 787769 w 911795"/>
                <a:gd name="connsiteY81" fmla="*/ 33715 h 76393"/>
                <a:gd name="connsiteX82" fmla="*/ 748340 w 911795"/>
                <a:gd name="connsiteY82" fmla="*/ 59179 h 76393"/>
                <a:gd name="connsiteX83" fmla="*/ 748340 w 911795"/>
                <a:gd name="connsiteY83" fmla="*/ 34536 h 76393"/>
                <a:gd name="connsiteX84" fmla="*/ 735197 w 911795"/>
                <a:gd name="connsiteY84" fmla="*/ 18929 h 76393"/>
                <a:gd name="connsiteX85" fmla="*/ 722876 w 911795"/>
                <a:gd name="connsiteY85" fmla="*/ 24679 h 76393"/>
                <a:gd name="connsiteX86" fmla="*/ 722876 w 911795"/>
                <a:gd name="connsiteY86" fmla="*/ 20572 h 76393"/>
                <a:gd name="connsiteX87" fmla="*/ 717126 w 911795"/>
                <a:gd name="connsiteY87" fmla="*/ 20572 h 76393"/>
                <a:gd name="connsiteX88" fmla="*/ 717126 w 911795"/>
                <a:gd name="connsiteY88" fmla="*/ 59179 h 76393"/>
                <a:gd name="connsiteX89" fmla="*/ 723697 w 911795"/>
                <a:gd name="connsiteY89" fmla="*/ 59179 h 76393"/>
                <a:gd name="connsiteX90" fmla="*/ 723697 w 911795"/>
                <a:gd name="connsiteY90" fmla="*/ 29607 h 76393"/>
                <a:gd name="connsiteX91" fmla="*/ 733554 w 911795"/>
                <a:gd name="connsiteY91" fmla="*/ 25500 h 76393"/>
                <a:gd name="connsiteX92" fmla="*/ 740947 w 911795"/>
                <a:gd name="connsiteY92" fmla="*/ 36179 h 76393"/>
                <a:gd name="connsiteX93" fmla="*/ 740947 w 911795"/>
                <a:gd name="connsiteY93" fmla="*/ 59179 h 76393"/>
                <a:gd name="connsiteX94" fmla="*/ 748340 w 911795"/>
                <a:gd name="connsiteY94" fmla="*/ 59179 h 76393"/>
                <a:gd name="connsiteX95" fmla="*/ 706447 w 911795"/>
                <a:gd name="connsiteY95" fmla="*/ 2500 h 76393"/>
                <a:gd name="connsiteX96" fmla="*/ 675232 w 911795"/>
                <a:gd name="connsiteY96" fmla="*/ 2500 h 76393"/>
                <a:gd name="connsiteX97" fmla="*/ 675232 w 911795"/>
                <a:gd name="connsiteY97" fmla="*/ 58358 h 76393"/>
                <a:gd name="connsiteX98" fmla="*/ 707269 w 911795"/>
                <a:gd name="connsiteY98" fmla="*/ 58358 h 76393"/>
                <a:gd name="connsiteX99" fmla="*/ 708090 w 911795"/>
                <a:gd name="connsiteY99" fmla="*/ 52608 h 76393"/>
                <a:gd name="connsiteX100" fmla="*/ 682625 w 911795"/>
                <a:gd name="connsiteY100" fmla="*/ 52608 h 76393"/>
                <a:gd name="connsiteX101" fmla="*/ 682625 w 911795"/>
                <a:gd name="connsiteY101" fmla="*/ 32893 h 76393"/>
                <a:gd name="connsiteX102" fmla="*/ 703983 w 911795"/>
                <a:gd name="connsiteY102" fmla="*/ 32893 h 76393"/>
                <a:gd name="connsiteX103" fmla="*/ 703983 w 911795"/>
                <a:gd name="connsiteY103" fmla="*/ 27143 h 76393"/>
                <a:gd name="connsiteX104" fmla="*/ 682625 w 911795"/>
                <a:gd name="connsiteY104" fmla="*/ 27143 h 76393"/>
                <a:gd name="connsiteX105" fmla="*/ 682625 w 911795"/>
                <a:gd name="connsiteY105" fmla="*/ 8250 h 76393"/>
                <a:gd name="connsiteX106" fmla="*/ 705626 w 911795"/>
                <a:gd name="connsiteY106" fmla="*/ 8250 h 76393"/>
                <a:gd name="connsiteX107" fmla="*/ 706447 w 911795"/>
                <a:gd name="connsiteY107" fmla="*/ 2500 h 76393"/>
                <a:gd name="connsiteX108" fmla="*/ 648125 w 911795"/>
                <a:gd name="connsiteY108" fmla="*/ 18929 h 76393"/>
                <a:gd name="connsiteX109" fmla="*/ 644839 w 911795"/>
                <a:gd name="connsiteY109" fmla="*/ 18107 h 76393"/>
                <a:gd name="connsiteX110" fmla="*/ 634982 w 911795"/>
                <a:gd name="connsiteY110" fmla="*/ 24679 h 76393"/>
                <a:gd name="connsiteX111" fmla="*/ 634982 w 911795"/>
                <a:gd name="connsiteY111" fmla="*/ 18929 h 76393"/>
                <a:gd name="connsiteX112" fmla="*/ 629232 w 911795"/>
                <a:gd name="connsiteY112" fmla="*/ 18929 h 76393"/>
                <a:gd name="connsiteX113" fmla="*/ 629232 w 911795"/>
                <a:gd name="connsiteY113" fmla="*/ 57536 h 76393"/>
                <a:gd name="connsiteX114" fmla="*/ 635803 w 911795"/>
                <a:gd name="connsiteY114" fmla="*/ 57536 h 76393"/>
                <a:gd name="connsiteX115" fmla="*/ 635803 w 911795"/>
                <a:gd name="connsiteY115" fmla="*/ 29607 h 76393"/>
                <a:gd name="connsiteX116" fmla="*/ 644839 w 911795"/>
                <a:gd name="connsiteY116" fmla="*/ 23857 h 76393"/>
                <a:gd name="connsiteX117" fmla="*/ 648125 w 911795"/>
                <a:gd name="connsiteY117" fmla="*/ 24679 h 76393"/>
                <a:gd name="connsiteX118" fmla="*/ 648125 w 911795"/>
                <a:gd name="connsiteY118" fmla="*/ 18929 h 76393"/>
                <a:gd name="connsiteX119" fmla="*/ 604589 w 911795"/>
                <a:gd name="connsiteY119" fmla="*/ 23857 h 76393"/>
                <a:gd name="connsiteX120" fmla="*/ 611982 w 911795"/>
                <a:gd name="connsiteY120" fmla="*/ 32072 h 76393"/>
                <a:gd name="connsiteX121" fmla="*/ 611982 w 911795"/>
                <a:gd name="connsiteY121" fmla="*/ 34536 h 76393"/>
                <a:gd name="connsiteX122" fmla="*/ 594732 w 911795"/>
                <a:gd name="connsiteY122" fmla="*/ 34536 h 76393"/>
                <a:gd name="connsiteX123" fmla="*/ 604589 w 911795"/>
                <a:gd name="connsiteY123" fmla="*/ 23857 h 76393"/>
                <a:gd name="connsiteX124" fmla="*/ 617732 w 911795"/>
                <a:gd name="connsiteY124" fmla="*/ 33715 h 76393"/>
                <a:gd name="connsiteX125" fmla="*/ 604589 w 911795"/>
                <a:gd name="connsiteY125" fmla="*/ 18107 h 76393"/>
                <a:gd name="connsiteX126" fmla="*/ 588160 w 911795"/>
                <a:gd name="connsiteY126" fmla="*/ 37822 h 76393"/>
                <a:gd name="connsiteX127" fmla="*/ 605410 w 911795"/>
                <a:gd name="connsiteY127" fmla="*/ 58358 h 76393"/>
                <a:gd name="connsiteX128" fmla="*/ 618553 w 911795"/>
                <a:gd name="connsiteY128" fmla="*/ 53429 h 76393"/>
                <a:gd name="connsiteX129" fmla="*/ 616910 w 911795"/>
                <a:gd name="connsiteY129" fmla="*/ 48500 h 76393"/>
                <a:gd name="connsiteX130" fmla="*/ 607053 w 911795"/>
                <a:gd name="connsiteY130" fmla="*/ 51786 h 76393"/>
                <a:gd name="connsiteX131" fmla="*/ 595553 w 911795"/>
                <a:gd name="connsiteY131" fmla="*/ 38643 h 76393"/>
                <a:gd name="connsiteX132" fmla="*/ 617732 w 911795"/>
                <a:gd name="connsiteY132" fmla="*/ 38643 h 76393"/>
                <a:gd name="connsiteX133" fmla="*/ 617732 w 911795"/>
                <a:gd name="connsiteY133" fmla="*/ 33715 h 76393"/>
                <a:gd name="connsiteX134" fmla="*/ 583232 w 911795"/>
                <a:gd name="connsiteY134" fmla="*/ 18929 h 76393"/>
                <a:gd name="connsiteX135" fmla="*/ 579946 w 911795"/>
                <a:gd name="connsiteY135" fmla="*/ 18107 h 76393"/>
                <a:gd name="connsiteX136" fmla="*/ 570089 w 911795"/>
                <a:gd name="connsiteY136" fmla="*/ 24679 h 76393"/>
                <a:gd name="connsiteX137" fmla="*/ 570089 w 911795"/>
                <a:gd name="connsiteY137" fmla="*/ 18929 h 76393"/>
                <a:gd name="connsiteX138" fmla="*/ 564338 w 911795"/>
                <a:gd name="connsiteY138" fmla="*/ 18929 h 76393"/>
                <a:gd name="connsiteX139" fmla="*/ 564338 w 911795"/>
                <a:gd name="connsiteY139" fmla="*/ 57536 h 76393"/>
                <a:gd name="connsiteX140" fmla="*/ 570910 w 911795"/>
                <a:gd name="connsiteY140" fmla="*/ 57536 h 76393"/>
                <a:gd name="connsiteX141" fmla="*/ 570910 w 911795"/>
                <a:gd name="connsiteY141" fmla="*/ 29607 h 76393"/>
                <a:gd name="connsiteX142" fmla="*/ 579946 w 911795"/>
                <a:gd name="connsiteY142" fmla="*/ 23857 h 76393"/>
                <a:gd name="connsiteX143" fmla="*/ 583232 w 911795"/>
                <a:gd name="connsiteY143" fmla="*/ 24679 h 76393"/>
                <a:gd name="connsiteX144" fmla="*/ 583232 w 911795"/>
                <a:gd name="connsiteY144" fmla="*/ 18929 h 76393"/>
                <a:gd name="connsiteX145" fmla="*/ 539695 w 911795"/>
                <a:gd name="connsiteY145" fmla="*/ 23857 h 76393"/>
                <a:gd name="connsiteX146" fmla="*/ 547088 w 911795"/>
                <a:gd name="connsiteY146" fmla="*/ 32072 h 76393"/>
                <a:gd name="connsiteX147" fmla="*/ 547088 w 911795"/>
                <a:gd name="connsiteY147" fmla="*/ 34536 h 76393"/>
                <a:gd name="connsiteX148" fmla="*/ 529838 w 911795"/>
                <a:gd name="connsiteY148" fmla="*/ 34536 h 76393"/>
                <a:gd name="connsiteX149" fmla="*/ 539695 w 911795"/>
                <a:gd name="connsiteY149" fmla="*/ 23857 h 76393"/>
                <a:gd name="connsiteX150" fmla="*/ 553660 w 911795"/>
                <a:gd name="connsiteY150" fmla="*/ 33715 h 76393"/>
                <a:gd name="connsiteX151" fmla="*/ 540517 w 911795"/>
                <a:gd name="connsiteY151" fmla="*/ 18107 h 76393"/>
                <a:gd name="connsiteX152" fmla="*/ 524088 w 911795"/>
                <a:gd name="connsiteY152" fmla="*/ 37822 h 76393"/>
                <a:gd name="connsiteX153" fmla="*/ 541338 w 911795"/>
                <a:gd name="connsiteY153" fmla="*/ 58358 h 76393"/>
                <a:gd name="connsiteX154" fmla="*/ 554481 w 911795"/>
                <a:gd name="connsiteY154" fmla="*/ 53429 h 76393"/>
                <a:gd name="connsiteX155" fmla="*/ 552838 w 911795"/>
                <a:gd name="connsiteY155" fmla="*/ 48500 h 76393"/>
                <a:gd name="connsiteX156" fmla="*/ 542981 w 911795"/>
                <a:gd name="connsiteY156" fmla="*/ 51786 h 76393"/>
                <a:gd name="connsiteX157" fmla="*/ 531481 w 911795"/>
                <a:gd name="connsiteY157" fmla="*/ 38643 h 76393"/>
                <a:gd name="connsiteX158" fmla="*/ 553660 w 911795"/>
                <a:gd name="connsiteY158" fmla="*/ 38643 h 76393"/>
                <a:gd name="connsiteX159" fmla="*/ 553660 w 911795"/>
                <a:gd name="connsiteY159" fmla="*/ 33715 h 76393"/>
                <a:gd name="connsiteX160" fmla="*/ 515052 w 911795"/>
                <a:gd name="connsiteY160" fmla="*/ 22214 h 76393"/>
                <a:gd name="connsiteX161" fmla="*/ 504374 w 911795"/>
                <a:gd name="connsiteY161" fmla="*/ 18107 h 76393"/>
                <a:gd name="connsiteX162" fmla="*/ 492052 w 911795"/>
                <a:gd name="connsiteY162" fmla="*/ 27965 h 76393"/>
                <a:gd name="connsiteX163" fmla="*/ 500266 w 911795"/>
                <a:gd name="connsiteY163" fmla="*/ 39465 h 76393"/>
                <a:gd name="connsiteX164" fmla="*/ 502731 w 911795"/>
                <a:gd name="connsiteY164" fmla="*/ 41108 h 76393"/>
                <a:gd name="connsiteX165" fmla="*/ 509302 w 911795"/>
                <a:gd name="connsiteY165" fmla="*/ 48500 h 76393"/>
                <a:gd name="connsiteX166" fmla="*/ 501909 w 911795"/>
                <a:gd name="connsiteY166" fmla="*/ 52608 h 76393"/>
                <a:gd name="connsiteX167" fmla="*/ 492873 w 911795"/>
                <a:gd name="connsiteY167" fmla="*/ 48500 h 76393"/>
                <a:gd name="connsiteX168" fmla="*/ 490409 w 911795"/>
                <a:gd name="connsiteY168" fmla="*/ 54251 h 76393"/>
                <a:gd name="connsiteX169" fmla="*/ 501909 w 911795"/>
                <a:gd name="connsiteY169" fmla="*/ 58358 h 76393"/>
                <a:gd name="connsiteX170" fmla="*/ 515874 w 911795"/>
                <a:gd name="connsiteY170" fmla="*/ 47679 h 76393"/>
                <a:gd name="connsiteX171" fmla="*/ 506838 w 911795"/>
                <a:gd name="connsiteY171" fmla="*/ 35357 h 76393"/>
                <a:gd name="connsiteX172" fmla="*/ 503552 w 911795"/>
                <a:gd name="connsiteY172" fmla="*/ 33715 h 76393"/>
                <a:gd name="connsiteX173" fmla="*/ 497802 w 911795"/>
                <a:gd name="connsiteY173" fmla="*/ 27143 h 76393"/>
                <a:gd name="connsiteX174" fmla="*/ 504374 w 911795"/>
                <a:gd name="connsiteY174" fmla="*/ 23036 h 76393"/>
                <a:gd name="connsiteX175" fmla="*/ 512588 w 911795"/>
                <a:gd name="connsiteY175" fmla="*/ 26322 h 76393"/>
                <a:gd name="connsiteX176" fmla="*/ 515052 w 911795"/>
                <a:gd name="connsiteY176" fmla="*/ 22214 h 76393"/>
                <a:gd name="connsiteX177" fmla="*/ 483016 w 911795"/>
                <a:gd name="connsiteY177" fmla="*/ 59179 h 76393"/>
                <a:gd name="connsiteX178" fmla="*/ 483016 w 911795"/>
                <a:gd name="connsiteY178" fmla="*/ 34536 h 76393"/>
                <a:gd name="connsiteX179" fmla="*/ 469873 w 911795"/>
                <a:gd name="connsiteY179" fmla="*/ 18929 h 76393"/>
                <a:gd name="connsiteX180" fmla="*/ 457552 w 911795"/>
                <a:gd name="connsiteY180" fmla="*/ 24679 h 76393"/>
                <a:gd name="connsiteX181" fmla="*/ 457552 w 911795"/>
                <a:gd name="connsiteY181" fmla="*/ 20572 h 76393"/>
                <a:gd name="connsiteX182" fmla="*/ 451802 w 911795"/>
                <a:gd name="connsiteY182" fmla="*/ 20572 h 76393"/>
                <a:gd name="connsiteX183" fmla="*/ 451802 w 911795"/>
                <a:gd name="connsiteY183" fmla="*/ 59179 h 76393"/>
                <a:gd name="connsiteX184" fmla="*/ 458373 w 911795"/>
                <a:gd name="connsiteY184" fmla="*/ 59179 h 76393"/>
                <a:gd name="connsiteX185" fmla="*/ 458373 w 911795"/>
                <a:gd name="connsiteY185" fmla="*/ 29607 h 76393"/>
                <a:gd name="connsiteX186" fmla="*/ 468230 w 911795"/>
                <a:gd name="connsiteY186" fmla="*/ 25500 h 76393"/>
                <a:gd name="connsiteX187" fmla="*/ 475623 w 911795"/>
                <a:gd name="connsiteY187" fmla="*/ 36179 h 76393"/>
                <a:gd name="connsiteX188" fmla="*/ 475623 w 911795"/>
                <a:gd name="connsiteY188" fmla="*/ 59179 h 76393"/>
                <a:gd name="connsiteX189" fmla="*/ 483016 w 911795"/>
                <a:gd name="connsiteY189" fmla="*/ 59179 h 76393"/>
                <a:gd name="connsiteX190" fmla="*/ 440301 w 911795"/>
                <a:gd name="connsiteY190" fmla="*/ 19750 h 76393"/>
                <a:gd name="connsiteX191" fmla="*/ 433730 w 911795"/>
                <a:gd name="connsiteY191" fmla="*/ 19750 h 76393"/>
                <a:gd name="connsiteX192" fmla="*/ 433730 w 911795"/>
                <a:gd name="connsiteY192" fmla="*/ 49322 h 76393"/>
                <a:gd name="connsiteX193" fmla="*/ 423873 w 911795"/>
                <a:gd name="connsiteY193" fmla="*/ 53429 h 76393"/>
                <a:gd name="connsiteX194" fmla="*/ 416480 w 911795"/>
                <a:gd name="connsiteY194" fmla="*/ 42750 h 76393"/>
                <a:gd name="connsiteX195" fmla="*/ 416480 w 911795"/>
                <a:gd name="connsiteY195" fmla="*/ 19750 h 76393"/>
                <a:gd name="connsiteX196" fmla="*/ 409908 w 911795"/>
                <a:gd name="connsiteY196" fmla="*/ 19750 h 76393"/>
                <a:gd name="connsiteX197" fmla="*/ 409908 w 911795"/>
                <a:gd name="connsiteY197" fmla="*/ 43572 h 76393"/>
                <a:gd name="connsiteX198" fmla="*/ 422230 w 911795"/>
                <a:gd name="connsiteY198" fmla="*/ 59179 h 76393"/>
                <a:gd name="connsiteX199" fmla="*/ 434551 w 911795"/>
                <a:gd name="connsiteY199" fmla="*/ 53429 h 76393"/>
                <a:gd name="connsiteX200" fmla="*/ 434551 w 911795"/>
                <a:gd name="connsiteY200" fmla="*/ 57536 h 76393"/>
                <a:gd name="connsiteX201" fmla="*/ 440301 w 911795"/>
                <a:gd name="connsiteY201" fmla="*/ 57536 h 76393"/>
                <a:gd name="connsiteX202" fmla="*/ 440301 w 911795"/>
                <a:gd name="connsiteY202" fmla="*/ 19750 h 76393"/>
                <a:gd name="connsiteX203" fmla="*/ 382801 w 911795"/>
                <a:gd name="connsiteY203" fmla="*/ 19750 h 76393"/>
                <a:gd name="connsiteX204" fmla="*/ 372122 w 911795"/>
                <a:gd name="connsiteY204" fmla="*/ 19750 h 76393"/>
                <a:gd name="connsiteX205" fmla="*/ 372122 w 911795"/>
                <a:gd name="connsiteY205" fmla="*/ 9071 h 76393"/>
                <a:gd name="connsiteX206" fmla="*/ 366372 w 911795"/>
                <a:gd name="connsiteY206" fmla="*/ 9071 h 76393"/>
                <a:gd name="connsiteX207" fmla="*/ 365551 w 911795"/>
                <a:gd name="connsiteY207" fmla="*/ 19750 h 76393"/>
                <a:gd name="connsiteX208" fmla="*/ 359801 w 911795"/>
                <a:gd name="connsiteY208" fmla="*/ 20572 h 76393"/>
                <a:gd name="connsiteX209" fmla="*/ 359801 w 911795"/>
                <a:gd name="connsiteY209" fmla="*/ 25500 h 76393"/>
                <a:gd name="connsiteX210" fmla="*/ 365551 w 911795"/>
                <a:gd name="connsiteY210" fmla="*/ 25500 h 76393"/>
                <a:gd name="connsiteX211" fmla="*/ 365551 w 911795"/>
                <a:gd name="connsiteY211" fmla="*/ 46858 h 76393"/>
                <a:gd name="connsiteX212" fmla="*/ 376229 w 911795"/>
                <a:gd name="connsiteY212" fmla="*/ 60001 h 76393"/>
                <a:gd name="connsiteX213" fmla="*/ 382801 w 911795"/>
                <a:gd name="connsiteY213" fmla="*/ 58358 h 76393"/>
                <a:gd name="connsiteX214" fmla="*/ 381979 w 911795"/>
                <a:gd name="connsiteY214" fmla="*/ 53429 h 76393"/>
                <a:gd name="connsiteX215" fmla="*/ 377051 w 911795"/>
                <a:gd name="connsiteY215" fmla="*/ 54251 h 76393"/>
                <a:gd name="connsiteX216" fmla="*/ 371301 w 911795"/>
                <a:gd name="connsiteY216" fmla="*/ 46036 h 76393"/>
                <a:gd name="connsiteX217" fmla="*/ 371301 w 911795"/>
                <a:gd name="connsiteY217" fmla="*/ 26322 h 76393"/>
                <a:gd name="connsiteX218" fmla="*/ 381158 w 911795"/>
                <a:gd name="connsiteY218" fmla="*/ 26322 h 76393"/>
                <a:gd name="connsiteX219" fmla="*/ 382801 w 911795"/>
                <a:gd name="connsiteY219" fmla="*/ 19750 h 76393"/>
                <a:gd name="connsiteX220" fmla="*/ 354872 w 911795"/>
                <a:gd name="connsiteY220" fmla="*/ 19750 h 76393"/>
                <a:gd name="connsiteX221" fmla="*/ 345015 w 911795"/>
                <a:gd name="connsiteY221" fmla="*/ 19750 h 76393"/>
                <a:gd name="connsiteX222" fmla="*/ 345015 w 911795"/>
                <a:gd name="connsiteY222" fmla="*/ 13179 h 76393"/>
                <a:gd name="connsiteX223" fmla="*/ 350765 w 911795"/>
                <a:gd name="connsiteY223" fmla="*/ 5786 h 76393"/>
                <a:gd name="connsiteX224" fmla="*/ 354872 w 911795"/>
                <a:gd name="connsiteY224" fmla="*/ 6607 h 76393"/>
                <a:gd name="connsiteX225" fmla="*/ 355693 w 911795"/>
                <a:gd name="connsiteY225" fmla="*/ 857 h 76393"/>
                <a:gd name="connsiteX226" fmla="*/ 350765 w 911795"/>
                <a:gd name="connsiteY226" fmla="*/ 36 h 76393"/>
                <a:gd name="connsiteX227" fmla="*/ 338443 w 911795"/>
                <a:gd name="connsiteY227" fmla="*/ 13179 h 76393"/>
                <a:gd name="connsiteX228" fmla="*/ 338443 w 911795"/>
                <a:gd name="connsiteY228" fmla="*/ 19750 h 76393"/>
                <a:gd name="connsiteX229" fmla="*/ 332693 w 911795"/>
                <a:gd name="connsiteY229" fmla="*/ 20572 h 76393"/>
                <a:gd name="connsiteX230" fmla="*/ 332693 w 911795"/>
                <a:gd name="connsiteY230" fmla="*/ 25500 h 76393"/>
                <a:gd name="connsiteX231" fmla="*/ 338443 w 911795"/>
                <a:gd name="connsiteY231" fmla="*/ 25500 h 76393"/>
                <a:gd name="connsiteX232" fmla="*/ 338443 w 911795"/>
                <a:gd name="connsiteY232" fmla="*/ 58358 h 76393"/>
                <a:gd name="connsiteX233" fmla="*/ 345015 w 911795"/>
                <a:gd name="connsiteY233" fmla="*/ 58358 h 76393"/>
                <a:gd name="connsiteX234" fmla="*/ 345015 w 911795"/>
                <a:gd name="connsiteY234" fmla="*/ 25500 h 76393"/>
                <a:gd name="connsiteX235" fmla="*/ 354051 w 911795"/>
                <a:gd name="connsiteY235" fmla="*/ 25500 h 76393"/>
                <a:gd name="connsiteX236" fmla="*/ 354872 w 911795"/>
                <a:gd name="connsiteY236" fmla="*/ 19750 h 76393"/>
                <a:gd name="connsiteX237" fmla="*/ 325300 w 911795"/>
                <a:gd name="connsiteY237" fmla="*/ 59179 h 76393"/>
                <a:gd name="connsiteX238" fmla="*/ 325300 w 911795"/>
                <a:gd name="connsiteY238" fmla="*/ 34536 h 76393"/>
                <a:gd name="connsiteX239" fmla="*/ 312157 w 911795"/>
                <a:gd name="connsiteY239" fmla="*/ 18929 h 76393"/>
                <a:gd name="connsiteX240" fmla="*/ 299836 w 911795"/>
                <a:gd name="connsiteY240" fmla="*/ 24679 h 76393"/>
                <a:gd name="connsiteX241" fmla="*/ 299836 w 911795"/>
                <a:gd name="connsiteY241" fmla="*/ 20572 h 76393"/>
                <a:gd name="connsiteX242" fmla="*/ 294086 w 911795"/>
                <a:gd name="connsiteY242" fmla="*/ 20572 h 76393"/>
                <a:gd name="connsiteX243" fmla="*/ 294086 w 911795"/>
                <a:gd name="connsiteY243" fmla="*/ 59179 h 76393"/>
                <a:gd name="connsiteX244" fmla="*/ 300657 w 911795"/>
                <a:gd name="connsiteY244" fmla="*/ 59179 h 76393"/>
                <a:gd name="connsiteX245" fmla="*/ 300657 w 911795"/>
                <a:gd name="connsiteY245" fmla="*/ 29607 h 76393"/>
                <a:gd name="connsiteX246" fmla="*/ 310514 w 911795"/>
                <a:gd name="connsiteY246" fmla="*/ 25500 h 76393"/>
                <a:gd name="connsiteX247" fmla="*/ 317907 w 911795"/>
                <a:gd name="connsiteY247" fmla="*/ 36179 h 76393"/>
                <a:gd name="connsiteX248" fmla="*/ 317907 w 911795"/>
                <a:gd name="connsiteY248" fmla="*/ 59179 h 76393"/>
                <a:gd name="connsiteX249" fmla="*/ 325300 w 911795"/>
                <a:gd name="connsiteY249" fmla="*/ 59179 h 76393"/>
                <a:gd name="connsiteX250" fmla="*/ 282586 w 911795"/>
                <a:gd name="connsiteY250" fmla="*/ 19750 h 76393"/>
                <a:gd name="connsiteX251" fmla="*/ 276014 w 911795"/>
                <a:gd name="connsiteY251" fmla="*/ 19750 h 76393"/>
                <a:gd name="connsiteX252" fmla="*/ 276014 w 911795"/>
                <a:gd name="connsiteY252" fmla="*/ 49322 h 76393"/>
                <a:gd name="connsiteX253" fmla="*/ 266157 w 911795"/>
                <a:gd name="connsiteY253" fmla="*/ 53429 h 76393"/>
                <a:gd name="connsiteX254" fmla="*/ 258764 w 911795"/>
                <a:gd name="connsiteY254" fmla="*/ 42750 h 76393"/>
                <a:gd name="connsiteX255" fmla="*/ 258764 w 911795"/>
                <a:gd name="connsiteY255" fmla="*/ 19750 h 76393"/>
                <a:gd name="connsiteX256" fmla="*/ 252192 w 911795"/>
                <a:gd name="connsiteY256" fmla="*/ 19750 h 76393"/>
                <a:gd name="connsiteX257" fmla="*/ 252192 w 911795"/>
                <a:gd name="connsiteY257" fmla="*/ 43572 h 76393"/>
                <a:gd name="connsiteX258" fmla="*/ 264514 w 911795"/>
                <a:gd name="connsiteY258" fmla="*/ 59179 h 76393"/>
                <a:gd name="connsiteX259" fmla="*/ 276835 w 911795"/>
                <a:gd name="connsiteY259" fmla="*/ 53429 h 76393"/>
                <a:gd name="connsiteX260" fmla="*/ 276835 w 911795"/>
                <a:gd name="connsiteY260" fmla="*/ 57536 h 76393"/>
                <a:gd name="connsiteX261" fmla="*/ 282586 w 911795"/>
                <a:gd name="connsiteY261" fmla="*/ 57536 h 76393"/>
                <a:gd name="connsiteX262" fmla="*/ 282586 w 911795"/>
                <a:gd name="connsiteY262" fmla="*/ 19750 h 76393"/>
                <a:gd name="connsiteX263" fmla="*/ 244799 w 911795"/>
                <a:gd name="connsiteY263" fmla="*/ 19750 h 76393"/>
                <a:gd name="connsiteX264" fmla="*/ 236585 w 911795"/>
                <a:gd name="connsiteY264" fmla="*/ 19750 h 76393"/>
                <a:gd name="connsiteX265" fmla="*/ 223442 w 911795"/>
                <a:gd name="connsiteY265" fmla="*/ 34536 h 76393"/>
                <a:gd name="connsiteX266" fmla="*/ 220156 w 911795"/>
                <a:gd name="connsiteY266" fmla="*/ 34536 h 76393"/>
                <a:gd name="connsiteX267" fmla="*/ 220156 w 911795"/>
                <a:gd name="connsiteY267" fmla="*/ 36 h 76393"/>
                <a:gd name="connsiteX268" fmla="*/ 213585 w 911795"/>
                <a:gd name="connsiteY268" fmla="*/ 857 h 76393"/>
                <a:gd name="connsiteX269" fmla="*/ 213585 w 911795"/>
                <a:gd name="connsiteY269" fmla="*/ 58358 h 76393"/>
                <a:gd name="connsiteX270" fmla="*/ 220156 w 911795"/>
                <a:gd name="connsiteY270" fmla="*/ 58358 h 76393"/>
                <a:gd name="connsiteX271" fmla="*/ 220156 w 911795"/>
                <a:gd name="connsiteY271" fmla="*/ 40286 h 76393"/>
                <a:gd name="connsiteX272" fmla="*/ 223442 w 911795"/>
                <a:gd name="connsiteY272" fmla="*/ 40286 h 76393"/>
                <a:gd name="connsiteX273" fmla="*/ 236585 w 911795"/>
                <a:gd name="connsiteY273" fmla="*/ 58358 h 76393"/>
                <a:gd name="connsiteX274" fmla="*/ 244799 w 911795"/>
                <a:gd name="connsiteY274" fmla="*/ 58358 h 76393"/>
                <a:gd name="connsiteX275" fmla="*/ 228371 w 911795"/>
                <a:gd name="connsiteY275" fmla="*/ 37000 h 76393"/>
                <a:gd name="connsiteX276" fmla="*/ 244799 w 911795"/>
                <a:gd name="connsiteY276" fmla="*/ 19750 h 76393"/>
                <a:gd name="connsiteX277" fmla="*/ 202085 w 911795"/>
                <a:gd name="connsiteY277" fmla="*/ 19750 h 76393"/>
                <a:gd name="connsiteX278" fmla="*/ 195513 w 911795"/>
                <a:gd name="connsiteY278" fmla="*/ 19750 h 76393"/>
                <a:gd name="connsiteX279" fmla="*/ 195513 w 911795"/>
                <a:gd name="connsiteY279" fmla="*/ 49322 h 76393"/>
                <a:gd name="connsiteX280" fmla="*/ 185656 w 911795"/>
                <a:gd name="connsiteY280" fmla="*/ 53429 h 76393"/>
                <a:gd name="connsiteX281" fmla="*/ 178263 w 911795"/>
                <a:gd name="connsiteY281" fmla="*/ 42750 h 76393"/>
                <a:gd name="connsiteX282" fmla="*/ 178263 w 911795"/>
                <a:gd name="connsiteY282" fmla="*/ 19750 h 76393"/>
                <a:gd name="connsiteX283" fmla="*/ 171692 w 911795"/>
                <a:gd name="connsiteY283" fmla="*/ 19750 h 76393"/>
                <a:gd name="connsiteX284" fmla="*/ 171692 w 911795"/>
                <a:gd name="connsiteY284" fmla="*/ 43572 h 76393"/>
                <a:gd name="connsiteX285" fmla="*/ 184013 w 911795"/>
                <a:gd name="connsiteY285" fmla="*/ 59179 h 76393"/>
                <a:gd name="connsiteX286" fmla="*/ 196335 w 911795"/>
                <a:gd name="connsiteY286" fmla="*/ 53429 h 76393"/>
                <a:gd name="connsiteX287" fmla="*/ 196335 w 911795"/>
                <a:gd name="connsiteY287" fmla="*/ 57536 h 76393"/>
                <a:gd name="connsiteX288" fmla="*/ 202085 w 911795"/>
                <a:gd name="connsiteY288" fmla="*/ 57536 h 76393"/>
                <a:gd name="connsiteX289" fmla="*/ 202085 w 911795"/>
                <a:gd name="connsiteY289" fmla="*/ 19750 h 76393"/>
                <a:gd name="connsiteX290" fmla="*/ 162656 w 911795"/>
                <a:gd name="connsiteY290" fmla="*/ 2500 h 76393"/>
                <a:gd name="connsiteX291" fmla="*/ 126513 w 911795"/>
                <a:gd name="connsiteY291" fmla="*/ 2500 h 76393"/>
                <a:gd name="connsiteX292" fmla="*/ 126513 w 911795"/>
                <a:gd name="connsiteY292" fmla="*/ 8250 h 76393"/>
                <a:gd name="connsiteX293" fmla="*/ 153620 w 911795"/>
                <a:gd name="connsiteY293" fmla="*/ 8250 h 76393"/>
                <a:gd name="connsiteX294" fmla="*/ 125691 w 911795"/>
                <a:gd name="connsiteY294" fmla="*/ 53429 h 76393"/>
                <a:gd name="connsiteX295" fmla="*/ 125691 w 911795"/>
                <a:gd name="connsiteY295" fmla="*/ 57536 h 76393"/>
                <a:gd name="connsiteX296" fmla="*/ 164299 w 911795"/>
                <a:gd name="connsiteY296" fmla="*/ 57536 h 76393"/>
                <a:gd name="connsiteX297" fmla="*/ 165120 w 911795"/>
                <a:gd name="connsiteY297" fmla="*/ 51786 h 76393"/>
                <a:gd name="connsiteX298" fmla="*/ 134727 w 911795"/>
                <a:gd name="connsiteY298" fmla="*/ 51786 h 76393"/>
                <a:gd name="connsiteX299" fmla="*/ 162656 w 911795"/>
                <a:gd name="connsiteY299" fmla="*/ 6607 h 76393"/>
                <a:gd name="connsiteX300" fmla="*/ 162656 w 911795"/>
                <a:gd name="connsiteY300" fmla="*/ 2500 h 76393"/>
                <a:gd name="connsiteX301" fmla="*/ 84619 w 911795"/>
                <a:gd name="connsiteY301" fmla="*/ 23857 h 76393"/>
                <a:gd name="connsiteX302" fmla="*/ 92012 w 911795"/>
                <a:gd name="connsiteY302" fmla="*/ 32072 h 76393"/>
                <a:gd name="connsiteX303" fmla="*/ 92012 w 911795"/>
                <a:gd name="connsiteY303" fmla="*/ 34536 h 76393"/>
                <a:gd name="connsiteX304" fmla="*/ 74762 w 911795"/>
                <a:gd name="connsiteY304" fmla="*/ 34536 h 76393"/>
                <a:gd name="connsiteX305" fmla="*/ 84619 w 911795"/>
                <a:gd name="connsiteY305" fmla="*/ 23857 h 76393"/>
                <a:gd name="connsiteX306" fmla="*/ 98584 w 911795"/>
                <a:gd name="connsiteY306" fmla="*/ 33715 h 76393"/>
                <a:gd name="connsiteX307" fmla="*/ 85441 w 911795"/>
                <a:gd name="connsiteY307" fmla="*/ 18107 h 76393"/>
                <a:gd name="connsiteX308" fmla="*/ 69012 w 911795"/>
                <a:gd name="connsiteY308" fmla="*/ 37822 h 76393"/>
                <a:gd name="connsiteX309" fmla="*/ 86262 w 911795"/>
                <a:gd name="connsiteY309" fmla="*/ 58358 h 76393"/>
                <a:gd name="connsiteX310" fmla="*/ 99405 w 911795"/>
                <a:gd name="connsiteY310" fmla="*/ 53429 h 76393"/>
                <a:gd name="connsiteX311" fmla="*/ 97762 w 911795"/>
                <a:gd name="connsiteY311" fmla="*/ 48500 h 76393"/>
                <a:gd name="connsiteX312" fmla="*/ 87905 w 911795"/>
                <a:gd name="connsiteY312" fmla="*/ 51786 h 76393"/>
                <a:gd name="connsiteX313" fmla="*/ 76405 w 911795"/>
                <a:gd name="connsiteY313" fmla="*/ 38643 h 76393"/>
                <a:gd name="connsiteX314" fmla="*/ 98584 w 911795"/>
                <a:gd name="connsiteY314" fmla="*/ 38643 h 76393"/>
                <a:gd name="connsiteX315" fmla="*/ 98584 w 911795"/>
                <a:gd name="connsiteY315" fmla="*/ 33715 h 76393"/>
                <a:gd name="connsiteX316" fmla="*/ 59155 w 911795"/>
                <a:gd name="connsiteY316" fmla="*/ 19750 h 76393"/>
                <a:gd name="connsiteX317" fmla="*/ 52583 w 911795"/>
                <a:gd name="connsiteY317" fmla="*/ 19750 h 76393"/>
                <a:gd name="connsiteX318" fmla="*/ 52583 w 911795"/>
                <a:gd name="connsiteY318" fmla="*/ 58358 h 76393"/>
                <a:gd name="connsiteX319" fmla="*/ 59155 w 911795"/>
                <a:gd name="connsiteY319" fmla="*/ 58358 h 76393"/>
                <a:gd name="connsiteX320" fmla="*/ 59155 w 911795"/>
                <a:gd name="connsiteY320" fmla="*/ 19750 h 76393"/>
                <a:gd name="connsiteX321" fmla="*/ 60798 w 911795"/>
                <a:gd name="connsiteY321" fmla="*/ 5786 h 76393"/>
                <a:gd name="connsiteX322" fmla="*/ 55869 w 911795"/>
                <a:gd name="connsiteY322" fmla="*/ 857 h 76393"/>
                <a:gd name="connsiteX323" fmla="*/ 50940 w 911795"/>
                <a:gd name="connsiteY323" fmla="*/ 5786 h 76393"/>
                <a:gd name="connsiteX324" fmla="*/ 55869 w 911795"/>
                <a:gd name="connsiteY324" fmla="*/ 10714 h 76393"/>
                <a:gd name="connsiteX325" fmla="*/ 60798 w 911795"/>
                <a:gd name="connsiteY325" fmla="*/ 5786 h 76393"/>
                <a:gd name="connsiteX326" fmla="*/ 11511 w 911795"/>
                <a:gd name="connsiteY326" fmla="*/ 8250 h 76393"/>
                <a:gd name="connsiteX327" fmla="*/ 34512 w 911795"/>
                <a:gd name="connsiteY327" fmla="*/ 28786 h 76393"/>
                <a:gd name="connsiteX328" fmla="*/ 10690 w 911795"/>
                <a:gd name="connsiteY328" fmla="*/ 51786 h 76393"/>
                <a:gd name="connsiteX329" fmla="*/ 7404 w 911795"/>
                <a:gd name="connsiteY329" fmla="*/ 51786 h 76393"/>
                <a:gd name="connsiteX330" fmla="*/ 7404 w 911795"/>
                <a:gd name="connsiteY330" fmla="*/ 8250 h 76393"/>
                <a:gd name="connsiteX331" fmla="*/ 11511 w 911795"/>
                <a:gd name="connsiteY331" fmla="*/ 8250 h 76393"/>
                <a:gd name="connsiteX332" fmla="*/ 10690 w 911795"/>
                <a:gd name="connsiteY332" fmla="*/ 58358 h 76393"/>
                <a:gd name="connsiteX333" fmla="*/ 41905 w 911795"/>
                <a:gd name="connsiteY333" fmla="*/ 28786 h 76393"/>
                <a:gd name="connsiteX334" fmla="*/ 11511 w 911795"/>
                <a:gd name="connsiteY334" fmla="*/ 2500 h 76393"/>
                <a:gd name="connsiteX335" fmla="*/ 11 w 911795"/>
                <a:gd name="connsiteY335" fmla="*/ 2500 h 76393"/>
                <a:gd name="connsiteX336" fmla="*/ 11 w 911795"/>
                <a:gd name="connsiteY336" fmla="*/ 58358 h 76393"/>
                <a:gd name="connsiteX337" fmla="*/ 10690 w 911795"/>
                <a:gd name="connsiteY337" fmla="*/ 58358 h 7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</a:cxnLst>
              <a:rect l="l" t="t" r="r" b="b"/>
              <a:pathLst>
                <a:path w="911795" h="76393">
                  <a:moveTo>
                    <a:pt x="897842" y="23857"/>
                  </a:moveTo>
                  <a:cubicBezTo>
                    <a:pt x="902770" y="23857"/>
                    <a:pt x="905235" y="27143"/>
                    <a:pt x="905235" y="32072"/>
                  </a:cubicBezTo>
                  <a:lnTo>
                    <a:pt x="905235" y="34536"/>
                  </a:lnTo>
                  <a:lnTo>
                    <a:pt x="887985" y="34536"/>
                  </a:lnTo>
                  <a:cubicBezTo>
                    <a:pt x="887985" y="27965"/>
                    <a:pt x="892092" y="23857"/>
                    <a:pt x="897842" y="23857"/>
                  </a:cubicBezTo>
                  <a:moveTo>
                    <a:pt x="910985" y="33715"/>
                  </a:moveTo>
                  <a:cubicBezTo>
                    <a:pt x="910985" y="23857"/>
                    <a:pt x="906056" y="18107"/>
                    <a:pt x="897842" y="18107"/>
                  </a:cubicBezTo>
                  <a:cubicBezTo>
                    <a:pt x="888806" y="18107"/>
                    <a:pt x="881413" y="24679"/>
                    <a:pt x="881413" y="37822"/>
                  </a:cubicBezTo>
                  <a:cubicBezTo>
                    <a:pt x="881413" y="52608"/>
                    <a:pt x="887985" y="58358"/>
                    <a:pt x="898663" y="58358"/>
                  </a:cubicBezTo>
                  <a:cubicBezTo>
                    <a:pt x="906878" y="58358"/>
                    <a:pt x="910163" y="55072"/>
                    <a:pt x="911806" y="53429"/>
                  </a:cubicBezTo>
                  <a:lnTo>
                    <a:pt x="910163" y="48500"/>
                  </a:lnTo>
                  <a:cubicBezTo>
                    <a:pt x="909342" y="49322"/>
                    <a:pt x="906056" y="51786"/>
                    <a:pt x="900306" y="51786"/>
                  </a:cubicBezTo>
                  <a:cubicBezTo>
                    <a:pt x="892913" y="51786"/>
                    <a:pt x="888806" y="47679"/>
                    <a:pt x="888806" y="38643"/>
                  </a:cubicBezTo>
                  <a:lnTo>
                    <a:pt x="910985" y="38643"/>
                  </a:lnTo>
                  <a:lnTo>
                    <a:pt x="910985" y="33715"/>
                  </a:lnTo>
                  <a:moveTo>
                    <a:pt x="871556" y="19750"/>
                  </a:moveTo>
                  <a:lnTo>
                    <a:pt x="864984" y="19750"/>
                  </a:lnTo>
                  <a:lnTo>
                    <a:pt x="864984" y="58358"/>
                  </a:lnTo>
                  <a:lnTo>
                    <a:pt x="871556" y="58358"/>
                  </a:lnTo>
                  <a:lnTo>
                    <a:pt x="871556" y="19750"/>
                  </a:lnTo>
                  <a:close/>
                  <a:moveTo>
                    <a:pt x="873199" y="5786"/>
                  </a:moveTo>
                  <a:cubicBezTo>
                    <a:pt x="873199" y="3321"/>
                    <a:pt x="870734" y="857"/>
                    <a:pt x="868270" y="857"/>
                  </a:cubicBezTo>
                  <a:cubicBezTo>
                    <a:pt x="865806" y="857"/>
                    <a:pt x="863342" y="2500"/>
                    <a:pt x="863342" y="5786"/>
                  </a:cubicBezTo>
                  <a:cubicBezTo>
                    <a:pt x="863342" y="9071"/>
                    <a:pt x="864984" y="10714"/>
                    <a:pt x="868270" y="10714"/>
                  </a:cubicBezTo>
                  <a:cubicBezTo>
                    <a:pt x="870734" y="9893"/>
                    <a:pt x="873199" y="8250"/>
                    <a:pt x="873199" y="5786"/>
                  </a:cubicBezTo>
                  <a:moveTo>
                    <a:pt x="846091" y="31250"/>
                  </a:moveTo>
                  <a:cubicBezTo>
                    <a:pt x="846091" y="37000"/>
                    <a:pt x="841984" y="38643"/>
                    <a:pt x="837877" y="38643"/>
                  </a:cubicBezTo>
                  <a:cubicBezTo>
                    <a:pt x="833770" y="38643"/>
                    <a:pt x="829663" y="36179"/>
                    <a:pt x="829663" y="31250"/>
                  </a:cubicBezTo>
                  <a:cubicBezTo>
                    <a:pt x="829663" y="25500"/>
                    <a:pt x="833770" y="23857"/>
                    <a:pt x="837877" y="23857"/>
                  </a:cubicBezTo>
                  <a:cubicBezTo>
                    <a:pt x="842806" y="23857"/>
                    <a:pt x="846091" y="26322"/>
                    <a:pt x="846091" y="31250"/>
                  </a:cubicBezTo>
                  <a:moveTo>
                    <a:pt x="834591" y="56715"/>
                  </a:moveTo>
                  <a:lnTo>
                    <a:pt x="842806" y="56715"/>
                  </a:lnTo>
                  <a:cubicBezTo>
                    <a:pt x="846913" y="56715"/>
                    <a:pt x="849377" y="58358"/>
                    <a:pt x="849377" y="61643"/>
                  </a:cubicBezTo>
                  <a:cubicBezTo>
                    <a:pt x="849377" y="65751"/>
                    <a:pt x="845270" y="69036"/>
                    <a:pt x="836234" y="69036"/>
                  </a:cubicBezTo>
                  <a:cubicBezTo>
                    <a:pt x="830484" y="69036"/>
                    <a:pt x="827198" y="67394"/>
                    <a:pt x="827198" y="62465"/>
                  </a:cubicBezTo>
                  <a:cubicBezTo>
                    <a:pt x="827198" y="58358"/>
                    <a:pt x="828841" y="56715"/>
                    <a:pt x="831305" y="55893"/>
                  </a:cubicBezTo>
                  <a:cubicBezTo>
                    <a:pt x="832127" y="56715"/>
                    <a:pt x="832948" y="56715"/>
                    <a:pt x="834591" y="56715"/>
                  </a:cubicBezTo>
                  <a:moveTo>
                    <a:pt x="857591" y="19750"/>
                  </a:moveTo>
                  <a:lnTo>
                    <a:pt x="844448" y="19750"/>
                  </a:lnTo>
                  <a:cubicBezTo>
                    <a:pt x="842806" y="18929"/>
                    <a:pt x="840341" y="18929"/>
                    <a:pt x="838698" y="18929"/>
                  </a:cubicBezTo>
                  <a:cubicBezTo>
                    <a:pt x="830484" y="18929"/>
                    <a:pt x="823913" y="23036"/>
                    <a:pt x="823913" y="32072"/>
                  </a:cubicBezTo>
                  <a:cubicBezTo>
                    <a:pt x="823913" y="37822"/>
                    <a:pt x="826377" y="41929"/>
                    <a:pt x="830484" y="43572"/>
                  </a:cubicBezTo>
                  <a:cubicBezTo>
                    <a:pt x="829663" y="44393"/>
                    <a:pt x="825555" y="46036"/>
                    <a:pt x="825555" y="50143"/>
                  </a:cubicBezTo>
                  <a:cubicBezTo>
                    <a:pt x="825555" y="52608"/>
                    <a:pt x="826377" y="54251"/>
                    <a:pt x="828020" y="55893"/>
                  </a:cubicBezTo>
                  <a:cubicBezTo>
                    <a:pt x="825555" y="56715"/>
                    <a:pt x="821448" y="59179"/>
                    <a:pt x="821448" y="65751"/>
                  </a:cubicBezTo>
                  <a:cubicBezTo>
                    <a:pt x="821448" y="72322"/>
                    <a:pt x="827198" y="76429"/>
                    <a:pt x="836234" y="76429"/>
                  </a:cubicBezTo>
                  <a:cubicBezTo>
                    <a:pt x="849377" y="76429"/>
                    <a:pt x="856770" y="69858"/>
                    <a:pt x="856770" y="62465"/>
                  </a:cubicBezTo>
                  <a:cubicBezTo>
                    <a:pt x="856770" y="55893"/>
                    <a:pt x="851841" y="51786"/>
                    <a:pt x="843627" y="51786"/>
                  </a:cubicBezTo>
                  <a:lnTo>
                    <a:pt x="835413" y="51786"/>
                  </a:lnTo>
                  <a:cubicBezTo>
                    <a:pt x="832127" y="51786"/>
                    <a:pt x="831305" y="50965"/>
                    <a:pt x="831305" y="49322"/>
                  </a:cubicBezTo>
                  <a:cubicBezTo>
                    <a:pt x="831305" y="46858"/>
                    <a:pt x="832948" y="46036"/>
                    <a:pt x="834591" y="45215"/>
                  </a:cubicBezTo>
                  <a:lnTo>
                    <a:pt x="837877" y="45215"/>
                  </a:lnTo>
                  <a:cubicBezTo>
                    <a:pt x="846913" y="45215"/>
                    <a:pt x="853484" y="40286"/>
                    <a:pt x="853484" y="32072"/>
                  </a:cubicBezTo>
                  <a:cubicBezTo>
                    <a:pt x="853484" y="29607"/>
                    <a:pt x="852663" y="27143"/>
                    <a:pt x="851020" y="24679"/>
                  </a:cubicBezTo>
                  <a:lnTo>
                    <a:pt x="856770" y="24679"/>
                  </a:lnTo>
                  <a:lnTo>
                    <a:pt x="857591" y="19750"/>
                  </a:lnTo>
                  <a:close/>
                  <a:moveTo>
                    <a:pt x="817341" y="18929"/>
                  </a:moveTo>
                  <a:cubicBezTo>
                    <a:pt x="816520" y="18929"/>
                    <a:pt x="815698" y="18107"/>
                    <a:pt x="814055" y="18107"/>
                  </a:cubicBezTo>
                  <a:cubicBezTo>
                    <a:pt x="808305" y="18107"/>
                    <a:pt x="805019" y="21393"/>
                    <a:pt x="804198" y="24679"/>
                  </a:cubicBezTo>
                  <a:lnTo>
                    <a:pt x="804198" y="18929"/>
                  </a:lnTo>
                  <a:lnTo>
                    <a:pt x="798448" y="18929"/>
                  </a:lnTo>
                  <a:lnTo>
                    <a:pt x="798448" y="57536"/>
                  </a:lnTo>
                  <a:lnTo>
                    <a:pt x="805019" y="57536"/>
                  </a:lnTo>
                  <a:lnTo>
                    <a:pt x="805019" y="29607"/>
                  </a:lnTo>
                  <a:cubicBezTo>
                    <a:pt x="805841" y="27143"/>
                    <a:pt x="809127" y="23857"/>
                    <a:pt x="814055" y="23857"/>
                  </a:cubicBezTo>
                  <a:cubicBezTo>
                    <a:pt x="816520" y="23857"/>
                    <a:pt x="817341" y="24679"/>
                    <a:pt x="817341" y="24679"/>
                  </a:cubicBezTo>
                  <a:lnTo>
                    <a:pt x="817341" y="18929"/>
                  </a:lnTo>
                  <a:close/>
                  <a:moveTo>
                    <a:pt x="773805" y="23857"/>
                  </a:moveTo>
                  <a:cubicBezTo>
                    <a:pt x="778734" y="23857"/>
                    <a:pt x="781198" y="27143"/>
                    <a:pt x="781198" y="32072"/>
                  </a:cubicBezTo>
                  <a:lnTo>
                    <a:pt x="781198" y="34536"/>
                  </a:lnTo>
                  <a:lnTo>
                    <a:pt x="763948" y="34536"/>
                  </a:lnTo>
                  <a:cubicBezTo>
                    <a:pt x="764769" y="27965"/>
                    <a:pt x="768876" y="23857"/>
                    <a:pt x="773805" y="23857"/>
                  </a:cubicBezTo>
                  <a:moveTo>
                    <a:pt x="787769" y="33715"/>
                  </a:moveTo>
                  <a:cubicBezTo>
                    <a:pt x="787769" y="23857"/>
                    <a:pt x="782841" y="18107"/>
                    <a:pt x="774626" y="18107"/>
                  </a:cubicBezTo>
                  <a:cubicBezTo>
                    <a:pt x="765590" y="18107"/>
                    <a:pt x="758198" y="24679"/>
                    <a:pt x="758198" y="37822"/>
                  </a:cubicBezTo>
                  <a:cubicBezTo>
                    <a:pt x="758198" y="52608"/>
                    <a:pt x="764769" y="58358"/>
                    <a:pt x="775448" y="58358"/>
                  </a:cubicBezTo>
                  <a:cubicBezTo>
                    <a:pt x="783662" y="58358"/>
                    <a:pt x="786948" y="55072"/>
                    <a:pt x="788591" y="53429"/>
                  </a:cubicBezTo>
                  <a:lnTo>
                    <a:pt x="786948" y="48500"/>
                  </a:lnTo>
                  <a:cubicBezTo>
                    <a:pt x="786126" y="49322"/>
                    <a:pt x="782841" y="51786"/>
                    <a:pt x="777091" y="51786"/>
                  </a:cubicBezTo>
                  <a:cubicBezTo>
                    <a:pt x="769698" y="51786"/>
                    <a:pt x="765590" y="47679"/>
                    <a:pt x="765590" y="38643"/>
                  </a:cubicBezTo>
                  <a:lnTo>
                    <a:pt x="787769" y="38643"/>
                  </a:lnTo>
                  <a:cubicBezTo>
                    <a:pt x="786948" y="38643"/>
                    <a:pt x="787769" y="36179"/>
                    <a:pt x="787769" y="33715"/>
                  </a:cubicBezTo>
                  <a:moveTo>
                    <a:pt x="748340" y="59179"/>
                  </a:moveTo>
                  <a:lnTo>
                    <a:pt x="748340" y="34536"/>
                  </a:lnTo>
                  <a:cubicBezTo>
                    <a:pt x="748340" y="23857"/>
                    <a:pt x="743412" y="18929"/>
                    <a:pt x="735197" y="18929"/>
                  </a:cubicBezTo>
                  <a:cubicBezTo>
                    <a:pt x="728626" y="18929"/>
                    <a:pt x="724519" y="22214"/>
                    <a:pt x="722876" y="24679"/>
                  </a:cubicBezTo>
                  <a:lnTo>
                    <a:pt x="722876" y="20572"/>
                  </a:lnTo>
                  <a:lnTo>
                    <a:pt x="717126" y="20572"/>
                  </a:lnTo>
                  <a:lnTo>
                    <a:pt x="717126" y="59179"/>
                  </a:lnTo>
                  <a:lnTo>
                    <a:pt x="723697" y="59179"/>
                  </a:lnTo>
                  <a:lnTo>
                    <a:pt x="723697" y="29607"/>
                  </a:lnTo>
                  <a:cubicBezTo>
                    <a:pt x="725340" y="27965"/>
                    <a:pt x="728626" y="25500"/>
                    <a:pt x="733554" y="25500"/>
                  </a:cubicBezTo>
                  <a:cubicBezTo>
                    <a:pt x="739305" y="25500"/>
                    <a:pt x="740947" y="28786"/>
                    <a:pt x="740947" y="36179"/>
                  </a:cubicBezTo>
                  <a:lnTo>
                    <a:pt x="740947" y="59179"/>
                  </a:lnTo>
                  <a:lnTo>
                    <a:pt x="748340" y="59179"/>
                  </a:lnTo>
                  <a:close/>
                  <a:moveTo>
                    <a:pt x="706447" y="2500"/>
                  </a:moveTo>
                  <a:lnTo>
                    <a:pt x="675232" y="2500"/>
                  </a:lnTo>
                  <a:lnTo>
                    <a:pt x="675232" y="58358"/>
                  </a:lnTo>
                  <a:lnTo>
                    <a:pt x="707269" y="58358"/>
                  </a:lnTo>
                  <a:lnTo>
                    <a:pt x="708090" y="52608"/>
                  </a:lnTo>
                  <a:lnTo>
                    <a:pt x="682625" y="52608"/>
                  </a:lnTo>
                  <a:lnTo>
                    <a:pt x="682625" y="32893"/>
                  </a:lnTo>
                  <a:lnTo>
                    <a:pt x="703983" y="32893"/>
                  </a:lnTo>
                  <a:lnTo>
                    <a:pt x="703983" y="27143"/>
                  </a:lnTo>
                  <a:lnTo>
                    <a:pt x="682625" y="27143"/>
                  </a:lnTo>
                  <a:lnTo>
                    <a:pt x="682625" y="8250"/>
                  </a:lnTo>
                  <a:lnTo>
                    <a:pt x="705626" y="8250"/>
                  </a:lnTo>
                  <a:lnTo>
                    <a:pt x="706447" y="2500"/>
                  </a:lnTo>
                  <a:close/>
                  <a:moveTo>
                    <a:pt x="648125" y="18929"/>
                  </a:moveTo>
                  <a:cubicBezTo>
                    <a:pt x="647304" y="18929"/>
                    <a:pt x="646482" y="18107"/>
                    <a:pt x="644839" y="18107"/>
                  </a:cubicBezTo>
                  <a:cubicBezTo>
                    <a:pt x="639089" y="18107"/>
                    <a:pt x="635803" y="21393"/>
                    <a:pt x="634982" y="24679"/>
                  </a:cubicBezTo>
                  <a:lnTo>
                    <a:pt x="634982" y="18929"/>
                  </a:lnTo>
                  <a:lnTo>
                    <a:pt x="629232" y="18929"/>
                  </a:lnTo>
                  <a:lnTo>
                    <a:pt x="629232" y="57536"/>
                  </a:lnTo>
                  <a:lnTo>
                    <a:pt x="635803" y="57536"/>
                  </a:lnTo>
                  <a:lnTo>
                    <a:pt x="635803" y="29607"/>
                  </a:lnTo>
                  <a:cubicBezTo>
                    <a:pt x="636625" y="27143"/>
                    <a:pt x="639911" y="23857"/>
                    <a:pt x="644839" y="23857"/>
                  </a:cubicBezTo>
                  <a:cubicBezTo>
                    <a:pt x="647304" y="23857"/>
                    <a:pt x="648125" y="24679"/>
                    <a:pt x="648125" y="24679"/>
                  </a:cubicBezTo>
                  <a:lnTo>
                    <a:pt x="648125" y="18929"/>
                  </a:lnTo>
                  <a:close/>
                  <a:moveTo>
                    <a:pt x="604589" y="23857"/>
                  </a:moveTo>
                  <a:cubicBezTo>
                    <a:pt x="609517" y="23857"/>
                    <a:pt x="611982" y="27143"/>
                    <a:pt x="611982" y="32072"/>
                  </a:cubicBezTo>
                  <a:lnTo>
                    <a:pt x="611982" y="34536"/>
                  </a:lnTo>
                  <a:lnTo>
                    <a:pt x="594732" y="34536"/>
                  </a:lnTo>
                  <a:cubicBezTo>
                    <a:pt x="595553" y="27965"/>
                    <a:pt x="598839" y="23857"/>
                    <a:pt x="604589" y="23857"/>
                  </a:cubicBezTo>
                  <a:moveTo>
                    <a:pt x="617732" y="33715"/>
                  </a:moveTo>
                  <a:cubicBezTo>
                    <a:pt x="617732" y="23857"/>
                    <a:pt x="612803" y="18107"/>
                    <a:pt x="604589" y="18107"/>
                  </a:cubicBezTo>
                  <a:cubicBezTo>
                    <a:pt x="595553" y="18107"/>
                    <a:pt x="588160" y="24679"/>
                    <a:pt x="588160" y="37822"/>
                  </a:cubicBezTo>
                  <a:cubicBezTo>
                    <a:pt x="588160" y="52608"/>
                    <a:pt x="594732" y="58358"/>
                    <a:pt x="605410" y="58358"/>
                  </a:cubicBezTo>
                  <a:cubicBezTo>
                    <a:pt x="613625" y="58358"/>
                    <a:pt x="616910" y="55072"/>
                    <a:pt x="618553" y="53429"/>
                  </a:cubicBezTo>
                  <a:lnTo>
                    <a:pt x="616910" y="48500"/>
                  </a:lnTo>
                  <a:cubicBezTo>
                    <a:pt x="616089" y="49322"/>
                    <a:pt x="612803" y="51786"/>
                    <a:pt x="607053" y="51786"/>
                  </a:cubicBezTo>
                  <a:cubicBezTo>
                    <a:pt x="599660" y="51786"/>
                    <a:pt x="595553" y="47679"/>
                    <a:pt x="595553" y="38643"/>
                  </a:cubicBezTo>
                  <a:lnTo>
                    <a:pt x="617732" y="38643"/>
                  </a:lnTo>
                  <a:lnTo>
                    <a:pt x="617732" y="33715"/>
                  </a:lnTo>
                  <a:moveTo>
                    <a:pt x="583232" y="18929"/>
                  </a:moveTo>
                  <a:cubicBezTo>
                    <a:pt x="582410" y="18929"/>
                    <a:pt x="581589" y="18107"/>
                    <a:pt x="579946" y="18107"/>
                  </a:cubicBezTo>
                  <a:cubicBezTo>
                    <a:pt x="574196" y="18107"/>
                    <a:pt x="570910" y="21393"/>
                    <a:pt x="570089" y="24679"/>
                  </a:cubicBezTo>
                  <a:lnTo>
                    <a:pt x="570089" y="18929"/>
                  </a:lnTo>
                  <a:lnTo>
                    <a:pt x="564338" y="18929"/>
                  </a:lnTo>
                  <a:lnTo>
                    <a:pt x="564338" y="57536"/>
                  </a:lnTo>
                  <a:lnTo>
                    <a:pt x="570910" y="57536"/>
                  </a:lnTo>
                  <a:lnTo>
                    <a:pt x="570910" y="29607"/>
                  </a:lnTo>
                  <a:cubicBezTo>
                    <a:pt x="571731" y="27143"/>
                    <a:pt x="575017" y="23857"/>
                    <a:pt x="579946" y="23857"/>
                  </a:cubicBezTo>
                  <a:cubicBezTo>
                    <a:pt x="582410" y="23857"/>
                    <a:pt x="583232" y="24679"/>
                    <a:pt x="583232" y="24679"/>
                  </a:cubicBezTo>
                  <a:lnTo>
                    <a:pt x="583232" y="18929"/>
                  </a:lnTo>
                  <a:close/>
                  <a:moveTo>
                    <a:pt x="539695" y="23857"/>
                  </a:moveTo>
                  <a:cubicBezTo>
                    <a:pt x="544624" y="23857"/>
                    <a:pt x="547088" y="27143"/>
                    <a:pt x="547088" y="32072"/>
                  </a:cubicBezTo>
                  <a:lnTo>
                    <a:pt x="547088" y="34536"/>
                  </a:lnTo>
                  <a:lnTo>
                    <a:pt x="529838" y="34536"/>
                  </a:lnTo>
                  <a:cubicBezTo>
                    <a:pt x="530660" y="27965"/>
                    <a:pt x="534767" y="23857"/>
                    <a:pt x="539695" y="23857"/>
                  </a:cubicBezTo>
                  <a:moveTo>
                    <a:pt x="553660" y="33715"/>
                  </a:moveTo>
                  <a:cubicBezTo>
                    <a:pt x="553660" y="23857"/>
                    <a:pt x="548731" y="18107"/>
                    <a:pt x="540517" y="18107"/>
                  </a:cubicBezTo>
                  <a:cubicBezTo>
                    <a:pt x="531481" y="18107"/>
                    <a:pt x="524088" y="24679"/>
                    <a:pt x="524088" y="37822"/>
                  </a:cubicBezTo>
                  <a:cubicBezTo>
                    <a:pt x="524088" y="52608"/>
                    <a:pt x="530660" y="58358"/>
                    <a:pt x="541338" y="58358"/>
                  </a:cubicBezTo>
                  <a:cubicBezTo>
                    <a:pt x="549553" y="58358"/>
                    <a:pt x="552838" y="55072"/>
                    <a:pt x="554481" y="53429"/>
                  </a:cubicBezTo>
                  <a:lnTo>
                    <a:pt x="552838" y="48500"/>
                  </a:lnTo>
                  <a:cubicBezTo>
                    <a:pt x="552017" y="49322"/>
                    <a:pt x="548731" y="51786"/>
                    <a:pt x="542981" y="51786"/>
                  </a:cubicBezTo>
                  <a:cubicBezTo>
                    <a:pt x="535588" y="51786"/>
                    <a:pt x="531481" y="47679"/>
                    <a:pt x="531481" y="38643"/>
                  </a:cubicBezTo>
                  <a:lnTo>
                    <a:pt x="553660" y="38643"/>
                  </a:lnTo>
                  <a:lnTo>
                    <a:pt x="553660" y="33715"/>
                  </a:lnTo>
                  <a:moveTo>
                    <a:pt x="515052" y="22214"/>
                  </a:moveTo>
                  <a:cubicBezTo>
                    <a:pt x="513409" y="21393"/>
                    <a:pt x="510945" y="18107"/>
                    <a:pt x="504374" y="18107"/>
                  </a:cubicBezTo>
                  <a:cubicBezTo>
                    <a:pt x="496981" y="18107"/>
                    <a:pt x="492052" y="22214"/>
                    <a:pt x="492052" y="27965"/>
                  </a:cubicBezTo>
                  <a:cubicBezTo>
                    <a:pt x="492052" y="33715"/>
                    <a:pt x="494516" y="36179"/>
                    <a:pt x="500266" y="39465"/>
                  </a:cubicBezTo>
                  <a:lnTo>
                    <a:pt x="502731" y="41108"/>
                  </a:lnTo>
                  <a:cubicBezTo>
                    <a:pt x="506838" y="43572"/>
                    <a:pt x="509302" y="45215"/>
                    <a:pt x="509302" y="48500"/>
                  </a:cubicBezTo>
                  <a:cubicBezTo>
                    <a:pt x="509302" y="50965"/>
                    <a:pt x="506838" y="52608"/>
                    <a:pt x="501909" y="52608"/>
                  </a:cubicBezTo>
                  <a:cubicBezTo>
                    <a:pt x="496981" y="52608"/>
                    <a:pt x="494516" y="50143"/>
                    <a:pt x="492873" y="48500"/>
                  </a:cubicBezTo>
                  <a:lnTo>
                    <a:pt x="490409" y="54251"/>
                  </a:lnTo>
                  <a:cubicBezTo>
                    <a:pt x="492052" y="55893"/>
                    <a:pt x="495338" y="58358"/>
                    <a:pt x="501909" y="58358"/>
                  </a:cubicBezTo>
                  <a:cubicBezTo>
                    <a:pt x="511766" y="58358"/>
                    <a:pt x="515874" y="53429"/>
                    <a:pt x="515874" y="47679"/>
                  </a:cubicBezTo>
                  <a:cubicBezTo>
                    <a:pt x="515874" y="41929"/>
                    <a:pt x="512588" y="38643"/>
                    <a:pt x="506838" y="35357"/>
                  </a:cubicBezTo>
                  <a:lnTo>
                    <a:pt x="503552" y="33715"/>
                  </a:lnTo>
                  <a:cubicBezTo>
                    <a:pt x="499445" y="31250"/>
                    <a:pt x="497802" y="30429"/>
                    <a:pt x="497802" y="27143"/>
                  </a:cubicBezTo>
                  <a:cubicBezTo>
                    <a:pt x="497802" y="24679"/>
                    <a:pt x="499445" y="23036"/>
                    <a:pt x="504374" y="23036"/>
                  </a:cubicBezTo>
                  <a:cubicBezTo>
                    <a:pt x="508481" y="23036"/>
                    <a:pt x="511766" y="25500"/>
                    <a:pt x="512588" y="26322"/>
                  </a:cubicBezTo>
                  <a:lnTo>
                    <a:pt x="515052" y="22214"/>
                  </a:lnTo>
                  <a:close/>
                  <a:moveTo>
                    <a:pt x="483016" y="59179"/>
                  </a:moveTo>
                  <a:lnTo>
                    <a:pt x="483016" y="34536"/>
                  </a:lnTo>
                  <a:cubicBezTo>
                    <a:pt x="483016" y="23857"/>
                    <a:pt x="478088" y="18929"/>
                    <a:pt x="469873" y="18929"/>
                  </a:cubicBezTo>
                  <a:cubicBezTo>
                    <a:pt x="463302" y="18929"/>
                    <a:pt x="459195" y="22214"/>
                    <a:pt x="457552" y="24679"/>
                  </a:cubicBezTo>
                  <a:lnTo>
                    <a:pt x="457552" y="20572"/>
                  </a:lnTo>
                  <a:lnTo>
                    <a:pt x="451802" y="20572"/>
                  </a:lnTo>
                  <a:lnTo>
                    <a:pt x="451802" y="59179"/>
                  </a:lnTo>
                  <a:lnTo>
                    <a:pt x="458373" y="59179"/>
                  </a:lnTo>
                  <a:lnTo>
                    <a:pt x="458373" y="29607"/>
                  </a:lnTo>
                  <a:cubicBezTo>
                    <a:pt x="460016" y="27965"/>
                    <a:pt x="463302" y="25500"/>
                    <a:pt x="468230" y="25500"/>
                  </a:cubicBezTo>
                  <a:cubicBezTo>
                    <a:pt x="473980" y="25500"/>
                    <a:pt x="475623" y="28786"/>
                    <a:pt x="475623" y="36179"/>
                  </a:cubicBezTo>
                  <a:lnTo>
                    <a:pt x="475623" y="59179"/>
                  </a:lnTo>
                  <a:lnTo>
                    <a:pt x="483016" y="59179"/>
                  </a:lnTo>
                  <a:close/>
                  <a:moveTo>
                    <a:pt x="440301" y="19750"/>
                  </a:moveTo>
                  <a:lnTo>
                    <a:pt x="433730" y="19750"/>
                  </a:lnTo>
                  <a:lnTo>
                    <a:pt x="433730" y="49322"/>
                  </a:lnTo>
                  <a:cubicBezTo>
                    <a:pt x="432087" y="50965"/>
                    <a:pt x="429623" y="53429"/>
                    <a:pt x="423873" y="53429"/>
                  </a:cubicBezTo>
                  <a:cubicBezTo>
                    <a:pt x="418944" y="53429"/>
                    <a:pt x="416480" y="50143"/>
                    <a:pt x="416480" y="42750"/>
                  </a:cubicBezTo>
                  <a:lnTo>
                    <a:pt x="416480" y="19750"/>
                  </a:lnTo>
                  <a:lnTo>
                    <a:pt x="409908" y="19750"/>
                  </a:lnTo>
                  <a:lnTo>
                    <a:pt x="409908" y="43572"/>
                  </a:lnTo>
                  <a:cubicBezTo>
                    <a:pt x="409908" y="54251"/>
                    <a:pt x="414015" y="59179"/>
                    <a:pt x="422230" y="59179"/>
                  </a:cubicBezTo>
                  <a:cubicBezTo>
                    <a:pt x="429623" y="59179"/>
                    <a:pt x="432908" y="55072"/>
                    <a:pt x="434551" y="53429"/>
                  </a:cubicBezTo>
                  <a:lnTo>
                    <a:pt x="434551" y="57536"/>
                  </a:lnTo>
                  <a:lnTo>
                    <a:pt x="440301" y="57536"/>
                  </a:lnTo>
                  <a:lnTo>
                    <a:pt x="440301" y="19750"/>
                  </a:lnTo>
                  <a:close/>
                  <a:moveTo>
                    <a:pt x="382801" y="19750"/>
                  </a:moveTo>
                  <a:lnTo>
                    <a:pt x="372122" y="19750"/>
                  </a:lnTo>
                  <a:lnTo>
                    <a:pt x="372122" y="9071"/>
                  </a:lnTo>
                  <a:lnTo>
                    <a:pt x="366372" y="9071"/>
                  </a:lnTo>
                  <a:lnTo>
                    <a:pt x="365551" y="19750"/>
                  </a:lnTo>
                  <a:lnTo>
                    <a:pt x="359801" y="20572"/>
                  </a:lnTo>
                  <a:lnTo>
                    <a:pt x="359801" y="25500"/>
                  </a:lnTo>
                  <a:lnTo>
                    <a:pt x="365551" y="25500"/>
                  </a:lnTo>
                  <a:lnTo>
                    <a:pt x="365551" y="46858"/>
                  </a:lnTo>
                  <a:cubicBezTo>
                    <a:pt x="365551" y="55893"/>
                    <a:pt x="368836" y="60001"/>
                    <a:pt x="376229" y="60001"/>
                  </a:cubicBezTo>
                  <a:cubicBezTo>
                    <a:pt x="380337" y="60001"/>
                    <a:pt x="382801" y="58358"/>
                    <a:pt x="382801" y="58358"/>
                  </a:cubicBezTo>
                  <a:lnTo>
                    <a:pt x="381979" y="53429"/>
                  </a:lnTo>
                  <a:cubicBezTo>
                    <a:pt x="381158" y="53429"/>
                    <a:pt x="379515" y="54251"/>
                    <a:pt x="377051" y="54251"/>
                  </a:cubicBezTo>
                  <a:cubicBezTo>
                    <a:pt x="372944" y="54251"/>
                    <a:pt x="371301" y="51786"/>
                    <a:pt x="371301" y="46036"/>
                  </a:cubicBezTo>
                  <a:lnTo>
                    <a:pt x="371301" y="26322"/>
                  </a:lnTo>
                  <a:lnTo>
                    <a:pt x="381158" y="26322"/>
                  </a:lnTo>
                  <a:lnTo>
                    <a:pt x="382801" y="19750"/>
                  </a:lnTo>
                  <a:close/>
                  <a:moveTo>
                    <a:pt x="354872" y="19750"/>
                  </a:moveTo>
                  <a:lnTo>
                    <a:pt x="345015" y="19750"/>
                  </a:lnTo>
                  <a:lnTo>
                    <a:pt x="345015" y="13179"/>
                  </a:lnTo>
                  <a:cubicBezTo>
                    <a:pt x="345015" y="7429"/>
                    <a:pt x="346658" y="5786"/>
                    <a:pt x="350765" y="5786"/>
                  </a:cubicBezTo>
                  <a:cubicBezTo>
                    <a:pt x="353229" y="5786"/>
                    <a:pt x="354872" y="6607"/>
                    <a:pt x="354872" y="6607"/>
                  </a:cubicBezTo>
                  <a:lnTo>
                    <a:pt x="355693" y="857"/>
                  </a:lnTo>
                  <a:cubicBezTo>
                    <a:pt x="354872" y="857"/>
                    <a:pt x="353229" y="36"/>
                    <a:pt x="350765" y="36"/>
                  </a:cubicBezTo>
                  <a:cubicBezTo>
                    <a:pt x="342550" y="36"/>
                    <a:pt x="338443" y="4143"/>
                    <a:pt x="338443" y="13179"/>
                  </a:cubicBezTo>
                  <a:lnTo>
                    <a:pt x="338443" y="19750"/>
                  </a:lnTo>
                  <a:lnTo>
                    <a:pt x="332693" y="20572"/>
                  </a:lnTo>
                  <a:lnTo>
                    <a:pt x="332693" y="25500"/>
                  </a:lnTo>
                  <a:lnTo>
                    <a:pt x="338443" y="25500"/>
                  </a:lnTo>
                  <a:lnTo>
                    <a:pt x="338443" y="58358"/>
                  </a:lnTo>
                  <a:lnTo>
                    <a:pt x="345015" y="58358"/>
                  </a:lnTo>
                  <a:lnTo>
                    <a:pt x="345015" y="25500"/>
                  </a:lnTo>
                  <a:lnTo>
                    <a:pt x="354051" y="25500"/>
                  </a:lnTo>
                  <a:lnTo>
                    <a:pt x="354872" y="19750"/>
                  </a:lnTo>
                  <a:close/>
                  <a:moveTo>
                    <a:pt x="325300" y="59179"/>
                  </a:moveTo>
                  <a:lnTo>
                    <a:pt x="325300" y="34536"/>
                  </a:lnTo>
                  <a:cubicBezTo>
                    <a:pt x="325300" y="23857"/>
                    <a:pt x="320372" y="18929"/>
                    <a:pt x="312157" y="18929"/>
                  </a:cubicBezTo>
                  <a:cubicBezTo>
                    <a:pt x="305586" y="18929"/>
                    <a:pt x="301479" y="22214"/>
                    <a:pt x="299836" y="24679"/>
                  </a:cubicBezTo>
                  <a:lnTo>
                    <a:pt x="299836" y="20572"/>
                  </a:lnTo>
                  <a:lnTo>
                    <a:pt x="294086" y="20572"/>
                  </a:lnTo>
                  <a:lnTo>
                    <a:pt x="294086" y="59179"/>
                  </a:lnTo>
                  <a:lnTo>
                    <a:pt x="300657" y="59179"/>
                  </a:lnTo>
                  <a:lnTo>
                    <a:pt x="300657" y="29607"/>
                  </a:lnTo>
                  <a:cubicBezTo>
                    <a:pt x="302300" y="27965"/>
                    <a:pt x="305586" y="25500"/>
                    <a:pt x="310514" y="25500"/>
                  </a:cubicBezTo>
                  <a:cubicBezTo>
                    <a:pt x="316264" y="25500"/>
                    <a:pt x="317907" y="28786"/>
                    <a:pt x="317907" y="36179"/>
                  </a:cubicBezTo>
                  <a:lnTo>
                    <a:pt x="317907" y="59179"/>
                  </a:lnTo>
                  <a:lnTo>
                    <a:pt x="325300" y="59179"/>
                  </a:lnTo>
                  <a:close/>
                  <a:moveTo>
                    <a:pt x="282586" y="19750"/>
                  </a:moveTo>
                  <a:lnTo>
                    <a:pt x="276014" y="19750"/>
                  </a:lnTo>
                  <a:lnTo>
                    <a:pt x="276014" y="49322"/>
                  </a:lnTo>
                  <a:cubicBezTo>
                    <a:pt x="274371" y="50965"/>
                    <a:pt x="271907" y="53429"/>
                    <a:pt x="266157" y="53429"/>
                  </a:cubicBezTo>
                  <a:cubicBezTo>
                    <a:pt x="261228" y="53429"/>
                    <a:pt x="258764" y="50143"/>
                    <a:pt x="258764" y="42750"/>
                  </a:cubicBezTo>
                  <a:lnTo>
                    <a:pt x="258764" y="19750"/>
                  </a:lnTo>
                  <a:lnTo>
                    <a:pt x="252192" y="19750"/>
                  </a:lnTo>
                  <a:lnTo>
                    <a:pt x="252192" y="43572"/>
                  </a:lnTo>
                  <a:cubicBezTo>
                    <a:pt x="252192" y="54251"/>
                    <a:pt x="256300" y="59179"/>
                    <a:pt x="264514" y="59179"/>
                  </a:cubicBezTo>
                  <a:cubicBezTo>
                    <a:pt x="271907" y="59179"/>
                    <a:pt x="275193" y="55072"/>
                    <a:pt x="276835" y="53429"/>
                  </a:cubicBezTo>
                  <a:lnTo>
                    <a:pt x="276835" y="57536"/>
                  </a:lnTo>
                  <a:lnTo>
                    <a:pt x="282586" y="57536"/>
                  </a:lnTo>
                  <a:lnTo>
                    <a:pt x="282586" y="19750"/>
                  </a:lnTo>
                  <a:close/>
                  <a:moveTo>
                    <a:pt x="244799" y="19750"/>
                  </a:moveTo>
                  <a:lnTo>
                    <a:pt x="236585" y="19750"/>
                  </a:lnTo>
                  <a:lnTo>
                    <a:pt x="223442" y="34536"/>
                  </a:lnTo>
                  <a:lnTo>
                    <a:pt x="220156" y="34536"/>
                  </a:lnTo>
                  <a:lnTo>
                    <a:pt x="220156" y="36"/>
                  </a:lnTo>
                  <a:lnTo>
                    <a:pt x="213585" y="857"/>
                  </a:lnTo>
                  <a:lnTo>
                    <a:pt x="213585" y="58358"/>
                  </a:lnTo>
                  <a:lnTo>
                    <a:pt x="220156" y="58358"/>
                  </a:lnTo>
                  <a:lnTo>
                    <a:pt x="220156" y="40286"/>
                  </a:lnTo>
                  <a:lnTo>
                    <a:pt x="223442" y="40286"/>
                  </a:lnTo>
                  <a:lnTo>
                    <a:pt x="236585" y="58358"/>
                  </a:lnTo>
                  <a:lnTo>
                    <a:pt x="244799" y="58358"/>
                  </a:lnTo>
                  <a:lnTo>
                    <a:pt x="228371" y="37000"/>
                  </a:lnTo>
                  <a:lnTo>
                    <a:pt x="244799" y="19750"/>
                  </a:lnTo>
                  <a:close/>
                  <a:moveTo>
                    <a:pt x="202085" y="19750"/>
                  </a:moveTo>
                  <a:lnTo>
                    <a:pt x="195513" y="19750"/>
                  </a:lnTo>
                  <a:lnTo>
                    <a:pt x="195513" y="49322"/>
                  </a:lnTo>
                  <a:cubicBezTo>
                    <a:pt x="193870" y="50965"/>
                    <a:pt x="191406" y="53429"/>
                    <a:pt x="185656" y="53429"/>
                  </a:cubicBezTo>
                  <a:cubicBezTo>
                    <a:pt x="180727" y="53429"/>
                    <a:pt x="178263" y="50143"/>
                    <a:pt x="178263" y="42750"/>
                  </a:cubicBezTo>
                  <a:lnTo>
                    <a:pt x="178263" y="19750"/>
                  </a:lnTo>
                  <a:lnTo>
                    <a:pt x="171692" y="19750"/>
                  </a:lnTo>
                  <a:lnTo>
                    <a:pt x="171692" y="43572"/>
                  </a:lnTo>
                  <a:cubicBezTo>
                    <a:pt x="171692" y="54251"/>
                    <a:pt x="175799" y="59179"/>
                    <a:pt x="184013" y="59179"/>
                  </a:cubicBezTo>
                  <a:cubicBezTo>
                    <a:pt x="191406" y="59179"/>
                    <a:pt x="194692" y="55072"/>
                    <a:pt x="196335" y="53429"/>
                  </a:cubicBezTo>
                  <a:lnTo>
                    <a:pt x="196335" y="57536"/>
                  </a:lnTo>
                  <a:lnTo>
                    <a:pt x="202085" y="57536"/>
                  </a:lnTo>
                  <a:lnTo>
                    <a:pt x="202085" y="19750"/>
                  </a:lnTo>
                  <a:close/>
                  <a:moveTo>
                    <a:pt x="162656" y="2500"/>
                  </a:moveTo>
                  <a:lnTo>
                    <a:pt x="126513" y="2500"/>
                  </a:lnTo>
                  <a:lnTo>
                    <a:pt x="126513" y="8250"/>
                  </a:lnTo>
                  <a:lnTo>
                    <a:pt x="153620" y="8250"/>
                  </a:lnTo>
                  <a:lnTo>
                    <a:pt x="125691" y="53429"/>
                  </a:lnTo>
                  <a:lnTo>
                    <a:pt x="125691" y="57536"/>
                  </a:lnTo>
                  <a:lnTo>
                    <a:pt x="164299" y="57536"/>
                  </a:lnTo>
                  <a:lnTo>
                    <a:pt x="165120" y="51786"/>
                  </a:lnTo>
                  <a:lnTo>
                    <a:pt x="134727" y="51786"/>
                  </a:lnTo>
                  <a:lnTo>
                    <a:pt x="162656" y="6607"/>
                  </a:lnTo>
                  <a:lnTo>
                    <a:pt x="162656" y="2500"/>
                  </a:lnTo>
                  <a:close/>
                  <a:moveTo>
                    <a:pt x="84619" y="23857"/>
                  </a:moveTo>
                  <a:cubicBezTo>
                    <a:pt x="89548" y="23857"/>
                    <a:pt x="92012" y="27143"/>
                    <a:pt x="92012" y="32072"/>
                  </a:cubicBezTo>
                  <a:lnTo>
                    <a:pt x="92012" y="34536"/>
                  </a:lnTo>
                  <a:lnTo>
                    <a:pt x="74762" y="34536"/>
                  </a:lnTo>
                  <a:cubicBezTo>
                    <a:pt x="75583" y="27965"/>
                    <a:pt x="79691" y="23857"/>
                    <a:pt x="84619" y="23857"/>
                  </a:cubicBezTo>
                  <a:moveTo>
                    <a:pt x="98584" y="33715"/>
                  </a:moveTo>
                  <a:cubicBezTo>
                    <a:pt x="98584" y="23857"/>
                    <a:pt x="93655" y="18107"/>
                    <a:pt x="85441" y="18107"/>
                  </a:cubicBezTo>
                  <a:cubicBezTo>
                    <a:pt x="76405" y="18107"/>
                    <a:pt x="69012" y="24679"/>
                    <a:pt x="69012" y="37822"/>
                  </a:cubicBezTo>
                  <a:cubicBezTo>
                    <a:pt x="69012" y="52608"/>
                    <a:pt x="75583" y="58358"/>
                    <a:pt x="86262" y="58358"/>
                  </a:cubicBezTo>
                  <a:cubicBezTo>
                    <a:pt x="94476" y="58358"/>
                    <a:pt x="97762" y="55072"/>
                    <a:pt x="99405" y="53429"/>
                  </a:cubicBezTo>
                  <a:lnTo>
                    <a:pt x="97762" y="48500"/>
                  </a:lnTo>
                  <a:cubicBezTo>
                    <a:pt x="96941" y="49322"/>
                    <a:pt x="93655" y="51786"/>
                    <a:pt x="87905" y="51786"/>
                  </a:cubicBezTo>
                  <a:cubicBezTo>
                    <a:pt x="80512" y="51786"/>
                    <a:pt x="76405" y="47679"/>
                    <a:pt x="76405" y="38643"/>
                  </a:cubicBezTo>
                  <a:lnTo>
                    <a:pt x="98584" y="38643"/>
                  </a:lnTo>
                  <a:cubicBezTo>
                    <a:pt x="97762" y="38643"/>
                    <a:pt x="98584" y="36179"/>
                    <a:pt x="98584" y="33715"/>
                  </a:cubicBezTo>
                  <a:moveTo>
                    <a:pt x="59155" y="19750"/>
                  </a:moveTo>
                  <a:lnTo>
                    <a:pt x="52583" y="19750"/>
                  </a:lnTo>
                  <a:lnTo>
                    <a:pt x="52583" y="58358"/>
                  </a:lnTo>
                  <a:lnTo>
                    <a:pt x="59155" y="58358"/>
                  </a:lnTo>
                  <a:lnTo>
                    <a:pt x="59155" y="19750"/>
                  </a:lnTo>
                  <a:close/>
                  <a:moveTo>
                    <a:pt x="60798" y="5786"/>
                  </a:moveTo>
                  <a:cubicBezTo>
                    <a:pt x="60798" y="3321"/>
                    <a:pt x="58333" y="857"/>
                    <a:pt x="55869" y="857"/>
                  </a:cubicBezTo>
                  <a:cubicBezTo>
                    <a:pt x="53405" y="857"/>
                    <a:pt x="50940" y="2500"/>
                    <a:pt x="50940" y="5786"/>
                  </a:cubicBezTo>
                  <a:cubicBezTo>
                    <a:pt x="50940" y="9071"/>
                    <a:pt x="52583" y="10714"/>
                    <a:pt x="55869" y="10714"/>
                  </a:cubicBezTo>
                  <a:cubicBezTo>
                    <a:pt x="58333" y="9893"/>
                    <a:pt x="60798" y="8250"/>
                    <a:pt x="60798" y="5786"/>
                  </a:cubicBezTo>
                  <a:moveTo>
                    <a:pt x="11511" y="8250"/>
                  </a:moveTo>
                  <a:cubicBezTo>
                    <a:pt x="26297" y="8250"/>
                    <a:pt x="34512" y="13179"/>
                    <a:pt x="34512" y="28786"/>
                  </a:cubicBezTo>
                  <a:cubicBezTo>
                    <a:pt x="34512" y="45215"/>
                    <a:pt x="26297" y="51786"/>
                    <a:pt x="10690" y="51786"/>
                  </a:cubicBezTo>
                  <a:lnTo>
                    <a:pt x="7404" y="51786"/>
                  </a:lnTo>
                  <a:lnTo>
                    <a:pt x="7404" y="8250"/>
                  </a:lnTo>
                  <a:lnTo>
                    <a:pt x="11511" y="8250"/>
                  </a:lnTo>
                  <a:close/>
                  <a:moveTo>
                    <a:pt x="10690" y="58358"/>
                  </a:moveTo>
                  <a:cubicBezTo>
                    <a:pt x="30404" y="58358"/>
                    <a:pt x="41905" y="49322"/>
                    <a:pt x="41905" y="28786"/>
                  </a:cubicBezTo>
                  <a:cubicBezTo>
                    <a:pt x="41905" y="9893"/>
                    <a:pt x="32047" y="2500"/>
                    <a:pt x="11511" y="2500"/>
                  </a:cubicBezTo>
                  <a:lnTo>
                    <a:pt x="11" y="2500"/>
                  </a:lnTo>
                  <a:lnTo>
                    <a:pt x="11" y="58358"/>
                  </a:lnTo>
                  <a:lnTo>
                    <a:pt x="10690" y="58358"/>
                  </a:lnTo>
                  <a:close/>
                </a:path>
              </a:pathLst>
            </a:custGeom>
            <a:solidFill>
              <a:srgbClr val="57656C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2" name="Freihandform: Form 161">
              <a:extLst>
                <a:ext uri="{FF2B5EF4-FFF2-40B4-BE49-F238E27FC236}">
                  <a16:creationId xmlns:a16="http://schemas.microsoft.com/office/drawing/2014/main" id="{87B6ABCB-B387-6E17-8A2D-7E43ABACCB27}"/>
                </a:ext>
              </a:extLst>
            </p:cNvPr>
            <p:cNvSpPr/>
            <p:nvPr/>
          </p:nvSpPr>
          <p:spPr>
            <a:xfrm>
              <a:off x="1232915" y="5998578"/>
              <a:ext cx="58322" cy="100215"/>
            </a:xfrm>
            <a:custGeom>
              <a:avLst/>
              <a:gdLst>
                <a:gd name="connsiteX0" fmla="*/ 34509 w 58322"/>
                <a:gd name="connsiteY0" fmla="*/ 40 h 100215"/>
                <a:gd name="connsiteX1" fmla="*/ 9 w 58322"/>
                <a:gd name="connsiteY1" fmla="*/ 50148 h 100215"/>
                <a:gd name="connsiteX2" fmla="*/ 34509 w 58322"/>
                <a:gd name="connsiteY2" fmla="*/ 100255 h 100215"/>
                <a:gd name="connsiteX3" fmla="*/ 58331 w 58322"/>
                <a:gd name="connsiteY3" fmla="*/ 100255 h 100215"/>
                <a:gd name="connsiteX4" fmla="*/ 21366 w 58322"/>
                <a:gd name="connsiteY4" fmla="*/ 48505 h 100215"/>
                <a:gd name="connsiteX5" fmla="*/ 55867 w 58322"/>
                <a:gd name="connsiteY5" fmla="*/ 40 h 100215"/>
                <a:gd name="connsiteX6" fmla="*/ 34509 w 58322"/>
                <a:gd name="connsiteY6" fmla="*/ 40 h 10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22" h="100215">
                  <a:moveTo>
                    <a:pt x="34509" y="40"/>
                  </a:moveTo>
                  <a:lnTo>
                    <a:pt x="9" y="50148"/>
                  </a:lnTo>
                  <a:lnTo>
                    <a:pt x="34509" y="100255"/>
                  </a:lnTo>
                  <a:lnTo>
                    <a:pt x="58331" y="100255"/>
                  </a:lnTo>
                  <a:lnTo>
                    <a:pt x="21366" y="48505"/>
                  </a:lnTo>
                  <a:lnTo>
                    <a:pt x="55867" y="40"/>
                  </a:lnTo>
                  <a:lnTo>
                    <a:pt x="34509" y="40"/>
                  </a:lnTo>
                  <a:close/>
                </a:path>
              </a:pathLst>
            </a:custGeom>
            <a:solidFill>
              <a:srgbClr val="008DB4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3" name="Freihandform: Form 162">
              <a:extLst>
                <a:ext uri="{FF2B5EF4-FFF2-40B4-BE49-F238E27FC236}">
                  <a16:creationId xmlns:a16="http://schemas.microsoft.com/office/drawing/2014/main" id="{C0324B48-0DCD-50C1-F0B9-53CC26DA7935}"/>
                </a:ext>
              </a:extLst>
            </p:cNvPr>
            <p:cNvSpPr/>
            <p:nvPr/>
          </p:nvSpPr>
          <p:spPr>
            <a:xfrm>
              <a:off x="455014" y="6162865"/>
              <a:ext cx="108429" cy="47643"/>
            </a:xfrm>
            <a:custGeom>
              <a:avLst/>
              <a:gdLst>
                <a:gd name="connsiteX0" fmla="*/ 107630 w 108429"/>
                <a:gd name="connsiteY0" fmla="*/ 38 h 47643"/>
                <a:gd name="connsiteX1" fmla="*/ 97773 w 108429"/>
                <a:gd name="connsiteY1" fmla="*/ 38 h 47643"/>
                <a:gd name="connsiteX2" fmla="*/ 88737 w 108429"/>
                <a:gd name="connsiteY2" fmla="*/ 15645 h 47643"/>
                <a:gd name="connsiteX3" fmla="*/ 80522 w 108429"/>
                <a:gd name="connsiteY3" fmla="*/ 859 h 47643"/>
                <a:gd name="connsiteX4" fmla="*/ 69844 w 108429"/>
                <a:gd name="connsiteY4" fmla="*/ 859 h 47643"/>
                <a:gd name="connsiteX5" fmla="*/ 83808 w 108429"/>
                <a:gd name="connsiteY5" fmla="*/ 23859 h 47643"/>
                <a:gd name="connsiteX6" fmla="*/ 69844 w 108429"/>
                <a:gd name="connsiteY6" fmla="*/ 47681 h 47643"/>
                <a:gd name="connsiteX7" fmla="*/ 79701 w 108429"/>
                <a:gd name="connsiteY7" fmla="*/ 47681 h 47643"/>
                <a:gd name="connsiteX8" fmla="*/ 88737 w 108429"/>
                <a:gd name="connsiteY8" fmla="*/ 32074 h 47643"/>
                <a:gd name="connsiteX9" fmla="*/ 97773 w 108429"/>
                <a:gd name="connsiteY9" fmla="*/ 47681 h 47643"/>
                <a:gd name="connsiteX10" fmla="*/ 108451 w 108429"/>
                <a:gd name="connsiteY10" fmla="*/ 47681 h 47643"/>
                <a:gd name="connsiteX11" fmla="*/ 93665 w 108429"/>
                <a:gd name="connsiteY11" fmla="*/ 23859 h 47643"/>
                <a:gd name="connsiteX12" fmla="*/ 107630 w 108429"/>
                <a:gd name="connsiteY12" fmla="*/ 38 h 47643"/>
                <a:gd name="connsiteX13" fmla="*/ 63272 w 108429"/>
                <a:gd name="connsiteY13" fmla="*/ 15645 h 47643"/>
                <a:gd name="connsiteX14" fmla="*/ 49308 w 108429"/>
                <a:gd name="connsiteY14" fmla="*/ 2502 h 47643"/>
                <a:gd name="connsiteX15" fmla="*/ 36165 w 108429"/>
                <a:gd name="connsiteY15" fmla="*/ 8252 h 47643"/>
                <a:gd name="connsiteX16" fmla="*/ 39451 w 108429"/>
                <a:gd name="connsiteY16" fmla="*/ 14002 h 47643"/>
                <a:gd name="connsiteX17" fmla="*/ 48486 w 108429"/>
                <a:gd name="connsiteY17" fmla="*/ 9895 h 47643"/>
                <a:gd name="connsiteX18" fmla="*/ 55058 w 108429"/>
                <a:gd name="connsiteY18" fmla="*/ 16466 h 47643"/>
                <a:gd name="connsiteX19" fmla="*/ 37808 w 108429"/>
                <a:gd name="connsiteY19" fmla="*/ 41931 h 47643"/>
                <a:gd name="connsiteX20" fmla="*/ 38629 w 108429"/>
                <a:gd name="connsiteY20" fmla="*/ 46860 h 47643"/>
                <a:gd name="connsiteX21" fmla="*/ 64094 w 108429"/>
                <a:gd name="connsiteY21" fmla="*/ 46860 h 47643"/>
                <a:gd name="connsiteX22" fmla="*/ 64094 w 108429"/>
                <a:gd name="connsiteY22" fmla="*/ 40288 h 47643"/>
                <a:gd name="connsiteX23" fmla="*/ 48486 w 108429"/>
                <a:gd name="connsiteY23" fmla="*/ 40288 h 47643"/>
                <a:gd name="connsiteX24" fmla="*/ 63272 w 108429"/>
                <a:gd name="connsiteY24" fmla="*/ 15645 h 47643"/>
                <a:gd name="connsiteX25" fmla="*/ 21379 w 108429"/>
                <a:gd name="connsiteY25" fmla="*/ 16466 h 47643"/>
                <a:gd name="connsiteX26" fmla="*/ 11522 w 108429"/>
                <a:gd name="connsiteY26" fmla="*/ 25502 h 47643"/>
                <a:gd name="connsiteX27" fmla="*/ 9057 w 108429"/>
                <a:gd name="connsiteY27" fmla="*/ 25502 h 47643"/>
                <a:gd name="connsiteX28" fmla="*/ 9057 w 108429"/>
                <a:gd name="connsiteY28" fmla="*/ 8252 h 47643"/>
                <a:gd name="connsiteX29" fmla="*/ 11522 w 108429"/>
                <a:gd name="connsiteY29" fmla="*/ 8252 h 47643"/>
                <a:gd name="connsiteX30" fmla="*/ 21379 w 108429"/>
                <a:gd name="connsiteY30" fmla="*/ 16466 h 47643"/>
                <a:gd name="connsiteX31" fmla="*/ 31236 w 108429"/>
                <a:gd name="connsiteY31" fmla="*/ 15645 h 47643"/>
                <a:gd name="connsiteX32" fmla="*/ 11522 w 108429"/>
                <a:gd name="connsiteY32" fmla="*/ 38 h 47643"/>
                <a:gd name="connsiteX33" fmla="*/ 22 w 108429"/>
                <a:gd name="connsiteY33" fmla="*/ 38 h 47643"/>
                <a:gd name="connsiteX34" fmla="*/ 22 w 108429"/>
                <a:gd name="connsiteY34" fmla="*/ 46860 h 47643"/>
                <a:gd name="connsiteX35" fmla="*/ 9057 w 108429"/>
                <a:gd name="connsiteY35" fmla="*/ 46860 h 47643"/>
                <a:gd name="connsiteX36" fmla="*/ 9057 w 108429"/>
                <a:gd name="connsiteY36" fmla="*/ 32074 h 47643"/>
                <a:gd name="connsiteX37" fmla="*/ 11522 w 108429"/>
                <a:gd name="connsiteY37" fmla="*/ 32074 h 47643"/>
                <a:gd name="connsiteX38" fmla="*/ 31236 w 108429"/>
                <a:gd name="connsiteY38" fmla="*/ 15645 h 4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8429" h="47643">
                  <a:moveTo>
                    <a:pt x="107630" y="38"/>
                  </a:moveTo>
                  <a:lnTo>
                    <a:pt x="97773" y="38"/>
                  </a:lnTo>
                  <a:lnTo>
                    <a:pt x="88737" y="15645"/>
                  </a:lnTo>
                  <a:lnTo>
                    <a:pt x="80522" y="859"/>
                  </a:lnTo>
                  <a:lnTo>
                    <a:pt x="69844" y="859"/>
                  </a:lnTo>
                  <a:lnTo>
                    <a:pt x="83808" y="23859"/>
                  </a:lnTo>
                  <a:lnTo>
                    <a:pt x="69844" y="47681"/>
                  </a:lnTo>
                  <a:lnTo>
                    <a:pt x="79701" y="47681"/>
                  </a:lnTo>
                  <a:lnTo>
                    <a:pt x="88737" y="32074"/>
                  </a:lnTo>
                  <a:lnTo>
                    <a:pt x="97773" y="47681"/>
                  </a:lnTo>
                  <a:lnTo>
                    <a:pt x="108451" y="47681"/>
                  </a:lnTo>
                  <a:lnTo>
                    <a:pt x="93665" y="23859"/>
                  </a:lnTo>
                  <a:lnTo>
                    <a:pt x="107630" y="38"/>
                  </a:lnTo>
                  <a:close/>
                  <a:moveTo>
                    <a:pt x="63272" y="15645"/>
                  </a:moveTo>
                  <a:cubicBezTo>
                    <a:pt x="63272" y="7431"/>
                    <a:pt x="57522" y="2502"/>
                    <a:pt x="49308" y="2502"/>
                  </a:cubicBezTo>
                  <a:cubicBezTo>
                    <a:pt x="41915" y="2502"/>
                    <a:pt x="37808" y="5788"/>
                    <a:pt x="36165" y="8252"/>
                  </a:cubicBezTo>
                  <a:lnTo>
                    <a:pt x="39451" y="14002"/>
                  </a:lnTo>
                  <a:cubicBezTo>
                    <a:pt x="41094" y="12359"/>
                    <a:pt x="43558" y="9895"/>
                    <a:pt x="48486" y="9895"/>
                  </a:cubicBezTo>
                  <a:cubicBezTo>
                    <a:pt x="52594" y="9895"/>
                    <a:pt x="55058" y="12359"/>
                    <a:pt x="55058" y="16466"/>
                  </a:cubicBezTo>
                  <a:cubicBezTo>
                    <a:pt x="55058" y="22216"/>
                    <a:pt x="52594" y="26324"/>
                    <a:pt x="37808" y="41931"/>
                  </a:cubicBezTo>
                  <a:lnTo>
                    <a:pt x="38629" y="46860"/>
                  </a:lnTo>
                  <a:lnTo>
                    <a:pt x="64094" y="46860"/>
                  </a:lnTo>
                  <a:lnTo>
                    <a:pt x="64094" y="40288"/>
                  </a:lnTo>
                  <a:lnTo>
                    <a:pt x="48486" y="40288"/>
                  </a:lnTo>
                  <a:cubicBezTo>
                    <a:pt x="58344" y="30431"/>
                    <a:pt x="63272" y="23859"/>
                    <a:pt x="63272" y="15645"/>
                  </a:cubicBezTo>
                  <a:moveTo>
                    <a:pt x="21379" y="16466"/>
                  </a:moveTo>
                  <a:cubicBezTo>
                    <a:pt x="21379" y="22216"/>
                    <a:pt x="18093" y="25502"/>
                    <a:pt x="11522" y="25502"/>
                  </a:cubicBezTo>
                  <a:lnTo>
                    <a:pt x="9057" y="25502"/>
                  </a:lnTo>
                  <a:lnTo>
                    <a:pt x="9057" y="8252"/>
                  </a:lnTo>
                  <a:lnTo>
                    <a:pt x="11522" y="8252"/>
                  </a:lnTo>
                  <a:cubicBezTo>
                    <a:pt x="18093" y="8252"/>
                    <a:pt x="21379" y="10716"/>
                    <a:pt x="21379" y="16466"/>
                  </a:cubicBezTo>
                  <a:moveTo>
                    <a:pt x="31236" y="15645"/>
                  </a:moveTo>
                  <a:cubicBezTo>
                    <a:pt x="31236" y="5788"/>
                    <a:pt x="24665" y="38"/>
                    <a:pt x="11522" y="38"/>
                  </a:cubicBezTo>
                  <a:lnTo>
                    <a:pt x="22" y="38"/>
                  </a:lnTo>
                  <a:lnTo>
                    <a:pt x="22" y="46860"/>
                  </a:lnTo>
                  <a:lnTo>
                    <a:pt x="9057" y="46860"/>
                  </a:lnTo>
                  <a:lnTo>
                    <a:pt x="9057" y="32074"/>
                  </a:lnTo>
                  <a:lnTo>
                    <a:pt x="11522" y="32074"/>
                  </a:lnTo>
                  <a:cubicBezTo>
                    <a:pt x="23843" y="32074"/>
                    <a:pt x="31236" y="26324"/>
                    <a:pt x="31236" y="15645"/>
                  </a:cubicBezTo>
                </a:path>
              </a:pathLst>
            </a:custGeom>
            <a:solidFill>
              <a:srgbClr val="FFFFFF"/>
            </a:solidFill>
            <a:ln w="8214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72" name="Freihandform: Form 171">
            <a:extLst>
              <a:ext uri="{FF2B5EF4-FFF2-40B4-BE49-F238E27FC236}">
                <a16:creationId xmlns:a16="http://schemas.microsoft.com/office/drawing/2014/main" id="{B3A7C5C8-6D17-A70F-803D-FF3CC4A60368}"/>
              </a:ext>
            </a:extLst>
          </p:cNvPr>
          <p:cNvSpPr/>
          <p:nvPr userDrawn="1"/>
        </p:nvSpPr>
        <p:spPr>
          <a:xfrm>
            <a:off x="2019736" y="5591101"/>
            <a:ext cx="1903351" cy="1275274"/>
          </a:xfrm>
          <a:custGeom>
            <a:avLst/>
            <a:gdLst>
              <a:gd name="connsiteX0" fmla="*/ 204 w 1903351"/>
              <a:gd name="connsiteY0" fmla="*/ 2 h 1308547"/>
              <a:gd name="connsiteX1" fmla="*/ 1903555 w 1903351"/>
              <a:gd name="connsiteY1" fmla="*/ 2 h 1308547"/>
              <a:gd name="connsiteX2" fmla="*/ 1903555 w 1903351"/>
              <a:gd name="connsiteY2" fmla="*/ 1308550 h 1308547"/>
              <a:gd name="connsiteX3" fmla="*/ 204 w 1903351"/>
              <a:gd name="connsiteY3" fmla="*/ 1308550 h 130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3351" h="1308547">
                <a:moveTo>
                  <a:pt x="204" y="2"/>
                </a:moveTo>
                <a:lnTo>
                  <a:pt x="1903555" y="2"/>
                </a:lnTo>
                <a:lnTo>
                  <a:pt x="1903555" y="1308550"/>
                </a:lnTo>
                <a:lnTo>
                  <a:pt x="204" y="1308550"/>
                </a:lnTo>
                <a:close/>
              </a:path>
            </a:pathLst>
          </a:custGeom>
          <a:solidFill>
            <a:srgbClr val="FFFFFF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3" name="Freihandform: Form 172">
            <a:extLst>
              <a:ext uri="{FF2B5EF4-FFF2-40B4-BE49-F238E27FC236}">
                <a16:creationId xmlns:a16="http://schemas.microsoft.com/office/drawing/2014/main" id="{34BF1584-FB25-7788-3158-550BE4895721}"/>
              </a:ext>
            </a:extLst>
          </p:cNvPr>
          <p:cNvSpPr/>
          <p:nvPr userDrawn="1"/>
        </p:nvSpPr>
        <p:spPr>
          <a:xfrm>
            <a:off x="2621195" y="5978750"/>
            <a:ext cx="718360" cy="344198"/>
          </a:xfrm>
          <a:custGeom>
            <a:avLst/>
            <a:gdLst>
              <a:gd name="connsiteX0" fmla="*/ 572203 w 718360"/>
              <a:gd name="connsiteY0" fmla="*/ 342708 h 344198"/>
              <a:gd name="connsiteX1" fmla="*/ 572203 w 718360"/>
              <a:gd name="connsiteY1" fmla="*/ 303939 h 344198"/>
              <a:gd name="connsiteX2" fmla="*/ 569626 w 718360"/>
              <a:gd name="connsiteY2" fmla="*/ 292986 h 344198"/>
              <a:gd name="connsiteX3" fmla="*/ 561812 w 718360"/>
              <a:gd name="connsiteY3" fmla="*/ 289646 h 344198"/>
              <a:gd name="connsiteX4" fmla="*/ 554334 w 718360"/>
              <a:gd name="connsiteY4" fmla="*/ 291912 h 344198"/>
              <a:gd name="connsiteX5" fmla="*/ 549583 w 718360"/>
              <a:gd name="connsiteY5" fmla="*/ 296301 h 344198"/>
              <a:gd name="connsiteX6" fmla="*/ 549583 w 718360"/>
              <a:gd name="connsiteY6" fmla="*/ 342708 h 344198"/>
              <a:gd name="connsiteX7" fmla="*/ 539486 w 718360"/>
              <a:gd name="connsiteY7" fmla="*/ 342708 h 344198"/>
              <a:gd name="connsiteX8" fmla="*/ 539486 w 718360"/>
              <a:gd name="connsiteY8" fmla="*/ 254050 h 344198"/>
              <a:gd name="connsiteX9" fmla="*/ 549583 w 718360"/>
              <a:gd name="connsiteY9" fmla="*/ 252908 h 344198"/>
              <a:gd name="connsiteX10" fmla="*/ 549583 w 718360"/>
              <a:gd name="connsiteY10" fmla="*/ 288655 h 344198"/>
              <a:gd name="connsiteX11" fmla="*/ 549826 w 718360"/>
              <a:gd name="connsiteY11" fmla="*/ 288655 h 344198"/>
              <a:gd name="connsiteX12" fmla="*/ 551413 w 718360"/>
              <a:gd name="connsiteY12" fmla="*/ 286649 h 344198"/>
              <a:gd name="connsiteX13" fmla="*/ 554334 w 718360"/>
              <a:gd name="connsiteY13" fmla="*/ 284140 h 344198"/>
              <a:gd name="connsiteX14" fmla="*/ 558891 w 718360"/>
              <a:gd name="connsiteY14" fmla="*/ 281941 h 344198"/>
              <a:gd name="connsiteX15" fmla="*/ 565203 w 718360"/>
              <a:gd name="connsiteY15" fmla="*/ 281000 h 344198"/>
              <a:gd name="connsiteX16" fmla="*/ 577675 w 718360"/>
              <a:gd name="connsiteY16" fmla="*/ 286154 h 344198"/>
              <a:gd name="connsiteX17" fmla="*/ 582300 w 718360"/>
              <a:gd name="connsiteY17" fmla="*/ 303201 h 344198"/>
              <a:gd name="connsiteX18" fmla="*/ 582300 w 718360"/>
              <a:gd name="connsiteY18" fmla="*/ 342708 h 344198"/>
              <a:gd name="connsiteX19" fmla="*/ 572203 w 718360"/>
              <a:gd name="connsiteY19" fmla="*/ 342708 h 344198"/>
              <a:gd name="connsiteX20" fmla="*/ 524613 w 718360"/>
              <a:gd name="connsiteY20" fmla="*/ 294169 h 344198"/>
              <a:gd name="connsiteX21" fmla="*/ 523421 w 718360"/>
              <a:gd name="connsiteY21" fmla="*/ 293045 h 344198"/>
              <a:gd name="connsiteX22" fmla="*/ 521365 w 718360"/>
              <a:gd name="connsiteY22" fmla="*/ 291542 h 344198"/>
              <a:gd name="connsiteX23" fmla="*/ 518352 w 718360"/>
              <a:gd name="connsiteY23" fmla="*/ 290233 h 344198"/>
              <a:gd name="connsiteX24" fmla="*/ 514365 w 718360"/>
              <a:gd name="connsiteY24" fmla="*/ 289646 h 344198"/>
              <a:gd name="connsiteX25" fmla="*/ 508305 w 718360"/>
              <a:gd name="connsiteY25" fmla="*/ 290846 h 344198"/>
              <a:gd name="connsiteX26" fmla="*/ 503454 w 718360"/>
              <a:gd name="connsiteY26" fmla="*/ 294673 h 344198"/>
              <a:gd name="connsiteX27" fmla="*/ 500172 w 718360"/>
              <a:gd name="connsiteY27" fmla="*/ 301505 h 344198"/>
              <a:gd name="connsiteX28" fmla="*/ 499022 w 718360"/>
              <a:gd name="connsiteY28" fmla="*/ 311728 h 344198"/>
              <a:gd name="connsiteX29" fmla="*/ 500054 w 718360"/>
              <a:gd name="connsiteY29" fmla="*/ 322891 h 344198"/>
              <a:gd name="connsiteX30" fmla="*/ 503026 w 718360"/>
              <a:gd name="connsiteY30" fmla="*/ 330101 h 344198"/>
              <a:gd name="connsiteX31" fmla="*/ 507566 w 718360"/>
              <a:gd name="connsiteY31" fmla="*/ 333987 h 344198"/>
              <a:gd name="connsiteX32" fmla="*/ 513484 w 718360"/>
              <a:gd name="connsiteY32" fmla="*/ 335179 h 344198"/>
              <a:gd name="connsiteX33" fmla="*/ 520568 w 718360"/>
              <a:gd name="connsiteY33" fmla="*/ 333542 h 344198"/>
              <a:gd name="connsiteX34" fmla="*/ 523975 w 718360"/>
              <a:gd name="connsiteY34" fmla="*/ 330907 h 344198"/>
              <a:gd name="connsiteX35" fmla="*/ 528105 w 718360"/>
              <a:gd name="connsiteY35" fmla="*/ 337932 h 344198"/>
              <a:gd name="connsiteX36" fmla="*/ 526300 w 718360"/>
              <a:gd name="connsiteY36" fmla="*/ 339753 h 344198"/>
              <a:gd name="connsiteX37" fmla="*/ 523237 w 718360"/>
              <a:gd name="connsiteY37" fmla="*/ 341826 h 344198"/>
              <a:gd name="connsiteX38" fmla="*/ 518679 w 718360"/>
              <a:gd name="connsiteY38" fmla="*/ 343522 h 344198"/>
              <a:gd name="connsiteX39" fmla="*/ 512502 w 718360"/>
              <a:gd name="connsiteY39" fmla="*/ 344202 h 344198"/>
              <a:gd name="connsiteX40" fmla="*/ 503143 w 718360"/>
              <a:gd name="connsiteY40" fmla="*/ 342573 h 344198"/>
              <a:gd name="connsiteX41" fmla="*/ 495497 w 718360"/>
              <a:gd name="connsiteY41" fmla="*/ 337185 h 344198"/>
              <a:gd name="connsiteX42" fmla="*/ 490385 w 718360"/>
              <a:gd name="connsiteY42" fmla="*/ 327398 h 344198"/>
              <a:gd name="connsiteX43" fmla="*/ 488514 w 718360"/>
              <a:gd name="connsiteY43" fmla="*/ 312484 h 344198"/>
              <a:gd name="connsiteX44" fmla="*/ 490738 w 718360"/>
              <a:gd name="connsiteY44" fmla="*/ 297812 h 344198"/>
              <a:gd name="connsiteX45" fmla="*/ 496647 w 718360"/>
              <a:gd name="connsiteY45" fmla="*/ 288101 h 344198"/>
              <a:gd name="connsiteX46" fmla="*/ 504679 w 718360"/>
              <a:gd name="connsiteY46" fmla="*/ 282687 h 344198"/>
              <a:gd name="connsiteX47" fmla="*/ 513601 w 718360"/>
              <a:gd name="connsiteY47" fmla="*/ 281000 h 344198"/>
              <a:gd name="connsiteX48" fmla="*/ 519552 w 718360"/>
              <a:gd name="connsiteY48" fmla="*/ 281622 h 344198"/>
              <a:gd name="connsiteX49" fmla="*/ 523925 w 718360"/>
              <a:gd name="connsiteY49" fmla="*/ 283208 h 344198"/>
              <a:gd name="connsiteX50" fmla="*/ 526913 w 718360"/>
              <a:gd name="connsiteY50" fmla="*/ 285214 h 344198"/>
              <a:gd name="connsiteX51" fmla="*/ 528860 w 718360"/>
              <a:gd name="connsiteY51" fmla="*/ 287018 h 344198"/>
              <a:gd name="connsiteX52" fmla="*/ 524613 w 718360"/>
              <a:gd name="connsiteY52" fmla="*/ 294169 h 344198"/>
              <a:gd name="connsiteX53" fmla="*/ 482764 w 718360"/>
              <a:gd name="connsiteY53" fmla="*/ 291408 h 344198"/>
              <a:gd name="connsiteX54" fmla="*/ 481136 w 718360"/>
              <a:gd name="connsiteY54" fmla="*/ 290779 h 344198"/>
              <a:gd name="connsiteX55" fmla="*/ 477779 w 718360"/>
              <a:gd name="connsiteY55" fmla="*/ 290409 h 344198"/>
              <a:gd name="connsiteX56" fmla="*/ 470334 w 718360"/>
              <a:gd name="connsiteY56" fmla="*/ 292986 h 344198"/>
              <a:gd name="connsiteX57" fmla="*/ 466532 w 718360"/>
              <a:gd name="connsiteY57" fmla="*/ 298559 h 344198"/>
              <a:gd name="connsiteX58" fmla="*/ 466532 w 718360"/>
              <a:gd name="connsiteY58" fmla="*/ 342708 h 344198"/>
              <a:gd name="connsiteX59" fmla="*/ 456418 w 718360"/>
              <a:gd name="connsiteY59" fmla="*/ 342708 h 344198"/>
              <a:gd name="connsiteX60" fmla="*/ 456418 w 718360"/>
              <a:gd name="connsiteY60" fmla="*/ 282503 h 344198"/>
              <a:gd name="connsiteX61" fmla="*/ 465667 w 718360"/>
              <a:gd name="connsiteY61" fmla="*/ 282503 h 344198"/>
              <a:gd name="connsiteX62" fmla="*/ 465667 w 718360"/>
              <a:gd name="connsiteY62" fmla="*/ 290661 h 344198"/>
              <a:gd name="connsiteX63" fmla="*/ 465911 w 718360"/>
              <a:gd name="connsiteY63" fmla="*/ 290661 h 344198"/>
              <a:gd name="connsiteX64" fmla="*/ 467531 w 718360"/>
              <a:gd name="connsiteY64" fmla="*/ 287211 h 344198"/>
              <a:gd name="connsiteX65" fmla="*/ 470023 w 718360"/>
              <a:gd name="connsiteY65" fmla="*/ 284198 h 344198"/>
              <a:gd name="connsiteX66" fmla="*/ 473582 w 718360"/>
              <a:gd name="connsiteY66" fmla="*/ 282134 h 344198"/>
              <a:gd name="connsiteX67" fmla="*/ 478509 w 718360"/>
              <a:gd name="connsiteY67" fmla="*/ 281378 h 344198"/>
              <a:gd name="connsiteX68" fmla="*/ 481959 w 718360"/>
              <a:gd name="connsiteY68" fmla="*/ 281764 h 344198"/>
              <a:gd name="connsiteX69" fmla="*/ 484007 w 718360"/>
              <a:gd name="connsiteY69" fmla="*/ 282377 h 344198"/>
              <a:gd name="connsiteX70" fmla="*/ 482764 w 718360"/>
              <a:gd name="connsiteY70" fmla="*/ 291408 h 344198"/>
              <a:gd name="connsiteX71" fmla="*/ 421225 w 718360"/>
              <a:gd name="connsiteY71" fmla="*/ 335540 h 344198"/>
              <a:gd name="connsiteX72" fmla="*/ 424977 w 718360"/>
              <a:gd name="connsiteY72" fmla="*/ 334927 h 344198"/>
              <a:gd name="connsiteX73" fmla="*/ 427763 w 718360"/>
              <a:gd name="connsiteY73" fmla="*/ 333425 h 344198"/>
              <a:gd name="connsiteX74" fmla="*/ 429744 w 718360"/>
              <a:gd name="connsiteY74" fmla="*/ 331477 h 344198"/>
              <a:gd name="connsiteX75" fmla="*/ 431188 w 718360"/>
              <a:gd name="connsiteY75" fmla="*/ 329664 h 344198"/>
              <a:gd name="connsiteX76" fmla="*/ 431188 w 718360"/>
              <a:gd name="connsiteY76" fmla="*/ 316370 h 344198"/>
              <a:gd name="connsiteX77" fmla="*/ 427948 w 718360"/>
              <a:gd name="connsiteY77" fmla="*/ 316495 h 344198"/>
              <a:gd name="connsiteX78" fmla="*/ 416978 w 718360"/>
              <a:gd name="connsiteY78" fmla="*/ 318997 h 344198"/>
              <a:gd name="connsiteX79" fmla="*/ 413210 w 718360"/>
              <a:gd name="connsiteY79" fmla="*/ 326282 h 344198"/>
              <a:gd name="connsiteX80" fmla="*/ 415325 w 718360"/>
              <a:gd name="connsiteY80" fmla="*/ 333240 h 344198"/>
              <a:gd name="connsiteX81" fmla="*/ 421225 w 718360"/>
              <a:gd name="connsiteY81" fmla="*/ 335540 h 344198"/>
              <a:gd name="connsiteX82" fmla="*/ 403096 w 718360"/>
              <a:gd name="connsiteY82" fmla="*/ 327398 h 344198"/>
              <a:gd name="connsiteX83" fmla="*/ 405093 w 718360"/>
              <a:gd name="connsiteY83" fmla="*/ 318627 h 344198"/>
              <a:gd name="connsiteX84" fmla="*/ 410473 w 718360"/>
              <a:gd name="connsiteY84" fmla="*/ 312928 h 344198"/>
              <a:gd name="connsiteX85" fmla="*/ 418388 w 718360"/>
              <a:gd name="connsiteY85" fmla="*/ 309789 h 344198"/>
              <a:gd name="connsiteX86" fmla="*/ 428074 w 718360"/>
              <a:gd name="connsiteY86" fmla="*/ 308841 h 344198"/>
              <a:gd name="connsiteX87" fmla="*/ 431188 w 718360"/>
              <a:gd name="connsiteY87" fmla="*/ 308841 h 344198"/>
              <a:gd name="connsiteX88" fmla="*/ 431188 w 718360"/>
              <a:gd name="connsiteY88" fmla="*/ 303075 h 344198"/>
              <a:gd name="connsiteX89" fmla="*/ 428502 w 718360"/>
              <a:gd name="connsiteY89" fmla="*/ 292541 h 344198"/>
              <a:gd name="connsiteX90" fmla="*/ 420973 w 718360"/>
              <a:gd name="connsiteY90" fmla="*/ 289646 h 344198"/>
              <a:gd name="connsiteX91" fmla="*/ 413453 w 718360"/>
              <a:gd name="connsiteY91" fmla="*/ 291601 h 344198"/>
              <a:gd name="connsiteX92" fmla="*/ 408702 w 718360"/>
              <a:gd name="connsiteY92" fmla="*/ 295051 h 344198"/>
              <a:gd name="connsiteX93" fmla="*/ 404455 w 718360"/>
              <a:gd name="connsiteY93" fmla="*/ 288277 h 344198"/>
              <a:gd name="connsiteX94" fmla="*/ 407024 w 718360"/>
              <a:gd name="connsiteY94" fmla="*/ 286028 h 344198"/>
              <a:gd name="connsiteX95" fmla="*/ 410826 w 718360"/>
              <a:gd name="connsiteY95" fmla="*/ 283628 h 344198"/>
              <a:gd name="connsiteX96" fmla="*/ 415963 w 718360"/>
              <a:gd name="connsiteY96" fmla="*/ 281764 h 344198"/>
              <a:gd name="connsiteX97" fmla="*/ 422451 w 718360"/>
              <a:gd name="connsiteY97" fmla="*/ 281000 h 344198"/>
              <a:gd name="connsiteX98" fmla="*/ 436450 w 718360"/>
              <a:gd name="connsiteY98" fmla="*/ 286154 h 344198"/>
              <a:gd name="connsiteX99" fmla="*/ 441193 w 718360"/>
              <a:gd name="connsiteY99" fmla="*/ 302705 h 344198"/>
              <a:gd name="connsiteX100" fmla="*/ 441193 w 718360"/>
              <a:gd name="connsiteY100" fmla="*/ 330151 h 344198"/>
              <a:gd name="connsiteX101" fmla="*/ 441436 w 718360"/>
              <a:gd name="connsiteY101" fmla="*/ 337747 h 344198"/>
              <a:gd name="connsiteX102" fmla="*/ 441931 w 718360"/>
              <a:gd name="connsiteY102" fmla="*/ 342708 h 344198"/>
              <a:gd name="connsiteX103" fmla="*/ 432321 w 718360"/>
              <a:gd name="connsiteY103" fmla="*/ 342708 h 344198"/>
              <a:gd name="connsiteX104" fmla="*/ 431943 w 718360"/>
              <a:gd name="connsiteY104" fmla="*/ 336068 h 344198"/>
              <a:gd name="connsiteX105" fmla="*/ 431700 w 718360"/>
              <a:gd name="connsiteY105" fmla="*/ 336068 h 344198"/>
              <a:gd name="connsiteX106" fmla="*/ 430189 w 718360"/>
              <a:gd name="connsiteY106" fmla="*/ 338628 h 344198"/>
              <a:gd name="connsiteX107" fmla="*/ 427696 w 718360"/>
              <a:gd name="connsiteY107" fmla="*/ 341272 h 344198"/>
              <a:gd name="connsiteX108" fmla="*/ 424079 w 718360"/>
              <a:gd name="connsiteY108" fmla="*/ 343337 h 344198"/>
              <a:gd name="connsiteX109" fmla="*/ 419076 w 718360"/>
              <a:gd name="connsiteY109" fmla="*/ 344202 h 344198"/>
              <a:gd name="connsiteX110" fmla="*/ 412765 w 718360"/>
              <a:gd name="connsiteY110" fmla="*/ 342951 h 344198"/>
              <a:gd name="connsiteX111" fmla="*/ 407670 w 718360"/>
              <a:gd name="connsiteY111" fmla="*/ 339443 h 344198"/>
              <a:gd name="connsiteX112" fmla="*/ 404271 w 718360"/>
              <a:gd name="connsiteY112" fmla="*/ 334113 h 344198"/>
              <a:gd name="connsiteX113" fmla="*/ 403096 w 718360"/>
              <a:gd name="connsiteY113" fmla="*/ 327398 h 344198"/>
              <a:gd name="connsiteX114" fmla="*/ 374122 w 718360"/>
              <a:gd name="connsiteY114" fmla="*/ 289285 h 344198"/>
              <a:gd name="connsiteX115" fmla="*/ 365486 w 718360"/>
              <a:gd name="connsiteY115" fmla="*/ 293792 h 344198"/>
              <a:gd name="connsiteX116" fmla="*/ 361767 w 718360"/>
              <a:gd name="connsiteY116" fmla="*/ 306835 h 344198"/>
              <a:gd name="connsiteX117" fmla="*/ 383615 w 718360"/>
              <a:gd name="connsiteY117" fmla="*/ 306835 h 344198"/>
              <a:gd name="connsiteX118" fmla="*/ 383800 w 718360"/>
              <a:gd name="connsiteY118" fmla="*/ 305014 h 344198"/>
              <a:gd name="connsiteX119" fmla="*/ 383867 w 718360"/>
              <a:gd name="connsiteY119" fmla="*/ 302454 h 344198"/>
              <a:gd name="connsiteX120" fmla="*/ 381357 w 718360"/>
              <a:gd name="connsiteY120" fmla="*/ 292726 h 344198"/>
              <a:gd name="connsiteX121" fmla="*/ 374122 w 718360"/>
              <a:gd name="connsiteY121" fmla="*/ 289285 h 344198"/>
              <a:gd name="connsiteX122" fmla="*/ 393108 w 718360"/>
              <a:gd name="connsiteY122" fmla="*/ 302823 h 344198"/>
              <a:gd name="connsiteX123" fmla="*/ 392864 w 718360"/>
              <a:gd name="connsiteY123" fmla="*/ 309529 h 344198"/>
              <a:gd name="connsiteX124" fmla="*/ 392352 w 718360"/>
              <a:gd name="connsiteY124" fmla="*/ 314489 h 344198"/>
              <a:gd name="connsiteX125" fmla="*/ 361767 w 718360"/>
              <a:gd name="connsiteY125" fmla="*/ 314489 h 344198"/>
              <a:gd name="connsiteX126" fmla="*/ 366308 w 718360"/>
              <a:gd name="connsiteY126" fmla="*/ 330151 h 344198"/>
              <a:gd name="connsiteX127" fmla="*/ 377992 w 718360"/>
              <a:gd name="connsiteY127" fmla="*/ 335179 h 344198"/>
              <a:gd name="connsiteX128" fmla="*/ 382751 w 718360"/>
              <a:gd name="connsiteY128" fmla="*/ 334549 h 344198"/>
              <a:gd name="connsiteX129" fmla="*/ 386435 w 718360"/>
              <a:gd name="connsiteY129" fmla="*/ 333047 h 344198"/>
              <a:gd name="connsiteX130" fmla="*/ 389062 w 718360"/>
              <a:gd name="connsiteY130" fmla="*/ 331293 h 344198"/>
              <a:gd name="connsiteX131" fmla="*/ 390598 w 718360"/>
              <a:gd name="connsiteY131" fmla="*/ 329908 h 344198"/>
              <a:gd name="connsiteX132" fmla="*/ 394358 w 718360"/>
              <a:gd name="connsiteY132" fmla="*/ 337067 h 344198"/>
              <a:gd name="connsiteX133" fmla="*/ 392470 w 718360"/>
              <a:gd name="connsiteY133" fmla="*/ 338880 h 344198"/>
              <a:gd name="connsiteX134" fmla="*/ 389129 w 718360"/>
              <a:gd name="connsiteY134" fmla="*/ 341272 h 344198"/>
              <a:gd name="connsiteX135" fmla="*/ 383867 w 718360"/>
              <a:gd name="connsiteY135" fmla="*/ 343337 h 344198"/>
              <a:gd name="connsiteX136" fmla="*/ 376506 w 718360"/>
              <a:gd name="connsiteY136" fmla="*/ 344202 h 344198"/>
              <a:gd name="connsiteX137" fmla="*/ 366308 w 718360"/>
              <a:gd name="connsiteY137" fmla="*/ 342330 h 344198"/>
              <a:gd name="connsiteX138" fmla="*/ 358553 w 718360"/>
              <a:gd name="connsiteY138" fmla="*/ 336497 h 344198"/>
              <a:gd name="connsiteX139" fmla="*/ 353651 w 718360"/>
              <a:gd name="connsiteY139" fmla="*/ 326467 h 344198"/>
              <a:gd name="connsiteX140" fmla="*/ 351880 w 718360"/>
              <a:gd name="connsiteY140" fmla="*/ 311862 h 344198"/>
              <a:gd name="connsiteX141" fmla="*/ 353702 w 718360"/>
              <a:gd name="connsiteY141" fmla="*/ 297988 h 344198"/>
              <a:gd name="connsiteX142" fmla="*/ 358620 w 718360"/>
              <a:gd name="connsiteY142" fmla="*/ 288403 h 344198"/>
              <a:gd name="connsiteX143" fmla="*/ 365880 w 718360"/>
              <a:gd name="connsiteY143" fmla="*/ 282822 h 344198"/>
              <a:gd name="connsiteX144" fmla="*/ 374735 w 718360"/>
              <a:gd name="connsiteY144" fmla="*/ 281000 h 344198"/>
              <a:gd name="connsiteX145" fmla="*/ 388223 w 718360"/>
              <a:gd name="connsiteY145" fmla="*/ 286448 h 344198"/>
              <a:gd name="connsiteX146" fmla="*/ 393108 w 718360"/>
              <a:gd name="connsiteY146" fmla="*/ 302823 h 344198"/>
              <a:gd name="connsiteX147" fmla="*/ 336781 w 718360"/>
              <a:gd name="connsiteY147" fmla="*/ 294673 h 344198"/>
              <a:gd name="connsiteX148" fmla="*/ 333147 w 718360"/>
              <a:gd name="connsiteY148" fmla="*/ 291601 h 344198"/>
              <a:gd name="connsiteX149" fmla="*/ 326272 w 718360"/>
              <a:gd name="connsiteY149" fmla="*/ 289646 h 344198"/>
              <a:gd name="connsiteX150" fmla="*/ 320179 w 718360"/>
              <a:gd name="connsiteY150" fmla="*/ 291542 h 344198"/>
              <a:gd name="connsiteX151" fmla="*/ 318030 w 718360"/>
              <a:gd name="connsiteY151" fmla="*/ 296050 h 344198"/>
              <a:gd name="connsiteX152" fmla="*/ 319978 w 718360"/>
              <a:gd name="connsiteY152" fmla="*/ 301631 h 344198"/>
              <a:gd name="connsiteX153" fmla="*/ 325912 w 718360"/>
              <a:gd name="connsiteY153" fmla="*/ 306331 h 344198"/>
              <a:gd name="connsiteX154" fmla="*/ 329672 w 718360"/>
              <a:gd name="connsiteY154" fmla="*/ 308581 h 344198"/>
              <a:gd name="connsiteX155" fmla="*/ 339274 w 718360"/>
              <a:gd name="connsiteY155" fmla="*/ 316428 h 344198"/>
              <a:gd name="connsiteX156" fmla="*/ 342748 w 718360"/>
              <a:gd name="connsiteY156" fmla="*/ 327272 h 344198"/>
              <a:gd name="connsiteX157" fmla="*/ 337847 w 718360"/>
              <a:gd name="connsiteY157" fmla="*/ 339317 h 344198"/>
              <a:gd name="connsiteX158" fmla="*/ 323671 w 718360"/>
              <a:gd name="connsiteY158" fmla="*/ 344202 h 344198"/>
              <a:gd name="connsiteX159" fmla="*/ 317308 w 718360"/>
              <a:gd name="connsiteY159" fmla="*/ 343455 h 344198"/>
              <a:gd name="connsiteX160" fmla="*/ 312491 w 718360"/>
              <a:gd name="connsiteY160" fmla="*/ 341700 h 344198"/>
              <a:gd name="connsiteX161" fmla="*/ 309050 w 718360"/>
              <a:gd name="connsiteY161" fmla="*/ 339510 h 344198"/>
              <a:gd name="connsiteX162" fmla="*/ 306800 w 718360"/>
              <a:gd name="connsiteY162" fmla="*/ 337311 h 344198"/>
              <a:gd name="connsiteX163" fmla="*/ 311668 w 718360"/>
              <a:gd name="connsiteY163" fmla="*/ 329287 h 344198"/>
              <a:gd name="connsiteX164" fmla="*/ 313490 w 718360"/>
              <a:gd name="connsiteY164" fmla="*/ 331041 h 344198"/>
              <a:gd name="connsiteX165" fmla="*/ 316058 w 718360"/>
              <a:gd name="connsiteY165" fmla="*/ 332988 h 344198"/>
              <a:gd name="connsiteX166" fmla="*/ 319424 w 718360"/>
              <a:gd name="connsiteY166" fmla="*/ 334549 h 344198"/>
              <a:gd name="connsiteX167" fmla="*/ 323780 w 718360"/>
              <a:gd name="connsiteY167" fmla="*/ 335179 h 344198"/>
              <a:gd name="connsiteX168" fmla="*/ 330654 w 718360"/>
              <a:gd name="connsiteY168" fmla="*/ 333173 h 344198"/>
              <a:gd name="connsiteX169" fmla="*/ 333029 w 718360"/>
              <a:gd name="connsiteY169" fmla="*/ 328271 h 344198"/>
              <a:gd name="connsiteX170" fmla="*/ 332475 w 718360"/>
              <a:gd name="connsiteY170" fmla="*/ 324587 h 344198"/>
              <a:gd name="connsiteX171" fmla="*/ 330796 w 718360"/>
              <a:gd name="connsiteY171" fmla="*/ 321766 h 344198"/>
              <a:gd name="connsiteX172" fmla="*/ 328043 w 718360"/>
              <a:gd name="connsiteY172" fmla="*/ 319383 h 344198"/>
              <a:gd name="connsiteX173" fmla="*/ 324292 w 718360"/>
              <a:gd name="connsiteY173" fmla="*/ 316873 h 344198"/>
              <a:gd name="connsiteX174" fmla="*/ 320540 w 718360"/>
              <a:gd name="connsiteY174" fmla="*/ 314489 h 344198"/>
              <a:gd name="connsiteX175" fmla="*/ 311735 w 718360"/>
              <a:gd name="connsiteY175" fmla="*/ 306835 h 344198"/>
              <a:gd name="connsiteX176" fmla="*/ 308554 w 718360"/>
              <a:gd name="connsiteY176" fmla="*/ 296553 h 344198"/>
              <a:gd name="connsiteX177" fmla="*/ 309864 w 718360"/>
              <a:gd name="connsiteY177" fmla="*/ 290351 h 344198"/>
              <a:gd name="connsiteX178" fmla="*/ 313557 w 718360"/>
              <a:gd name="connsiteY178" fmla="*/ 285457 h 344198"/>
              <a:gd name="connsiteX179" fmla="*/ 319113 w 718360"/>
              <a:gd name="connsiteY179" fmla="*/ 282192 h 344198"/>
              <a:gd name="connsiteX180" fmla="*/ 325912 w 718360"/>
              <a:gd name="connsiteY180" fmla="*/ 281000 h 344198"/>
              <a:gd name="connsiteX181" fmla="*/ 331896 w 718360"/>
              <a:gd name="connsiteY181" fmla="*/ 281697 h 344198"/>
              <a:gd name="connsiteX182" fmla="*/ 336210 w 718360"/>
              <a:gd name="connsiteY182" fmla="*/ 283451 h 344198"/>
              <a:gd name="connsiteX183" fmla="*/ 339223 w 718360"/>
              <a:gd name="connsiteY183" fmla="*/ 285583 h 344198"/>
              <a:gd name="connsiteX184" fmla="*/ 341145 w 718360"/>
              <a:gd name="connsiteY184" fmla="*/ 287396 h 344198"/>
              <a:gd name="connsiteX185" fmla="*/ 336781 w 718360"/>
              <a:gd name="connsiteY185" fmla="*/ 294673 h 344198"/>
              <a:gd name="connsiteX186" fmla="*/ 278456 w 718360"/>
              <a:gd name="connsiteY186" fmla="*/ 289285 h 344198"/>
              <a:gd name="connsiteX187" fmla="*/ 269836 w 718360"/>
              <a:gd name="connsiteY187" fmla="*/ 293792 h 344198"/>
              <a:gd name="connsiteX188" fmla="*/ 266093 w 718360"/>
              <a:gd name="connsiteY188" fmla="*/ 306835 h 344198"/>
              <a:gd name="connsiteX189" fmla="*/ 287949 w 718360"/>
              <a:gd name="connsiteY189" fmla="*/ 306835 h 344198"/>
              <a:gd name="connsiteX190" fmla="*/ 288125 w 718360"/>
              <a:gd name="connsiteY190" fmla="*/ 305014 h 344198"/>
              <a:gd name="connsiteX191" fmla="*/ 288192 w 718360"/>
              <a:gd name="connsiteY191" fmla="*/ 302454 h 344198"/>
              <a:gd name="connsiteX192" fmla="*/ 285700 w 718360"/>
              <a:gd name="connsiteY192" fmla="*/ 292726 h 344198"/>
              <a:gd name="connsiteX193" fmla="*/ 278456 w 718360"/>
              <a:gd name="connsiteY193" fmla="*/ 289285 h 344198"/>
              <a:gd name="connsiteX194" fmla="*/ 297442 w 718360"/>
              <a:gd name="connsiteY194" fmla="*/ 302823 h 344198"/>
              <a:gd name="connsiteX195" fmla="*/ 297190 w 718360"/>
              <a:gd name="connsiteY195" fmla="*/ 309529 h 344198"/>
              <a:gd name="connsiteX196" fmla="*/ 296703 w 718360"/>
              <a:gd name="connsiteY196" fmla="*/ 314489 h 344198"/>
              <a:gd name="connsiteX197" fmla="*/ 266093 w 718360"/>
              <a:gd name="connsiteY197" fmla="*/ 314489 h 344198"/>
              <a:gd name="connsiteX198" fmla="*/ 270634 w 718360"/>
              <a:gd name="connsiteY198" fmla="*/ 330151 h 344198"/>
              <a:gd name="connsiteX199" fmla="*/ 282325 w 718360"/>
              <a:gd name="connsiteY199" fmla="*/ 335179 h 344198"/>
              <a:gd name="connsiteX200" fmla="*/ 287076 w 718360"/>
              <a:gd name="connsiteY200" fmla="*/ 334549 h 344198"/>
              <a:gd name="connsiteX201" fmla="*/ 290769 w 718360"/>
              <a:gd name="connsiteY201" fmla="*/ 333047 h 344198"/>
              <a:gd name="connsiteX202" fmla="*/ 293388 w 718360"/>
              <a:gd name="connsiteY202" fmla="*/ 331293 h 344198"/>
              <a:gd name="connsiteX203" fmla="*/ 294932 w 718360"/>
              <a:gd name="connsiteY203" fmla="*/ 329908 h 344198"/>
              <a:gd name="connsiteX204" fmla="*/ 298701 w 718360"/>
              <a:gd name="connsiteY204" fmla="*/ 337067 h 344198"/>
              <a:gd name="connsiteX205" fmla="*/ 296821 w 718360"/>
              <a:gd name="connsiteY205" fmla="*/ 338880 h 344198"/>
              <a:gd name="connsiteX206" fmla="*/ 293455 w 718360"/>
              <a:gd name="connsiteY206" fmla="*/ 341272 h 344198"/>
              <a:gd name="connsiteX207" fmla="*/ 288192 w 718360"/>
              <a:gd name="connsiteY207" fmla="*/ 343337 h 344198"/>
              <a:gd name="connsiteX208" fmla="*/ 280831 w 718360"/>
              <a:gd name="connsiteY208" fmla="*/ 344202 h 344198"/>
              <a:gd name="connsiteX209" fmla="*/ 270634 w 718360"/>
              <a:gd name="connsiteY209" fmla="*/ 342330 h 344198"/>
              <a:gd name="connsiteX210" fmla="*/ 262912 w 718360"/>
              <a:gd name="connsiteY210" fmla="*/ 336497 h 344198"/>
              <a:gd name="connsiteX211" fmla="*/ 257968 w 718360"/>
              <a:gd name="connsiteY211" fmla="*/ 326467 h 344198"/>
              <a:gd name="connsiteX212" fmla="*/ 256231 w 718360"/>
              <a:gd name="connsiteY212" fmla="*/ 311862 h 344198"/>
              <a:gd name="connsiteX213" fmla="*/ 258044 w 718360"/>
              <a:gd name="connsiteY213" fmla="*/ 297988 h 344198"/>
              <a:gd name="connsiteX214" fmla="*/ 262962 w 718360"/>
              <a:gd name="connsiteY214" fmla="*/ 288403 h 344198"/>
              <a:gd name="connsiteX215" fmla="*/ 270214 w 718360"/>
              <a:gd name="connsiteY215" fmla="*/ 282822 h 344198"/>
              <a:gd name="connsiteX216" fmla="*/ 279077 w 718360"/>
              <a:gd name="connsiteY216" fmla="*/ 281000 h 344198"/>
              <a:gd name="connsiteX217" fmla="*/ 292574 w 718360"/>
              <a:gd name="connsiteY217" fmla="*/ 286448 h 344198"/>
              <a:gd name="connsiteX218" fmla="*/ 297442 w 718360"/>
              <a:gd name="connsiteY218" fmla="*/ 302823 h 344198"/>
              <a:gd name="connsiteX219" fmla="*/ 232864 w 718360"/>
              <a:gd name="connsiteY219" fmla="*/ 281000 h 344198"/>
              <a:gd name="connsiteX220" fmla="*/ 228307 w 718360"/>
              <a:gd name="connsiteY220" fmla="*/ 268780 h 344198"/>
              <a:gd name="connsiteX221" fmla="*/ 214005 w 718360"/>
              <a:gd name="connsiteY221" fmla="*/ 264827 h 344198"/>
              <a:gd name="connsiteX222" fmla="*/ 208750 w 718360"/>
              <a:gd name="connsiteY222" fmla="*/ 264827 h 344198"/>
              <a:gd name="connsiteX223" fmla="*/ 208750 w 718360"/>
              <a:gd name="connsiteY223" fmla="*/ 298802 h 344198"/>
              <a:gd name="connsiteX224" fmla="*/ 213501 w 718360"/>
              <a:gd name="connsiteY224" fmla="*/ 298802 h 344198"/>
              <a:gd name="connsiteX225" fmla="*/ 228114 w 718360"/>
              <a:gd name="connsiteY225" fmla="*/ 294169 h 344198"/>
              <a:gd name="connsiteX226" fmla="*/ 232864 w 718360"/>
              <a:gd name="connsiteY226" fmla="*/ 281000 h 344198"/>
              <a:gd name="connsiteX227" fmla="*/ 237245 w 718360"/>
              <a:gd name="connsiteY227" fmla="*/ 342708 h 344198"/>
              <a:gd name="connsiteX228" fmla="*/ 219368 w 718360"/>
              <a:gd name="connsiteY228" fmla="*/ 307213 h 344198"/>
              <a:gd name="connsiteX229" fmla="*/ 216506 w 718360"/>
              <a:gd name="connsiteY229" fmla="*/ 307397 h 344198"/>
              <a:gd name="connsiteX230" fmla="*/ 213501 w 718360"/>
              <a:gd name="connsiteY230" fmla="*/ 307456 h 344198"/>
              <a:gd name="connsiteX231" fmla="*/ 208750 w 718360"/>
              <a:gd name="connsiteY231" fmla="*/ 307456 h 344198"/>
              <a:gd name="connsiteX232" fmla="*/ 208750 w 718360"/>
              <a:gd name="connsiteY232" fmla="*/ 342708 h 344198"/>
              <a:gd name="connsiteX233" fmla="*/ 197898 w 718360"/>
              <a:gd name="connsiteY233" fmla="*/ 342708 h 344198"/>
              <a:gd name="connsiteX234" fmla="*/ 197898 w 718360"/>
              <a:gd name="connsiteY234" fmla="*/ 256173 h 344198"/>
              <a:gd name="connsiteX235" fmla="*/ 214005 w 718360"/>
              <a:gd name="connsiteY235" fmla="*/ 256173 h 344198"/>
              <a:gd name="connsiteX236" fmla="*/ 237044 w 718360"/>
              <a:gd name="connsiteY236" fmla="*/ 262267 h 344198"/>
              <a:gd name="connsiteX237" fmla="*/ 244489 w 718360"/>
              <a:gd name="connsiteY237" fmla="*/ 280379 h 344198"/>
              <a:gd name="connsiteX238" fmla="*/ 240863 w 718360"/>
              <a:gd name="connsiteY238" fmla="*/ 295168 h 344198"/>
              <a:gd name="connsiteX239" fmla="*/ 229733 w 718360"/>
              <a:gd name="connsiteY239" fmla="*/ 304585 h 344198"/>
              <a:gd name="connsiteX240" fmla="*/ 249978 w 718360"/>
              <a:gd name="connsiteY240" fmla="*/ 342708 h 344198"/>
              <a:gd name="connsiteX241" fmla="*/ 237245 w 718360"/>
              <a:gd name="connsiteY241" fmla="*/ 342708 h 344198"/>
              <a:gd name="connsiteX242" fmla="*/ 132464 w 718360"/>
              <a:gd name="connsiteY242" fmla="*/ 335179 h 344198"/>
              <a:gd name="connsiteX243" fmla="*/ 136694 w 718360"/>
              <a:gd name="connsiteY243" fmla="*/ 334549 h 344198"/>
              <a:gd name="connsiteX244" fmla="*/ 139951 w 718360"/>
              <a:gd name="connsiteY244" fmla="*/ 332988 h 344198"/>
              <a:gd name="connsiteX245" fmla="*/ 142259 w 718360"/>
              <a:gd name="connsiteY245" fmla="*/ 331041 h 344198"/>
              <a:gd name="connsiteX246" fmla="*/ 143694 w 718360"/>
              <a:gd name="connsiteY246" fmla="*/ 329287 h 344198"/>
              <a:gd name="connsiteX247" fmla="*/ 143694 w 718360"/>
              <a:gd name="connsiteY247" fmla="*/ 292163 h 344198"/>
              <a:gd name="connsiteX248" fmla="*/ 140513 w 718360"/>
              <a:gd name="connsiteY248" fmla="*/ 290661 h 344198"/>
              <a:gd name="connsiteX249" fmla="*/ 135947 w 718360"/>
              <a:gd name="connsiteY249" fmla="*/ 290040 h 344198"/>
              <a:gd name="connsiteX250" fmla="*/ 129401 w 718360"/>
              <a:gd name="connsiteY250" fmla="*/ 291232 h 344198"/>
              <a:gd name="connsiteX251" fmla="*/ 124088 w 718360"/>
              <a:gd name="connsiteY251" fmla="*/ 295168 h 344198"/>
              <a:gd name="connsiteX252" fmla="*/ 120529 w 718360"/>
              <a:gd name="connsiteY252" fmla="*/ 302319 h 344198"/>
              <a:gd name="connsiteX253" fmla="*/ 119211 w 718360"/>
              <a:gd name="connsiteY253" fmla="*/ 313113 h 344198"/>
              <a:gd name="connsiteX254" fmla="*/ 120277 w 718360"/>
              <a:gd name="connsiteY254" fmla="*/ 323571 h 344198"/>
              <a:gd name="connsiteX255" fmla="*/ 123215 w 718360"/>
              <a:gd name="connsiteY255" fmla="*/ 330336 h 344198"/>
              <a:gd name="connsiteX256" fmla="*/ 127462 w 718360"/>
              <a:gd name="connsiteY256" fmla="*/ 334054 h 344198"/>
              <a:gd name="connsiteX257" fmla="*/ 132464 w 718360"/>
              <a:gd name="connsiteY257" fmla="*/ 335179 h 344198"/>
              <a:gd name="connsiteX258" fmla="*/ 108728 w 718360"/>
              <a:gd name="connsiteY258" fmla="*/ 313491 h 344198"/>
              <a:gd name="connsiteX259" fmla="*/ 111103 w 718360"/>
              <a:gd name="connsiteY259" fmla="*/ 298181 h 344198"/>
              <a:gd name="connsiteX260" fmla="*/ 117222 w 718360"/>
              <a:gd name="connsiteY260" fmla="*/ 288277 h 344198"/>
              <a:gd name="connsiteX261" fmla="*/ 125716 w 718360"/>
              <a:gd name="connsiteY261" fmla="*/ 282948 h 344198"/>
              <a:gd name="connsiteX262" fmla="*/ 135209 w 718360"/>
              <a:gd name="connsiteY262" fmla="*/ 281378 h 344198"/>
              <a:gd name="connsiteX263" fmla="*/ 140194 w 718360"/>
              <a:gd name="connsiteY263" fmla="*/ 281831 h 344198"/>
              <a:gd name="connsiteX264" fmla="*/ 143694 w 718360"/>
              <a:gd name="connsiteY264" fmla="*/ 282897 h 344198"/>
              <a:gd name="connsiteX265" fmla="*/ 143694 w 718360"/>
              <a:gd name="connsiteY265" fmla="*/ 254050 h 344198"/>
              <a:gd name="connsiteX266" fmla="*/ 153808 w 718360"/>
              <a:gd name="connsiteY266" fmla="*/ 252908 h 344198"/>
              <a:gd name="connsiteX267" fmla="*/ 153808 w 718360"/>
              <a:gd name="connsiteY267" fmla="*/ 342708 h 344198"/>
              <a:gd name="connsiteX268" fmla="*/ 144567 w 718360"/>
              <a:gd name="connsiteY268" fmla="*/ 342708 h 344198"/>
              <a:gd name="connsiteX269" fmla="*/ 144567 w 718360"/>
              <a:gd name="connsiteY269" fmla="*/ 336312 h 344198"/>
              <a:gd name="connsiteX270" fmla="*/ 144315 w 718360"/>
              <a:gd name="connsiteY270" fmla="*/ 336312 h 344198"/>
              <a:gd name="connsiteX271" fmla="*/ 142947 w 718360"/>
              <a:gd name="connsiteY271" fmla="*/ 338385 h 344198"/>
              <a:gd name="connsiteX272" fmla="*/ 140194 w 718360"/>
              <a:gd name="connsiteY272" fmla="*/ 341004 h 344198"/>
              <a:gd name="connsiteX273" fmla="*/ 135821 w 718360"/>
              <a:gd name="connsiteY273" fmla="*/ 343278 h 344198"/>
              <a:gd name="connsiteX274" fmla="*/ 129703 w 718360"/>
              <a:gd name="connsiteY274" fmla="*/ 344202 h 344198"/>
              <a:gd name="connsiteX275" fmla="*/ 121654 w 718360"/>
              <a:gd name="connsiteY275" fmla="*/ 342514 h 344198"/>
              <a:gd name="connsiteX276" fmla="*/ 114973 w 718360"/>
              <a:gd name="connsiteY276" fmla="*/ 337126 h 344198"/>
              <a:gd name="connsiteX277" fmla="*/ 110415 w 718360"/>
              <a:gd name="connsiteY277" fmla="*/ 327591 h 344198"/>
              <a:gd name="connsiteX278" fmla="*/ 108728 w 718360"/>
              <a:gd name="connsiteY278" fmla="*/ 313491 h 344198"/>
              <a:gd name="connsiteX279" fmla="*/ 86251 w 718360"/>
              <a:gd name="connsiteY279" fmla="*/ 342708 h 344198"/>
              <a:gd name="connsiteX280" fmla="*/ 86251 w 718360"/>
              <a:gd name="connsiteY280" fmla="*/ 303939 h 344198"/>
              <a:gd name="connsiteX281" fmla="*/ 83691 w 718360"/>
              <a:gd name="connsiteY281" fmla="*/ 292986 h 344198"/>
              <a:gd name="connsiteX282" fmla="*/ 75885 w 718360"/>
              <a:gd name="connsiteY282" fmla="*/ 289646 h 344198"/>
              <a:gd name="connsiteX283" fmla="*/ 68390 w 718360"/>
              <a:gd name="connsiteY283" fmla="*/ 291912 h 344198"/>
              <a:gd name="connsiteX284" fmla="*/ 63640 w 718360"/>
              <a:gd name="connsiteY284" fmla="*/ 296301 h 344198"/>
              <a:gd name="connsiteX285" fmla="*/ 63640 w 718360"/>
              <a:gd name="connsiteY285" fmla="*/ 342708 h 344198"/>
              <a:gd name="connsiteX286" fmla="*/ 53526 w 718360"/>
              <a:gd name="connsiteY286" fmla="*/ 342708 h 344198"/>
              <a:gd name="connsiteX287" fmla="*/ 53526 w 718360"/>
              <a:gd name="connsiteY287" fmla="*/ 282503 h 344198"/>
              <a:gd name="connsiteX288" fmla="*/ 62775 w 718360"/>
              <a:gd name="connsiteY288" fmla="*/ 282503 h 344198"/>
              <a:gd name="connsiteX289" fmla="*/ 62775 w 718360"/>
              <a:gd name="connsiteY289" fmla="*/ 289285 h 344198"/>
              <a:gd name="connsiteX290" fmla="*/ 63018 w 718360"/>
              <a:gd name="connsiteY290" fmla="*/ 289285 h 344198"/>
              <a:gd name="connsiteX291" fmla="*/ 64638 w 718360"/>
              <a:gd name="connsiteY291" fmla="*/ 287086 h 344198"/>
              <a:gd name="connsiteX292" fmla="*/ 67887 w 718360"/>
              <a:gd name="connsiteY292" fmla="*/ 284324 h 344198"/>
              <a:gd name="connsiteX293" fmla="*/ 72646 w 718360"/>
              <a:gd name="connsiteY293" fmla="*/ 282008 h 344198"/>
              <a:gd name="connsiteX294" fmla="*/ 78882 w 718360"/>
              <a:gd name="connsiteY294" fmla="*/ 281000 h 344198"/>
              <a:gd name="connsiteX295" fmla="*/ 86125 w 718360"/>
              <a:gd name="connsiteY295" fmla="*/ 282192 h 344198"/>
              <a:gd name="connsiteX296" fmla="*/ 91614 w 718360"/>
              <a:gd name="connsiteY296" fmla="*/ 286028 h 344198"/>
              <a:gd name="connsiteX297" fmla="*/ 95114 w 718360"/>
              <a:gd name="connsiteY297" fmla="*/ 292852 h 344198"/>
              <a:gd name="connsiteX298" fmla="*/ 96365 w 718360"/>
              <a:gd name="connsiteY298" fmla="*/ 303201 h 344198"/>
              <a:gd name="connsiteX299" fmla="*/ 96365 w 718360"/>
              <a:gd name="connsiteY299" fmla="*/ 342708 h 344198"/>
              <a:gd name="connsiteX300" fmla="*/ 86251 w 718360"/>
              <a:gd name="connsiteY300" fmla="*/ 342708 h 344198"/>
              <a:gd name="connsiteX301" fmla="*/ 18308 w 718360"/>
              <a:gd name="connsiteY301" fmla="*/ 335540 h 344198"/>
              <a:gd name="connsiteX302" fmla="*/ 22060 w 718360"/>
              <a:gd name="connsiteY302" fmla="*/ 334927 h 344198"/>
              <a:gd name="connsiteX303" fmla="*/ 24871 w 718360"/>
              <a:gd name="connsiteY303" fmla="*/ 333425 h 344198"/>
              <a:gd name="connsiteX304" fmla="*/ 26860 w 718360"/>
              <a:gd name="connsiteY304" fmla="*/ 331477 h 344198"/>
              <a:gd name="connsiteX305" fmla="*/ 28296 w 718360"/>
              <a:gd name="connsiteY305" fmla="*/ 329664 h 344198"/>
              <a:gd name="connsiteX306" fmla="*/ 28296 w 718360"/>
              <a:gd name="connsiteY306" fmla="*/ 316370 h 344198"/>
              <a:gd name="connsiteX307" fmla="*/ 25056 w 718360"/>
              <a:gd name="connsiteY307" fmla="*/ 316495 h 344198"/>
              <a:gd name="connsiteX308" fmla="*/ 14069 w 718360"/>
              <a:gd name="connsiteY308" fmla="*/ 318997 h 344198"/>
              <a:gd name="connsiteX309" fmla="*/ 10317 w 718360"/>
              <a:gd name="connsiteY309" fmla="*/ 326282 h 344198"/>
              <a:gd name="connsiteX310" fmla="*/ 12441 w 718360"/>
              <a:gd name="connsiteY310" fmla="*/ 333240 h 344198"/>
              <a:gd name="connsiteX311" fmla="*/ 18308 w 718360"/>
              <a:gd name="connsiteY311" fmla="*/ 335540 h 344198"/>
              <a:gd name="connsiteX312" fmla="*/ 204 w 718360"/>
              <a:gd name="connsiteY312" fmla="*/ 327398 h 344198"/>
              <a:gd name="connsiteX313" fmla="*/ 2201 w 718360"/>
              <a:gd name="connsiteY313" fmla="*/ 318627 h 344198"/>
              <a:gd name="connsiteX314" fmla="*/ 7573 w 718360"/>
              <a:gd name="connsiteY314" fmla="*/ 312928 h 344198"/>
              <a:gd name="connsiteX315" fmla="*/ 15504 w 718360"/>
              <a:gd name="connsiteY315" fmla="*/ 309789 h 344198"/>
              <a:gd name="connsiteX316" fmla="*/ 25182 w 718360"/>
              <a:gd name="connsiteY316" fmla="*/ 308841 h 344198"/>
              <a:gd name="connsiteX317" fmla="*/ 28296 w 718360"/>
              <a:gd name="connsiteY317" fmla="*/ 308841 h 344198"/>
              <a:gd name="connsiteX318" fmla="*/ 28296 w 718360"/>
              <a:gd name="connsiteY318" fmla="*/ 303075 h 344198"/>
              <a:gd name="connsiteX319" fmla="*/ 25618 w 718360"/>
              <a:gd name="connsiteY319" fmla="*/ 292541 h 344198"/>
              <a:gd name="connsiteX320" fmla="*/ 18064 w 718360"/>
              <a:gd name="connsiteY320" fmla="*/ 289646 h 344198"/>
              <a:gd name="connsiteX321" fmla="*/ 10561 w 718360"/>
              <a:gd name="connsiteY321" fmla="*/ 291601 h 344198"/>
              <a:gd name="connsiteX322" fmla="*/ 5819 w 718360"/>
              <a:gd name="connsiteY322" fmla="*/ 295051 h 344198"/>
              <a:gd name="connsiteX323" fmla="*/ 1580 w 718360"/>
              <a:gd name="connsiteY323" fmla="*/ 288277 h 344198"/>
              <a:gd name="connsiteX324" fmla="*/ 4132 w 718360"/>
              <a:gd name="connsiteY324" fmla="*/ 286028 h 344198"/>
              <a:gd name="connsiteX325" fmla="*/ 7950 w 718360"/>
              <a:gd name="connsiteY325" fmla="*/ 283628 h 344198"/>
              <a:gd name="connsiteX326" fmla="*/ 13062 w 718360"/>
              <a:gd name="connsiteY326" fmla="*/ 281764 h 344198"/>
              <a:gd name="connsiteX327" fmla="*/ 19558 w 718360"/>
              <a:gd name="connsiteY327" fmla="*/ 281000 h 344198"/>
              <a:gd name="connsiteX328" fmla="*/ 33550 w 718360"/>
              <a:gd name="connsiteY328" fmla="*/ 286154 h 344198"/>
              <a:gd name="connsiteX329" fmla="*/ 38292 w 718360"/>
              <a:gd name="connsiteY329" fmla="*/ 302705 h 344198"/>
              <a:gd name="connsiteX330" fmla="*/ 38292 w 718360"/>
              <a:gd name="connsiteY330" fmla="*/ 330151 h 344198"/>
              <a:gd name="connsiteX331" fmla="*/ 38544 w 718360"/>
              <a:gd name="connsiteY331" fmla="*/ 337747 h 344198"/>
              <a:gd name="connsiteX332" fmla="*/ 39039 w 718360"/>
              <a:gd name="connsiteY332" fmla="*/ 342708 h 344198"/>
              <a:gd name="connsiteX333" fmla="*/ 29420 w 718360"/>
              <a:gd name="connsiteY333" fmla="*/ 342708 h 344198"/>
              <a:gd name="connsiteX334" fmla="*/ 29051 w 718360"/>
              <a:gd name="connsiteY334" fmla="*/ 336068 h 344198"/>
              <a:gd name="connsiteX335" fmla="*/ 28799 w 718360"/>
              <a:gd name="connsiteY335" fmla="*/ 336068 h 344198"/>
              <a:gd name="connsiteX336" fmla="*/ 27305 w 718360"/>
              <a:gd name="connsiteY336" fmla="*/ 338628 h 344198"/>
              <a:gd name="connsiteX337" fmla="*/ 24804 w 718360"/>
              <a:gd name="connsiteY337" fmla="*/ 341272 h 344198"/>
              <a:gd name="connsiteX338" fmla="*/ 21187 w 718360"/>
              <a:gd name="connsiteY338" fmla="*/ 343337 h 344198"/>
              <a:gd name="connsiteX339" fmla="*/ 16184 w 718360"/>
              <a:gd name="connsiteY339" fmla="*/ 344202 h 344198"/>
              <a:gd name="connsiteX340" fmla="*/ 9881 w 718360"/>
              <a:gd name="connsiteY340" fmla="*/ 342951 h 344198"/>
              <a:gd name="connsiteX341" fmla="*/ 4761 w 718360"/>
              <a:gd name="connsiteY341" fmla="*/ 339443 h 344198"/>
              <a:gd name="connsiteX342" fmla="*/ 1387 w 718360"/>
              <a:gd name="connsiteY342" fmla="*/ 334113 h 344198"/>
              <a:gd name="connsiteX343" fmla="*/ 204 w 718360"/>
              <a:gd name="connsiteY343" fmla="*/ 327398 h 344198"/>
              <a:gd name="connsiteX344" fmla="*/ 544102 w 718360"/>
              <a:gd name="connsiteY344" fmla="*/ 216247 h 344198"/>
              <a:gd name="connsiteX345" fmla="*/ 544102 w 718360"/>
              <a:gd name="connsiteY345" fmla="*/ 177495 h 344198"/>
              <a:gd name="connsiteX346" fmla="*/ 541551 w 718360"/>
              <a:gd name="connsiteY346" fmla="*/ 166525 h 344198"/>
              <a:gd name="connsiteX347" fmla="*/ 533728 w 718360"/>
              <a:gd name="connsiteY347" fmla="*/ 163210 h 344198"/>
              <a:gd name="connsiteX348" fmla="*/ 526233 w 718360"/>
              <a:gd name="connsiteY348" fmla="*/ 165459 h 344198"/>
              <a:gd name="connsiteX349" fmla="*/ 521466 w 718360"/>
              <a:gd name="connsiteY349" fmla="*/ 169849 h 344198"/>
              <a:gd name="connsiteX350" fmla="*/ 521466 w 718360"/>
              <a:gd name="connsiteY350" fmla="*/ 216247 h 344198"/>
              <a:gd name="connsiteX351" fmla="*/ 511368 w 718360"/>
              <a:gd name="connsiteY351" fmla="*/ 216247 h 344198"/>
              <a:gd name="connsiteX352" fmla="*/ 511368 w 718360"/>
              <a:gd name="connsiteY352" fmla="*/ 156059 h 344198"/>
              <a:gd name="connsiteX353" fmla="*/ 520635 w 718360"/>
              <a:gd name="connsiteY353" fmla="*/ 156059 h 344198"/>
              <a:gd name="connsiteX354" fmla="*/ 520635 w 718360"/>
              <a:gd name="connsiteY354" fmla="*/ 162824 h 344198"/>
              <a:gd name="connsiteX355" fmla="*/ 520878 w 718360"/>
              <a:gd name="connsiteY355" fmla="*/ 162824 h 344198"/>
              <a:gd name="connsiteX356" fmla="*/ 522481 w 718360"/>
              <a:gd name="connsiteY356" fmla="*/ 160633 h 344198"/>
              <a:gd name="connsiteX357" fmla="*/ 525729 w 718360"/>
              <a:gd name="connsiteY357" fmla="*/ 157880 h 344198"/>
              <a:gd name="connsiteX358" fmla="*/ 530497 w 718360"/>
              <a:gd name="connsiteY358" fmla="*/ 155555 h 344198"/>
              <a:gd name="connsiteX359" fmla="*/ 536724 w 718360"/>
              <a:gd name="connsiteY359" fmla="*/ 154548 h 344198"/>
              <a:gd name="connsiteX360" fmla="*/ 543976 w 718360"/>
              <a:gd name="connsiteY360" fmla="*/ 155748 h 344198"/>
              <a:gd name="connsiteX361" fmla="*/ 549465 w 718360"/>
              <a:gd name="connsiteY361" fmla="*/ 159567 h 344198"/>
              <a:gd name="connsiteX362" fmla="*/ 552974 w 718360"/>
              <a:gd name="connsiteY362" fmla="*/ 166399 h 344198"/>
              <a:gd name="connsiteX363" fmla="*/ 554216 w 718360"/>
              <a:gd name="connsiteY363" fmla="*/ 176748 h 344198"/>
              <a:gd name="connsiteX364" fmla="*/ 554216 w 718360"/>
              <a:gd name="connsiteY364" fmla="*/ 216247 h 344198"/>
              <a:gd name="connsiteX365" fmla="*/ 544102 w 718360"/>
              <a:gd name="connsiteY365" fmla="*/ 216247 h 344198"/>
              <a:gd name="connsiteX366" fmla="*/ 488119 w 718360"/>
              <a:gd name="connsiteY366" fmla="*/ 186157 h 344198"/>
              <a:gd name="connsiteX367" fmla="*/ 484645 w 718360"/>
              <a:gd name="connsiteY367" fmla="*/ 168657 h 344198"/>
              <a:gd name="connsiteX368" fmla="*/ 474908 w 718360"/>
              <a:gd name="connsiteY368" fmla="*/ 163210 h 344198"/>
              <a:gd name="connsiteX369" fmla="*/ 465223 w 718360"/>
              <a:gd name="connsiteY369" fmla="*/ 168657 h 344198"/>
              <a:gd name="connsiteX370" fmla="*/ 461781 w 718360"/>
              <a:gd name="connsiteY370" fmla="*/ 186157 h 344198"/>
              <a:gd name="connsiteX371" fmla="*/ 465273 w 718360"/>
              <a:gd name="connsiteY371" fmla="*/ 203455 h 344198"/>
              <a:gd name="connsiteX372" fmla="*/ 475017 w 718360"/>
              <a:gd name="connsiteY372" fmla="*/ 208726 h 344198"/>
              <a:gd name="connsiteX373" fmla="*/ 484712 w 718360"/>
              <a:gd name="connsiteY373" fmla="*/ 203455 h 344198"/>
              <a:gd name="connsiteX374" fmla="*/ 488119 w 718360"/>
              <a:gd name="connsiteY374" fmla="*/ 186157 h 344198"/>
              <a:gd name="connsiteX375" fmla="*/ 451306 w 718360"/>
              <a:gd name="connsiteY375" fmla="*/ 186157 h 344198"/>
              <a:gd name="connsiteX376" fmla="*/ 453254 w 718360"/>
              <a:gd name="connsiteY376" fmla="*/ 171863 h 344198"/>
              <a:gd name="connsiteX377" fmla="*/ 458466 w 718360"/>
              <a:gd name="connsiteY377" fmla="*/ 162018 h 344198"/>
              <a:gd name="connsiteX378" fmla="*/ 466087 w 718360"/>
              <a:gd name="connsiteY378" fmla="*/ 156369 h 344198"/>
              <a:gd name="connsiteX379" fmla="*/ 475269 w 718360"/>
              <a:gd name="connsiteY379" fmla="*/ 154548 h 344198"/>
              <a:gd name="connsiteX380" fmla="*/ 484535 w 718360"/>
              <a:gd name="connsiteY380" fmla="*/ 156369 h 344198"/>
              <a:gd name="connsiteX381" fmla="*/ 491896 w 718360"/>
              <a:gd name="connsiteY381" fmla="*/ 162018 h 344198"/>
              <a:gd name="connsiteX382" fmla="*/ 496831 w 718360"/>
              <a:gd name="connsiteY382" fmla="*/ 171863 h 344198"/>
              <a:gd name="connsiteX383" fmla="*/ 498611 w 718360"/>
              <a:gd name="connsiteY383" fmla="*/ 186157 h 344198"/>
              <a:gd name="connsiteX384" fmla="*/ 496764 w 718360"/>
              <a:gd name="connsiteY384" fmla="*/ 200576 h 344198"/>
              <a:gd name="connsiteX385" fmla="*/ 491586 w 718360"/>
              <a:gd name="connsiteY385" fmla="*/ 210422 h 344198"/>
              <a:gd name="connsiteX386" fmla="*/ 483881 w 718360"/>
              <a:gd name="connsiteY386" fmla="*/ 215995 h 344198"/>
              <a:gd name="connsiteX387" fmla="*/ 474648 w 718360"/>
              <a:gd name="connsiteY387" fmla="*/ 217757 h 344198"/>
              <a:gd name="connsiteX388" fmla="*/ 465416 w 718360"/>
              <a:gd name="connsiteY388" fmla="*/ 215995 h 344198"/>
              <a:gd name="connsiteX389" fmla="*/ 458038 w 718360"/>
              <a:gd name="connsiteY389" fmla="*/ 210422 h 344198"/>
              <a:gd name="connsiteX390" fmla="*/ 453111 w 718360"/>
              <a:gd name="connsiteY390" fmla="*/ 200635 h 344198"/>
              <a:gd name="connsiteX391" fmla="*/ 451306 w 718360"/>
              <a:gd name="connsiteY391" fmla="*/ 186157 h 344198"/>
              <a:gd name="connsiteX392" fmla="*/ 433563 w 718360"/>
              <a:gd name="connsiteY392" fmla="*/ 141505 h 344198"/>
              <a:gd name="connsiteX393" fmla="*/ 428569 w 718360"/>
              <a:gd name="connsiteY393" fmla="*/ 139499 h 344198"/>
              <a:gd name="connsiteX394" fmla="*/ 426698 w 718360"/>
              <a:gd name="connsiteY394" fmla="*/ 134236 h 344198"/>
              <a:gd name="connsiteX395" fmla="*/ 428569 w 718360"/>
              <a:gd name="connsiteY395" fmla="*/ 129091 h 344198"/>
              <a:gd name="connsiteX396" fmla="*/ 433563 w 718360"/>
              <a:gd name="connsiteY396" fmla="*/ 127094 h 344198"/>
              <a:gd name="connsiteX397" fmla="*/ 438440 w 718360"/>
              <a:gd name="connsiteY397" fmla="*/ 129091 h 344198"/>
              <a:gd name="connsiteX398" fmla="*/ 440303 w 718360"/>
              <a:gd name="connsiteY398" fmla="*/ 134236 h 344198"/>
              <a:gd name="connsiteX399" fmla="*/ 438440 w 718360"/>
              <a:gd name="connsiteY399" fmla="*/ 139499 h 344198"/>
              <a:gd name="connsiteX400" fmla="*/ 433563 w 718360"/>
              <a:gd name="connsiteY400" fmla="*/ 141505 h 344198"/>
              <a:gd name="connsiteX401" fmla="*/ 438566 w 718360"/>
              <a:gd name="connsiteY401" fmla="*/ 216247 h 344198"/>
              <a:gd name="connsiteX402" fmla="*/ 428452 w 718360"/>
              <a:gd name="connsiteY402" fmla="*/ 216247 h 344198"/>
              <a:gd name="connsiteX403" fmla="*/ 428452 w 718360"/>
              <a:gd name="connsiteY403" fmla="*/ 156059 h 344198"/>
              <a:gd name="connsiteX404" fmla="*/ 438566 w 718360"/>
              <a:gd name="connsiteY404" fmla="*/ 156059 h 344198"/>
              <a:gd name="connsiteX405" fmla="*/ 438566 w 718360"/>
              <a:gd name="connsiteY405" fmla="*/ 216247 h 344198"/>
              <a:gd name="connsiteX406" fmla="*/ 416978 w 718360"/>
              <a:gd name="connsiteY406" fmla="*/ 164334 h 344198"/>
              <a:gd name="connsiteX407" fmla="*/ 403843 w 718360"/>
              <a:gd name="connsiteY407" fmla="*/ 164334 h 344198"/>
              <a:gd name="connsiteX408" fmla="*/ 403843 w 718360"/>
              <a:gd name="connsiteY408" fmla="*/ 197689 h 344198"/>
              <a:gd name="connsiteX409" fmla="*/ 405471 w 718360"/>
              <a:gd name="connsiteY409" fmla="*/ 206410 h 344198"/>
              <a:gd name="connsiteX410" fmla="*/ 410960 w 718360"/>
              <a:gd name="connsiteY410" fmla="*/ 208726 h 344198"/>
              <a:gd name="connsiteX411" fmla="*/ 414829 w 718360"/>
              <a:gd name="connsiteY411" fmla="*/ 208097 h 344198"/>
              <a:gd name="connsiteX412" fmla="*/ 417205 w 718360"/>
              <a:gd name="connsiteY412" fmla="*/ 206972 h 344198"/>
              <a:gd name="connsiteX413" fmla="*/ 418581 w 718360"/>
              <a:gd name="connsiteY413" fmla="*/ 215122 h 344198"/>
              <a:gd name="connsiteX414" fmla="*/ 415585 w 718360"/>
              <a:gd name="connsiteY414" fmla="*/ 216683 h 344198"/>
              <a:gd name="connsiteX415" fmla="*/ 409206 w 718360"/>
              <a:gd name="connsiteY415" fmla="*/ 217757 h 344198"/>
              <a:gd name="connsiteX416" fmla="*/ 397598 w 718360"/>
              <a:gd name="connsiteY416" fmla="*/ 213426 h 344198"/>
              <a:gd name="connsiteX417" fmla="*/ 393729 w 718360"/>
              <a:gd name="connsiteY417" fmla="*/ 199066 h 344198"/>
              <a:gd name="connsiteX418" fmla="*/ 393729 w 718360"/>
              <a:gd name="connsiteY418" fmla="*/ 164334 h 344198"/>
              <a:gd name="connsiteX419" fmla="*/ 386502 w 718360"/>
              <a:gd name="connsiteY419" fmla="*/ 164334 h 344198"/>
              <a:gd name="connsiteX420" fmla="*/ 386502 w 718360"/>
              <a:gd name="connsiteY420" fmla="*/ 157561 h 344198"/>
              <a:gd name="connsiteX421" fmla="*/ 393729 w 718360"/>
              <a:gd name="connsiteY421" fmla="*/ 156059 h 344198"/>
              <a:gd name="connsiteX422" fmla="*/ 394845 w 718360"/>
              <a:gd name="connsiteY422" fmla="*/ 139247 h 344198"/>
              <a:gd name="connsiteX423" fmla="*/ 403843 w 718360"/>
              <a:gd name="connsiteY423" fmla="*/ 139247 h 344198"/>
              <a:gd name="connsiteX424" fmla="*/ 403843 w 718360"/>
              <a:gd name="connsiteY424" fmla="*/ 156059 h 344198"/>
              <a:gd name="connsiteX425" fmla="*/ 418204 w 718360"/>
              <a:gd name="connsiteY425" fmla="*/ 156059 h 344198"/>
              <a:gd name="connsiteX426" fmla="*/ 416978 w 718360"/>
              <a:gd name="connsiteY426" fmla="*/ 164334 h 344198"/>
              <a:gd name="connsiteX427" fmla="*/ 356127 w 718360"/>
              <a:gd name="connsiteY427" fmla="*/ 209104 h 344198"/>
              <a:gd name="connsiteX428" fmla="*/ 359879 w 718360"/>
              <a:gd name="connsiteY428" fmla="*/ 208475 h 344198"/>
              <a:gd name="connsiteX429" fmla="*/ 362682 w 718360"/>
              <a:gd name="connsiteY429" fmla="*/ 206972 h 344198"/>
              <a:gd name="connsiteX430" fmla="*/ 364697 w 718360"/>
              <a:gd name="connsiteY430" fmla="*/ 205025 h 344198"/>
              <a:gd name="connsiteX431" fmla="*/ 366124 w 718360"/>
              <a:gd name="connsiteY431" fmla="*/ 203204 h 344198"/>
              <a:gd name="connsiteX432" fmla="*/ 366124 w 718360"/>
              <a:gd name="connsiteY432" fmla="*/ 189909 h 344198"/>
              <a:gd name="connsiteX433" fmla="*/ 362867 w 718360"/>
              <a:gd name="connsiteY433" fmla="*/ 190043 h 344198"/>
              <a:gd name="connsiteX434" fmla="*/ 351880 w 718360"/>
              <a:gd name="connsiteY434" fmla="*/ 192544 h 344198"/>
              <a:gd name="connsiteX435" fmla="*/ 348145 w 718360"/>
              <a:gd name="connsiteY435" fmla="*/ 199821 h 344198"/>
              <a:gd name="connsiteX436" fmla="*/ 350277 w 718360"/>
              <a:gd name="connsiteY436" fmla="*/ 206779 h 344198"/>
              <a:gd name="connsiteX437" fmla="*/ 356127 w 718360"/>
              <a:gd name="connsiteY437" fmla="*/ 209104 h 344198"/>
              <a:gd name="connsiteX438" fmla="*/ 338031 w 718360"/>
              <a:gd name="connsiteY438" fmla="*/ 200954 h 344198"/>
              <a:gd name="connsiteX439" fmla="*/ 340012 w 718360"/>
              <a:gd name="connsiteY439" fmla="*/ 192175 h 344198"/>
              <a:gd name="connsiteX440" fmla="*/ 345375 w 718360"/>
              <a:gd name="connsiteY440" fmla="*/ 186467 h 344198"/>
              <a:gd name="connsiteX441" fmla="*/ 353324 w 718360"/>
              <a:gd name="connsiteY441" fmla="*/ 183328 h 344198"/>
              <a:gd name="connsiteX442" fmla="*/ 362993 w 718360"/>
              <a:gd name="connsiteY442" fmla="*/ 182388 h 344198"/>
              <a:gd name="connsiteX443" fmla="*/ 366124 w 718360"/>
              <a:gd name="connsiteY443" fmla="*/ 182388 h 344198"/>
              <a:gd name="connsiteX444" fmla="*/ 366124 w 718360"/>
              <a:gd name="connsiteY444" fmla="*/ 176622 h 344198"/>
              <a:gd name="connsiteX445" fmla="*/ 363438 w 718360"/>
              <a:gd name="connsiteY445" fmla="*/ 166097 h 344198"/>
              <a:gd name="connsiteX446" fmla="*/ 355884 w 718360"/>
              <a:gd name="connsiteY446" fmla="*/ 163210 h 344198"/>
              <a:gd name="connsiteX447" fmla="*/ 348405 w 718360"/>
              <a:gd name="connsiteY447" fmla="*/ 165149 h 344198"/>
              <a:gd name="connsiteX448" fmla="*/ 343638 w 718360"/>
              <a:gd name="connsiteY448" fmla="*/ 168598 h 344198"/>
              <a:gd name="connsiteX449" fmla="*/ 339408 w 718360"/>
              <a:gd name="connsiteY449" fmla="*/ 161825 h 344198"/>
              <a:gd name="connsiteX450" fmla="*/ 341959 w 718360"/>
              <a:gd name="connsiteY450" fmla="*/ 159567 h 344198"/>
              <a:gd name="connsiteX451" fmla="*/ 345770 w 718360"/>
              <a:gd name="connsiteY451" fmla="*/ 157192 h 344198"/>
              <a:gd name="connsiteX452" fmla="*/ 350881 w 718360"/>
              <a:gd name="connsiteY452" fmla="*/ 155303 h 344198"/>
              <a:gd name="connsiteX453" fmla="*/ 357369 w 718360"/>
              <a:gd name="connsiteY453" fmla="*/ 154548 h 344198"/>
              <a:gd name="connsiteX454" fmla="*/ 371386 w 718360"/>
              <a:gd name="connsiteY454" fmla="*/ 159693 h 344198"/>
              <a:gd name="connsiteX455" fmla="*/ 376128 w 718360"/>
              <a:gd name="connsiteY455" fmla="*/ 176244 h 344198"/>
              <a:gd name="connsiteX456" fmla="*/ 376128 w 718360"/>
              <a:gd name="connsiteY456" fmla="*/ 203707 h 344198"/>
              <a:gd name="connsiteX457" fmla="*/ 376372 w 718360"/>
              <a:gd name="connsiteY457" fmla="*/ 211295 h 344198"/>
              <a:gd name="connsiteX458" fmla="*/ 376884 w 718360"/>
              <a:gd name="connsiteY458" fmla="*/ 216247 h 344198"/>
              <a:gd name="connsiteX459" fmla="*/ 367257 w 718360"/>
              <a:gd name="connsiteY459" fmla="*/ 216247 h 344198"/>
              <a:gd name="connsiteX460" fmla="*/ 366879 w 718360"/>
              <a:gd name="connsiteY460" fmla="*/ 209599 h 344198"/>
              <a:gd name="connsiteX461" fmla="*/ 366619 w 718360"/>
              <a:gd name="connsiteY461" fmla="*/ 209599 h 344198"/>
              <a:gd name="connsiteX462" fmla="*/ 365125 w 718360"/>
              <a:gd name="connsiteY462" fmla="*/ 212167 h 344198"/>
              <a:gd name="connsiteX463" fmla="*/ 362615 w 718360"/>
              <a:gd name="connsiteY463" fmla="*/ 214803 h 344198"/>
              <a:gd name="connsiteX464" fmla="*/ 359014 w 718360"/>
              <a:gd name="connsiteY464" fmla="*/ 216876 h 344198"/>
              <a:gd name="connsiteX465" fmla="*/ 354012 w 718360"/>
              <a:gd name="connsiteY465" fmla="*/ 217757 h 344198"/>
              <a:gd name="connsiteX466" fmla="*/ 347700 w 718360"/>
              <a:gd name="connsiteY466" fmla="*/ 216498 h 344198"/>
              <a:gd name="connsiteX467" fmla="*/ 342572 w 718360"/>
              <a:gd name="connsiteY467" fmla="*/ 212982 h 344198"/>
              <a:gd name="connsiteX468" fmla="*/ 339223 w 718360"/>
              <a:gd name="connsiteY468" fmla="*/ 207660 h 344198"/>
              <a:gd name="connsiteX469" fmla="*/ 338031 w 718360"/>
              <a:gd name="connsiteY469" fmla="*/ 200954 h 344198"/>
              <a:gd name="connsiteX470" fmla="*/ 326650 w 718360"/>
              <a:gd name="connsiteY470" fmla="*/ 167717 h 344198"/>
              <a:gd name="connsiteX471" fmla="*/ 325492 w 718360"/>
              <a:gd name="connsiteY471" fmla="*/ 166592 h 344198"/>
              <a:gd name="connsiteX472" fmla="*/ 323419 w 718360"/>
              <a:gd name="connsiteY472" fmla="*/ 165090 h 344198"/>
              <a:gd name="connsiteX473" fmla="*/ 320406 w 718360"/>
              <a:gd name="connsiteY473" fmla="*/ 163772 h 344198"/>
              <a:gd name="connsiteX474" fmla="*/ 316419 w 718360"/>
              <a:gd name="connsiteY474" fmla="*/ 163210 h 344198"/>
              <a:gd name="connsiteX475" fmla="*/ 310359 w 718360"/>
              <a:gd name="connsiteY475" fmla="*/ 164393 h 344198"/>
              <a:gd name="connsiteX476" fmla="*/ 305508 w 718360"/>
              <a:gd name="connsiteY476" fmla="*/ 168220 h 344198"/>
              <a:gd name="connsiteX477" fmla="*/ 302243 w 718360"/>
              <a:gd name="connsiteY477" fmla="*/ 175053 h 344198"/>
              <a:gd name="connsiteX478" fmla="*/ 301042 w 718360"/>
              <a:gd name="connsiteY478" fmla="*/ 185267 h 344198"/>
              <a:gd name="connsiteX479" fmla="*/ 302108 w 718360"/>
              <a:gd name="connsiteY479" fmla="*/ 196430 h 344198"/>
              <a:gd name="connsiteX480" fmla="*/ 305046 w 718360"/>
              <a:gd name="connsiteY480" fmla="*/ 203648 h 344198"/>
              <a:gd name="connsiteX481" fmla="*/ 309620 w 718360"/>
              <a:gd name="connsiteY481" fmla="*/ 207526 h 344198"/>
              <a:gd name="connsiteX482" fmla="*/ 315538 w 718360"/>
              <a:gd name="connsiteY482" fmla="*/ 208726 h 344198"/>
              <a:gd name="connsiteX483" fmla="*/ 322588 w 718360"/>
              <a:gd name="connsiteY483" fmla="*/ 207098 h 344198"/>
              <a:gd name="connsiteX484" fmla="*/ 326046 w 718360"/>
              <a:gd name="connsiteY484" fmla="*/ 204454 h 344198"/>
              <a:gd name="connsiteX485" fmla="*/ 330142 w 718360"/>
              <a:gd name="connsiteY485" fmla="*/ 211488 h 344198"/>
              <a:gd name="connsiteX486" fmla="*/ 328354 w 718360"/>
              <a:gd name="connsiteY486" fmla="*/ 213301 h 344198"/>
              <a:gd name="connsiteX487" fmla="*/ 325290 w 718360"/>
              <a:gd name="connsiteY487" fmla="*/ 215365 h 344198"/>
              <a:gd name="connsiteX488" fmla="*/ 320716 w 718360"/>
              <a:gd name="connsiteY488" fmla="*/ 217069 h 344198"/>
              <a:gd name="connsiteX489" fmla="*/ 314539 w 718360"/>
              <a:gd name="connsiteY489" fmla="*/ 217757 h 344198"/>
              <a:gd name="connsiteX490" fmla="*/ 305197 w 718360"/>
              <a:gd name="connsiteY490" fmla="*/ 216129 h 344198"/>
              <a:gd name="connsiteX491" fmla="*/ 297551 w 718360"/>
              <a:gd name="connsiteY491" fmla="*/ 210724 h 344198"/>
              <a:gd name="connsiteX492" fmla="*/ 292439 w 718360"/>
              <a:gd name="connsiteY492" fmla="*/ 200954 h 344198"/>
              <a:gd name="connsiteX493" fmla="*/ 290568 w 718360"/>
              <a:gd name="connsiteY493" fmla="*/ 186031 h 344198"/>
              <a:gd name="connsiteX494" fmla="*/ 292817 w 718360"/>
              <a:gd name="connsiteY494" fmla="*/ 171360 h 344198"/>
              <a:gd name="connsiteX495" fmla="*/ 298701 w 718360"/>
              <a:gd name="connsiteY495" fmla="*/ 161632 h 344198"/>
              <a:gd name="connsiteX496" fmla="*/ 306733 w 718360"/>
              <a:gd name="connsiteY496" fmla="*/ 156243 h 344198"/>
              <a:gd name="connsiteX497" fmla="*/ 315655 w 718360"/>
              <a:gd name="connsiteY497" fmla="*/ 154548 h 344198"/>
              <a:gd name="connsiteX498" fmla="*/ 321606 w 718360"/>
              <a:gd name="connsiteY498" fmla="*/ 155177 h 344198"/>
              <a:gd name="connsiteX499" fmla="*/ 325979 w 718360"/>
              <a:gd name="connsiteY499" fmla="*/ 156747 h 344198"/>
              <a:gd name="connsiteX500" fmla="*/ 328967 w 718360"/>
              <a:gd name="connsiteY500" fmla="*/ 158753 h 344198"/>
              <a:gd name="connsiteX501" fmla="*/ 330914 w 718360"/>
              <a:gd name="connsiteY501" fmla="*/ 160566 h 344198"/>
              <a:gd name="connsiteX502" fmla="*/ 326650 w 718360"/>
              <a:gd name="connsiteY502" fmla="*/ 167717 h 344198"/>
              <a:gd name="connsiteX503" fmla="*/ 277835 w 718360"/>
              <a:gd name="connsiteY503" fmla="*/ 216247 h 344198"/>
              <a:gd name="connsiteX504" fmla="*/ 268586 w 718360"/>
              <a:gd name="connsiteY504" fmla="*/ 216247 h 344198"/>
              <a:gd name="connsiteX505" fmla="*/ 268586 w 718360"/>
              <a:gd name="connsiteY505" fmla="*/ 209482 h 344198"/>
              <a:gd name="connsiteX506" fmla="*/ 268359 w 718360"/>
              <a:gd name="connsiteY506" fmla="*/ 209482 h 344198"/>
              <a:gd name="connsiteX507" fmla="*/ 266722 w 718360"/>
              <a:gd name="connsiteY507" fmla="*/ 211664 h 344198"/>
              <a:gd name="connsiteX508" fmla="*/ 263541 w 718360"/>
              <a:gd name="connsiteY508" fmla="*/ 214434 h 344198"/>
              <a:gd name="connsiteX509" fmla="*/ 258850 w 718360"/>
              <a:gd name="connsiteY509" fmla="*/ 216750 h 344198"/>
              <a:gd name="connsiteX510" fmla="*/ 252739 w 718360"/>
              <a:gd name="connsiteY510" fmla="*/ 217757 h 344198"/>
              <a:gd name="connsiteX511" fmla="*/ 245555 w 718360"/>
              <a:gd name="connsiteY511" fmla="*/ 216566 h 344198"/>
              <a:gd name="connsiteX512" fmla="*/ 240124 w 718360"/>
              <a:gd name="connsiteY512" fmla="*/ 212738 h 344198"/>
              <a:gd name="connsiteX513" fmla="*/ 236683 w 718360"/>
              <a:gd name="connsiteY513" fmla="*/ 205898 h 344198"/>
              <a:gd name="connsiteX514" fmla="*/ 235491 w 718360"/>
              <a:gd name="connsiteY514" fmla="*/ 195557 h 344198"/>
              <a:gd name="connsiteX515" fmla="*/ 235491 w 718360"/>
              <a:gd name="connsiteY515" fmla="*/ 156059 h 344198"/>
              <a:gd name="connsiteX516" fmla="*/ 245622 w 718360"/>
              <a:gd name="connsiteY516" fmla="*/ 156059 h 344198"/>
              <a:gd name="connsiteX517" fmla="*/ 245622 w 718360"/>
              <a:gd name="connsiteY517" fmla="*/ 194810 h 344198"/>
              <a:gd name="connsiteX518" fmla="*/ 248047 w 718360"/>
              <a:gd name="connsiteY518" fmla="*/ 205520 h 344198"/>
              <a:gd name="connsiteX519" fmla="*/ 255601 w 718360"/>
              <a:gd name="connsiteY519" fmla="*/ 208726 h 344198"/>
              <a:gd name="connsiteX520" fmla="*/ 262962 w 718360"/>
              <a:gd name="connsiteY520" fmla="*/ 206527 h 344198"/>
              <a:gd name="connsiteX521" fmla="*/ 267721 w 718360"/>
              <a:gd name="connsiteY521" fmla="*/ 202196 h 344198"/>
              <a:gd name="connsiteX522" fmla="*/ 267721 w 718360"/>
              <a:gd name="connsiteY522" fmla="*/ 156059 h 344198"/>
              <a:gd name="connsiteX523" fmla="*/ 277835 w 718360"/>
              <a:gd name="connsiteY523" fmla="*/ 156059 h 344198"/>
              <a:gd name="connsiteX524" fmla="*/ 277835 w 718360"/>
              <a:gd name="connsiteY524" fmla="*/ 216247 h 344198"/>
              <a:gd name="connsiteX525" fmla="*/ 199023 w 718360"/>
              <a:gd name="connsiteY525" fmla="*/ 208726 h 344198"/>
              <a:gd name="connsiteX526" fmla="*/ 203269 w 718360"/>
              <a:gd name="connsiteY526" fmla="*/ 208097 h 344198"/>
              <a:gd name="connsiteX527" fmla="*/ 206518 w 718360"/>
              <a:gd name="connsiteY527" fmla="*/ 206527 h 344198"/>
              <a:gd name="connsiteX528" fmla="*/ 208817 w 718360"/>
              <a:gd name="connsiteY528" fmla="*/ 204588 h 344198"/>
              <a:gd name="connsiteX529" fmla="*/ 210261 w 718360"/>
              <a:gd name="connsiteY529" fmla="*/ 202834 h 344198"/>
              <a:gd name="connsiteX530" fmla="*/ 210261 w 718360"/>
              <a:gd name="connsiteY530" fmla="*/ 165711 h 344198"/>
              <a:gd name="connsiteX531" fmla="*/ 207080 w 718360"/>
              <a:gd name="connsiteY531" fmla="*/ 164209 h 344198"/>
              <a:gd name="connsiteX532" fmla="*/ 202514 w 718360"/>
              <a:gd name="connsiteY532" fmla="*/ 163579 h 344198"/>
              <a:gd name="connsiteX533" fmla="*/ 195959 w 718360"/>
              <a:gd name="connsiteY533" fmla="*/ 164771 h 344198"/>
              <a:gd name="connsiteX534" fmla="*/ 190646 w 718360"/>
              <a:gd name="connsiteY534" fmla="*/ 168724 h 344198"/>
              <a:gd name="connsiteX535" fmla="*/ 187096 w 718360"/>
              <a:gd name="connsiteY535" fmla="*/ 175867 h 344198"/>
              <a:gd name="connsiteX536" fmla="*/ 185778 w 718360"/>
              <a:gd name="connsiteY536" fmla="*/ 186652 h 344198"/>
              <a:gd name="connsiteX537" fmla="*/ 186844 w 718360"/>
              <a:gd name="connsiteY537" fmla="*/ 197118 h 344198"/>
              <a:gd name="connsiteX538" fmla="*/ 189782 w 718360"/>
              <a:gd name="connsiteY538" fmla="*/ 203892 h 344198"/>
              <a:gd name="connsiteX539" fmla="*/ 194020 w 718360"/>
              <a:gd name="connsiteY539" fmla="*/ 207585 h 344198"/>
              <a:gd name="connsiteX540" fmla="*/ 199023 w 718360"/>
              <a:gd name="connsiteY540" fmla="*/ 208726 h 344198"/>
              <a:gd name="connsiteX541" fmla="*/ 175303 w 718360"/>
              <a:gd name="connsiteY541" fmla="*/ 187030 h 344198"/>
              <a:gd name="connsiteX542" fmla="*/ 177662 w 718360"/>
              <a:gd name="connsiteY542" fmla="*/ 171737 h 344198"/>
              <a:gd name="connsiteX543" fmla="*/ 183780 w 718360"/>
              <a:gd name="connsiteY543" fmla="*/ 161825 h 344198"/>
              <a:gd name="connsiteX544" fmla="*/ 192274 w 718360"/>
              <a:gd name="connsiteY544" fmla="*/ 156495 h 344198"/>
              <a:gd name="connsiteX545" fmla="*/ 201767 w 718360"/>
              <a:gd name="connsiteY545" fmla="*/ 154926 h 344198"/>
              <a:gd name="connsiteX546" fmla="*/ 206761 w 718360"/>
              <a:gd name="connsiteY546" fmla="*/ 155370 h 344198"/>
              <a:gd name="connsiteX547" fmla="*/ 210261 w 718360"/>
              <a:gd name="connsiteY547" fmla="*/ 156436 h 344198"/>
              <a:gd name="connsiteX548" fmla="*/ 210261 w 718360"/>
              <a:gd name="connsiteY548" fmla="*/ 127589 h 344198"/>
              <a:gd name="connsiteX549" fmla="*/ 220383 w 718360"/>
              <a:gd name="connsiteY549" fmla="*/ 126456 h 344198"/>
              <a:gd name="connsiteX550" fmla="*/ 220383 w 718360"/>
              <a:gd name="connsiteY550" fmla="*/ 216247 h 344198"/>
              <a:gd name="connsiteX551" fmla="*/ 211134 w 718360"/>
              <a:gd name="connsiteY551" fmla="*/ 216247 h 344198"/>
              <a:gd name="connsiteX552" fmla="*/ 211134 w 718360"/>
              <a:gd name="connsiteY552" fmla="*/ 209851 h 344198"/>
              <a:gd name="connsiteX553" fmla="*/ 210874 w 718360"/>
              <a:gd name="connsiteY553" fmla="*/ 209851 h 344198"/>
              <a:gd name="connsiteX554" fmla="*/ 209506 w 718360"/>
              <a:gd name="connsiteY554" fmla="*/ 211924 h 344198"/>
              <a:gd name="connsiteX555" fmla="*/ 206761 w 718360"/>
              <a:gd name="connsiteY555" fmla="*/ 214551 h 344198"/>
              <a:gd name="connsiteX556" fmla="*/ 202397 w 718360"/>
              <a:gd name="connsiteY556" fmla="*/ 216817 h 344198"/>
              <a:gd name="connsiteX557" fmla="*/ 196270 w 718360"/>
              <a:gd name="connsiteY557" fmla="*/ 217757 h 344198"/>
              <a:gd name="connsiteX558" fmla="*/ 188229 w 718360"/>
              <a:gd name="connsiteY558" fmla="*/ 216062 h 344198"/>
              <a:gd name="connsiteX559" fmla="*/ 181548 w 718360"/>
              <a:gd name="connsiteY559" fmla="*/ 210665 h 344198"/>
              <a:gd name="connsiteX560" fmla="*/ 176982 w 718360"/>
              <a:gd name="connsiteY560" fmla="*/ 201139 h 344198"/>
              <a:gd name="connsiteX561" fmla="*/ 175303 w 718360"/>
              <a:gd name="connsiteY561" fmla="*/ 187030 h 344198"/>
              <a:gd name="connsiteX562" fmla="*/ 163427 w 718360"/>
              <a:gd name="connsiteY562" fmla="*/ 138366 h 344198"/>
              <a:gd name="connsiteX563" fmla="*/ 132699 w 718360"/>
              <a:gd name="connsiteY563" fmla="*/ 138366 h 344198"/>
              <a:gd name="connsiteX564" fmla="*/ 132699 w 718360"/>
              <a:gd name="connsiteY564" fmla="*/ 168220 h 344198"/>
              <a:gd name="connsiteX565" fmla="*/ 160926 w 718360"/>
              <a:gd name="connsiteY565" fmla="*/ 168220 h 344198"/>
              <a:gd name="connsiteX566" fmla="*/ 160926 w 718360"/>
              <a:gd name="connsiteY566" fmla="*/ 176874 h 344198"/>
              <a:gd name="connsiteX567" fmla="*/ 132699 w 718360"/>
              <a:gd name="connsiteY567" fmla="*/ 176874 h 344198"/>
              <a:gd name="connsiteX568" fmla="*/ 132699 w 718360"/>
              <a:gd name="connsiteY568" fmla="*/ 207216 h 344198"/>
              <a:gd name="connsiteX569" fmla="*/ 166558 w 718360"/>
              <a:gd name="connsiteY569" fmla="*/ 207216 h 344198"/>
              <a:gd name="connsiteX570" fmla="*/ 165928 w 718360"/>
              <a:gd name="connsiteY570" fmla="*/ 216247 h 344198"/>
              <a:gd name="connsiteX571" fmla="*/ 121838 w 718360"/>
              <a:gd name="connsiteY571" fmla="*/ 216247 h 344198"/>
              <a:gd name="connsiteX572" fmla="*/ 121838 w 718360"/>
              <a:gd name="connsiteY572" fmla="*/ 129721 h 344198"/>
              <a:gd name="connsiteX573" fmla="*/ 164182 w 718360"/>
              <a:gd name="connsiteY573" fmla="*/ 129721 h 344198"/>
              <a:gd name="connsiteX574" fmla="*/ 163427 w 718360"/>
              <a:gd name="connsiteY574" fmla="*/ 138366 h 344198"/>
              <a:gd name="connsiteX575" fmla="*/ 85496 w 718360"/>
              <a:gd name="connsiteY575" fmla="*/ 164334 h 344198"/>
              <a:gd name="connsiteX576" fmla="*/ 73267 w 718360"/>
              <a:gd name="connsiteY576" fmla="*/ 164334 h 344198"/>
              <a:gd name="connsiteX577" fmla="*/ 73267 w 718360"/>
              <a:gd name="connsiteY577" fmla="*/ 216247 h 344198"/>
              <a:gd name="connsiteX578" fmla="*/ 63144 w 718360"/>
              <a:gd name="connsiteY578" fmla="*/ 216247 h 344198"/>
              <a:gd name="connsiteX579" fmla="*/ 63144 w 718360"/>
              <a:gd name="connsiteY579" fmla="*/ 164334 h 344198"/>
              <a:gd name="connsiteX580" fmla="*/ 55893 w 718360"/>
              <a:gd name="connsiteY580" fmla="*/ 164334 h 344198"/>
              <a:gd name="connsiteX581" fmla="*/ 55893 w 718360"/>
              <a:gd name="connsiteY581" fmla="*/ 157561 h 344198"/>
              <a:gd name="connsiteX582" fmla="*/ 63144 w 718360"/>
              <a:gd name="connsiteY582" fmla="*/ 156185 h 344198"/>
              <a:gd name="connsiteX583" fmla="*/ 63144 w 718360"/>
              <a:gd name="connsiteY583" fmla="*/ 144140 h 344198"/>
              <a:gd name="connsiteX584" fmla="*/ 64512 w 718360"/>
              <a:gd name="connsiteY584" fmla="*/ 135739 h 344198"/>
              <a:gd name="connsiteX585" fmla="*/ 68147 w 718360"/>
              <a:gd name="connsiteY585" fmla="*/ 129973 h 344198"/>
              <a:gd name="connsiteX586" fmla="*/ 73384 w 718360"/>
              <a:gd name="connsiteY586" fmla="*/ 126708 h 344198"/>
              <a:gd name="connsiteX587" fmla="*/ 79755 w 718360"/>
              <a:gd name="connsiteY587" fmla="*/ 125709 h 344198"/>
              <a:gd name="connsiteX588" fmla="*/ 85252 w 718360"/>
              <a:gd name="connsiteY588" fmla="*/ 126590 h 344198"/>
              <a:gd name="connsiteX589" fmla="*/ 88249 w 718360"/>
              <a:gd name="connsiteY589" fmla="*/ 127967 h 344198"/>
              <a:gd name="connsiteX590" fmla="*/ 86125 w 718360"/>
              <a:gd name="connsiteY590" fmla="*/ 136368 h 344198"/>
              <a:gd name="connsiteX591" fmla="*/ 84002 w 718360"/>
              <a:gd name="connsiteY591" fmla="*/ 135294 h 344198"/>
              <a:gd name="connsiteX592" fmla="*/ 80636 w 718360"/>
              <a:gd name="connsiteY592" fmla="*/ 134731 h 344198"/>
              <a:gd name="connsiteX593" fmla="*/ 75130 w 718360"/>
              <a:gd name="connsiteY593" fmla="*/ 136989 h 344198"/>
              <a:gd name="connsiteX594" fmla="*/ 73267 w 718360"/>
              <a:gd name="connsiteY594" fmla="*/ 145282 h 344198"/>
              <a:gd name="connsiteX595" fmla="*/ 73267 w 718360"/>
              <a:gd name="connsiteY595" fmla="*/ 156059 h 344198"/>
              <a:gd name="connsiteX596" fmla="*/ 86755 w 718360"/>
              <a:gd name="connsiteY596" fmla="*/ 156059 h 344198"/>
              <a:gd name="connsiteX597" fmla="*/ 85496 w 718360"/>
              <a:gd name="connsiteY597" fmla="*/ 164334 h 344198"/>
              <a:gd name="connsiteX598" fmla="*/ 37788 w 718360"/>
              <a:gd name="connsiteY598" fmla="*/ 186157 h 344198"/>
              <a:gd name="connsiteX599" fmla="*/ 34297 w 718360"/>
              <a:gd name="connsiteY599" fmla="*/ 168657 h 344198"/>
              <a:gd name="connsiteX600" fmla="*/ 24552 w 718360"/>
              <a:gd name="connsiteY600" fmla="*/ 163210 h 344198"/>
              <a:gd name="connsiteX601" fmla="*/ 14875 w 718360"/>
              <a:gd name="connsiteY601" fmla="*/ 168657 h 344198"/>
              <a:gd name="connsiteX602" fmla="*/ 11442 w 718360"/>
              <a:gd name="connsiteY602" fmla="*/ 186157 h 344198"/>
              <a:gd name="connsiteX603" fmla="*/ 14942 w 718360"/>
              <a:gd name="connsiteY603" fmla="*/ 203455 h 344198"/>
              <a:gd name="connsiteX604" fmla="*/ 24678 w 718360"/>
              <a:gd name="connsiteY604" fmla="*/ 208726 h 344198"/>
              <a:gd name="connsiteX605" fmla="*/ 34356 w 718360"/>
              <a:gd name="connsiteY605" fmla="*/ 203455 h 344198"/>
              <a:gd name="connsiteX606" fmla="*/ 37788 w 718360"/>
              <a:gd name="connsiteY606" fmla="*/ 186157 h 344198"/>
              <a:gd name="connsiteX607" fmla="*/ 959 w 718360"/>
              <a:gd name="connsiteY607" fmla="*/ 186157 h 344198"/>
              <a:gd name="connsiteX608" fmla="*/ 2889 w 718360"/>
              <a:gd name="connsiteY608" fmla="*/ 171863 h 344198"/>
              <a:gd name="connsiteX609" fmla="*/ 8135 w 718360"/>
              <a:gd name="connsiteY609" fmla="*/ 162018 h 344198"/>
              <a:gd name="connsiteX610" fmla="*/ 15748 w 718360"/>
              <a:gd name="connsiteY610" fmla="*/ 156369 h 344198"/>
              <a:gd name="connsiteX611" fmla="*/ 24930 w 718360"/>
              <a:gd name="connsiteY611" fmla="*/ 154548 h 344198"/>
              <a:gd name="connsiteX612" fmla="*/ 34171 w 718360"/>
              <a:gd name="connsiteY612" fmla="*/ 156369 h 344198"/>
              <a:gd name="connsiteX613" fmla="*/ 41540 w 718360"/>
              <a:gd name="connsiteY613" fmla="*/ 162018 h 344198"/>
              <a:gd name="connsiteX614" fmla="*/ 46467 w 718360"/>
              <a:gd name="connsiteY614" fmla="*/ 171863 h 344198"/>
              <a:gd name="connsiteX615" fmla="*/ 48288 w 718360"/>
              <a:gd name="connsiteY615" fmla="*/ 186157 h 344198"/>
              <a:gd name="connsiteX616" fmla="*/ 46408 w 718360"/>
              <a:gd name="connsiteY616" fmla="*/ 200576 h 344198"/>
              <a:gd name="connsiteX617" fmla="*/ 41221 w 718360"/>
              <a:gd name="connsiteY617" fmla="*/ 210422 h 344198"/>
              <a:gd name="connsiteX618" fmla="*/ 33550 w 718360"/>
              <a:gd name="connsiteY618" fmla="*/ 215995 h 344198"/>
              <a:gd name="connsiteX619" fmla="*/ 24300 w 718360"/>
              <a:gd name="connsiteY619" fmla="*/ 217757 h 344198"/>
              <a:gd name="connsiteX620" fmla="*/ 15068 w 718360"/>
              <a:gd name="connsiteY620" fmla="*/ 215995 h 344198"/>
              <a:gd name="connsiteX621" fmla="*/ 7699 w 718360"/>
              <a:gd name="connsiteY621" fmla="*/ 210422 h 344198"/>
              <a:gd name="connsiteX622" fmla="*/ 2763 w 718360"/>
              <a:gd name="connsiteY622" fmla="*/ 200635 h 344198"/>
              <a:gd name="connsiteX623" fmla="*/ 959 w 718360"/>
              <a:gd name="connsiteY623" fmla="*/ 186157 h 344198"/>
              <a:gd name="connsiteX624" fmla="*/ 718564 w 718360"/>
              <a:gd name="connsiteY624" fmla="*/ 29598 h 344198"/>
              <a:gd name="connsiteX625" fmla="*/ 699822 w 718360"/>
              <a:gd name="connsiteY625" fmla="*/ 93302 h 344198"/>
              <a:gd name="connsiteX626" fmla="*/ 691890 w 718360"/>
              <a:gd name="connsiteY626" fmla="*/ 109988 h 344198"/>
              <a:gd name="connsiteX627" fmla="*/ 678335 w 718360"/>
              <a:gd name="connsiteY627" fmla="*/ 115620 h 344198"/>
              <a:gd name="connsiteX628" fmla="*/ 675205 w 718360"/>
              <a:gd name="connsiteY628" fmla="*/ 115192 h 344198"/>
              <a:gd name="connsiteX629" fmla="*/ 673476 w 718360"/>
              <a:gd name="connsiteY629" fmla="*/ 114495 h 344198"/>
              <a:gd name="connsiteX630" fmla="*/ 673476 w 718360"/>
              <a:gd name="connsiteY630" fmla="*/ 105724 h 344198"/>
              <a:gd name="connsiteX631" fmla="*/ 675087 w 718360"/>
              <a:gd name="connsiteY631" fmla="*/ 106287 h 344198"/>
              <a:gd name="connsiteX632" fmla="*/ 677706 w 718360"/>
              <a:gd name="connsiteY632" fmla="*/ 106597 h 344198"/>
              <a:gd name="connsiteX633" fmla="*/ 685889 w 718360"/>
              <a:gd name="connsiteY633" fmla="*/ 103215 h 344198"/>
              <a:gd name="connsiteX634" fmla="*/ 690707 w 718360"/>
              <a:gd name="connsiteY634" fmla="*/ 92807 h 344198"/>
              <a:gd name="connsiteX635" fmla="*/ 691580 w 718360"/>
              <a:gd name="connsiteY635" fmla="*/ 89668 h 344198"/>
              <a:gd name="connsiteX636" fmla="*/ 672217 w 718360"/>
              <a:gd name="connsiteY636" fmla="*/ 29598 h 344198"/>
              <a:gd name="connsiteX637" fmla="*/ 683086 w 718360"/>
              <a:gd name="connsiteY637" fmla="*/ 29598 h 344198"/>
              <a:gd name="connsiteX638" fmla="*/ 692444 w 718360"/>
              <a:gd name="connsiteY638" fmla="*/ 62953 h 344198"/>
              <a:gd name="connsiteX639" fmla="*/ 694954 w 718360"/>
              <a:gd name="connsiteY639" fmla="*/ 72554 h 344198"/>
              <a:gd name="connsiteX640" fmla="*/ 696330 w 718360"/>
              <a:gd name="connsiteY640" fmla="*/ 80520 h 344198"/>
              <a:gd name="connsiteX641" fmla="*/ 696574 w 718360"/>
              <a:gd name="connsiteY641" fmla="*/ 80520 h 344198"/>
              <a:gd name="connsiteX642" fmla="*/ 697757 w 718360"/>
              <a:gd name="connsiteY642" fmla="*/ 72613 h 344198"/>
              <a:gd name="connsiteX643" fmla="*/ 700065 w 718360"/>
              <a:gd name="connsiteY643" fmla="*/ 63087 h 344198"/>
              <a:gd name="connsiteX644" fmla="*/ 708576 w 718360"/>
              <a:gd name="connsiteY644" fmla="*/ 29598 h 344198"/>
              <a:gd name="connsiteX645" fmla="*/ 718564 w 718360"/>
              <a:gd name="connsiteY645" fmla="*/ 29598 h 344198"/>
              <a:gd name="connsiteX646" fmla="*/ 668608 w 718360"/>
              <a:gd name="connsiteY646" fmla="*/ 38495 h 344198"/>
              <a:gd name="connsiteX647" fmla="*/ 666954 w 718360"/>
              <a:gd name="connsiteY647" fmla="*/ 37874 h 344198"/>
              <a:gd name="connsiteX648" fmla="*/ 663614 w 718360"/>
              <a:gd name="connsiteY648" fmla="*/ 37496 h 344198"/>
              <a:gd name="connsiteX649" fmla="*/ 656169 w 718360"/>
              <a:gd name="connsiteY649" fmla="*/ 40064 h 344198"/>
              <a:gd name="connsiteX650" fmla="*/ 652383 w 718360"/>
              <a:gd name="connsiteY650" fmla="*/ 45646 h 344198"/>
              <a:gd name="connsiteX651" fmla="*/ 652383 w 718360"/>
              <a:gd name="connsiteY651" fmla="*/ 89794 h 344198"/>
              <a:gd name="connsiteX652" fmla="*/ 642253 w 718360"/>
              <a:gd name="connsiteY652" fmla="*/ 89794 h 344198"/>
              <a:gd name="connsiteX653" fmla="*/ 642253 w 718360"/>
              <a:gd name="connsiteY653" fmla="*/ 29598 h 344198"/>
              <a:gd name="connsiteX654" fmla="*/ 651494 w 718360"/>
              <a:gd name="connsiteY654" fmla="*/ 29598 h 344198"/>
              <a:gd name="connsiteX655" fmla="*/ 651494 w 718360"/>
              <a:gd name="connsiteY655" fmla="*/ 37748 h 344198"/>
              <a:gd name="connsiteX656" fmla="*/ 651745 w 718360"/>
              <a:gd name="connsiteY656" fmla="*/ 37748 h 344198"/>
              <a:gd name="connsiteX657" fmla="*/ 653349 w 718360"/>
              <a:gd name="connsiteY657" fmla="*/ 34298 h 344198"/>
              <a:gd name="connsiteX658" fmla="*/ 655875 w 718360"/>
              <a:gd name="connsiteY658" fmla="*/ 31293 h 344198"/>
              <a:gd name="connsiteX659" fmla="*/ 659434 w 718360"/>
              <a:gd name="connsiteY659" fmla="*/ 29220 h 344198"/>
              <a:gd name="connsiteX660" fmla="*/ 664352 w 718360"/>
              <a:gd name="connsiteY660" fmla="*/ 28473 h 344198"/>
              <a:gd name="connsiteX661" fmla="*/ 667793 w 718360"/>
              <a:gd name="connsiteY661" fmla="*/ 28851 h 344198"/>
              <a:gd name="connsiteX662" fmla="*/ 669841 w 718360"/>
              <a:gd name="connsiteY662" fmla="*/ 29472 h 344198"/>
              <a:gd name="connsiteX663" fmla="*/ 668608 w 718360"/>
              <a:gd name="connsiteY663" fmla="*/ 38495 h 344198"/>
              <a:gd name="connsiteX664" fmla="*/ 630762 w 718360"/>
              <a:gd name="connsiteY664" fmla="*/ 37874 h 344198"/>
              <a:gd name="connsiteX665" fmla="*/ 617660 w 718360"/>
              <a:gd name="connsiteY665" fmla="*/ 37874 h 344198"/>
              <a:gd name="connsiteX666" fmla="*/ 617660 w 718360"/>
              <a:gd name="connsiteY666" fmla="*/ 71228 h 344198"/>
              <a:gd name="connsiteX667" fmla="*/ 619264 w 718360"/>
              <a:gd name="connsiteY667" fmla="*/ 79949 h 344198"/>
              <a:gd name="connsiteX668" fmla="*/ 624778 w 718360"/>
              <a:gd name="connsiteY668" fmla="*/ 82265 h 344198"/>
              <a:gd name="connsiteX669" fmla="*/ 628647 w 718360"/>
              <a:gd name="connsiteY669" fmla="*/ 81644 h 344198"/>
              <a:gd name="connsiteX670" fmla="*/ 631022 w 718360"/>
              <a:gd name="connsiteY670" fmla="*/ 80520 h 344198"/>
              <a:gd name="connsiteX671" fmla="*/ 632382 w 718360"/>
              <a:gd name="connsiteY671" fmla="*/ 88669 h 344198"/>
              <a:gd name="connsiteX672" fmla="*/ 629386 w 718360"/>
              <a:gd name="connsiteY672" fmla="*/ 90231 h 344198"/>
              <a:gd name="connsiteX673" fmla="*/ 623024 w 718360"/>
              <a:gd name="connsiteY673" fmla="*/ 91296 h 344198"/>
              <a:gd name="connsiteX674" fmla="*/ 611399 w 718360"/>
              <a:gd name="connsiteY674" fmla="*/ 86974 h 344198"/>
              <a:gd name="connsiteX675" fmla="*/ 607530 w 718360"/>
              <a:gd name="connsiteY675" fmla="*/ 72613 h 344198"/>
              <a:gd name="connsiteX676" fmla="*/ 607530 w 718360"/>
              <a:gd name="connsiteY676" fmla="*/ 37874 h 344198"/>
              <a:gd name="connsiteX677" fmla="*/ 600287 w 718360"/>
              <a:gd name="connsiteY677" fmla="*/ 37874 h 344198"/>
              <a:gd name="connsiteX678" fmla="*/ 600287 w 718360"/>
              <a:gd name="connsiteY678" fmla="*/ 31100 h 344198"/>
              <a:gd name="connsiteX679" fmla="*/ 607530 w 718360"/>
              <a:gd name="connsiteY679" fmla="*/ 29598 h 344198"/>
              <a:gd name="connsiteX680" fmla="*/ 608663 w 718360"/>
              <a:gd name="connsiteY680" fmla="*/ 12795 h 344198"/>
              <a:gd name="connsiteX681" fmla="*/ 617660 w 718360"/>
              <a:gd name="connsiteY681" fmla="*/ 12795 h 344198"/>
              <a:gd name="connsiteX682" fmla="*/ 617660 w 718360"/>
              <a:gd name="connsiteY682" fmla="*/ 29598 h 344198"/>
              <a:gd name="connsiteX683" fmla="*/ 632005 w 718360"/>
              <a:gd name="connsiteY683" fmla="*/ 29598 h 344198"/>
              <a:gd name="connsiteX684" fmla="*/ 630762 w 718360"/>
              <a:gd name="connsiteY684" fmla="*/ 37874 h 344198"/>
              <a:gd name="connsiteX685" fmla="*/ 587302 w 718360"/>
              <a:gd name="connsiteY685" fmla="*/ 41760 h 344198"/>
              <a:gd name="connsiteX686" fmla="*/ 583676 w 718360"/>
              <a:gd name="connsiteY686" fmla="*/ 38688 h 344198"/>
              <a:gd name="connsiteX687" fmla="*/ 576811 w 718360"/>
              <a:gd name="connsiteY687" fmla="*/ 36749 h 344198"/>
              <a:gd name="connsiteX688" fmla="*/ 570692 w 718360"/>
              <a:gd name="connsiteY688" fmla="*/ 38629 h 344198"/>
              <a:gd name="connsiteX689" fmla="*/ 568577 w 718360"/>
              <a:gd name="connsiteY689" fmla="*/ 43144 h 344198"/>
              <a:gd name="connsiteX690" fmla="*/ 570516 w 718360"/>
              <a:gd name="connsiteY690" fmla="*/ 48718 h 344198"/>
              <a:gd name="connsiteX691" fmla="*/ 576450 w 718360"/>
              <a:gd name="connsiteY691" fmla="*/ 53418 h 344198"/>
              <a:gd name="connsiteX692" fmla="*/ 580201 w 718360"/>
              <a:gd name="connsiteY692" fmla="*/ 55676 h 344198"/>
              <a:gd name="connsiteX693" fmla="*/ 589812 w 718360"/>
              <a:gd name="connsiteY693" fmla="*/ 63523 h 344198"/>
              <a:gd name="connsiteX694" fmla="*/ 593303 w 718360"/>
              <a:gd name="connsiteY694" fmla="*/ 74367 h 344198"/>
              <a:gd name="connsiteX695" fmla="*/ 588368 w 718360"/>
              <a:gd name="connsiteY695" fmla="*/ 86403 h 344198"/>
              <a:gd name="connsiteX696" fmla="*/ 574184 w 718360"/>
              <a:gd name="connsiteY696" fmla="*/ 91296 h 344198"/>
              <a:gd name="connsiteX697" fmla="*/ 567830 w 718360"/>
              <a:gd name="connsiteY697" fmla="*/ 90541 h 344198"/>
              <a:gd name="connsiteX698" fmla="*/ 563004 w 718360"/>
              <a:gd name="connsiteY698" fmla="*/ 88795 h 344198"/>
              <a:gd name="connsiteX699" fmla="*/ 559579 w 718360"/>
              <a:gd name="connsiteY699" fmla="*/ 86596 h 344198"/>
              <a:gd name="connsiteX700" fmla="*/ 557338 w 718360"/>
              <a:gd name="connsiteY700" fmla="*/ 84406 h 344198"/>
              <a:gd name="connsiteX701" fmla="*/ 562223 w 718360"/>
              <a:gd name="connsiteY701" fmla="*/ 76373 h 344198"/>
              <a:gd name="connsiteX702" fmla="*/ 564002 w 718360"/>
              <a:gd name="connsiteY702" fmla="*/ 78127 h 344198"/>
              <a:gd name="connsiteX703" fmla="*/ 566579 w 718360"/>
              <a:gd name="connsiteY703" fmla="*/ 80075 h 344198"/>
              <a:gd name="connsiteX704" fmla="*/ 569945 w 718360"/>
              <a:gd name="connsiteY704" fmla="*/ 81644 h 344198"/>
              <a:gd name="connsiteX705" fmla="*/ 574335 w 718360"/>
              <a:gd name="connsiteY705" fmla="*/ 82265 h 344198"/>
              <a:gd name="connsiteX706" fmla="*/ 581184 w 718360"/>
              <a:gd name="connsiteY706" fmla="*/ 80259 h 344198"/>
              <a:gd name="connsiteX707" fmla="*/ 583550 w 718360"/>
              <a:gd name="connsiteY707" fmla="*/ 75366 h 344198"/>
              <a:gd name="connsiteX708" fmla="*/ 583005 w 718360"/>
              <a:gd name="connsiteY708" fmla="*/ 71673 h 344198"/>
              <a:gd name="connsiteX709" fmla="*/ 581318 w 718360"/>
              <a:gd name="connsiteY709" fmla="*/ 68853 h 344198"/>
              <a:gd name="connsiteX710" fmla="*/ 578582 w 718360"/>
              <a:gd name="connsiteY710" fmla="*/ 66469 h 344198"/>
              <a:gd name="connsiteX711" fmla="*/ 574813 w 718360"/>
              <a:gd name="connsiteY711" fmla="*/ 63960 h 344198"/>
              <a:gd name="connsiteX712" fmla="*/ 571053 w 718360"/>
              <a:gd name="connsiteY712" fmla="*/ 61568 h 344198"/>
              <a:gd name="connsiteX713" fmla="*/ 562282 w 718360"/>
              <a:gd name="connsiteY713" fmla="*/ 53930 h 344198"/>
              <a:gd name="connsiteX714" fmla="*/ 559076 w 718360"/>
              <a:gd name="connsiteY714" fmla="*/ 43640 h 344198"/>
              <a:gd name="connsiteX715" fmla="*/ 560402 w 718360"/>
              <a:gd name="connsiteY715" fmla="*/ 37429 h 344198"/>
              <a:gd name="connsiteX716" fmla="*/ 564070 w 718360"/>
              <a:gd name="connsiteY716" fmla="*/ 32544 h 344198"/>
              <a:gd name="connsiteX717" fmla="*/ 569626 w 718360"/>
              <a:gd name="connsiteY717" fmla="*/ 29279 h 344198"/>
              <a:gd name="connsiteX718" fmla="*/ 576450 w 718360"/>
              <a:gd name="connsiteY718" fmla="*/ 28087 h 344198"/>
              <a:gd name="connsiteX719" fmla="*/ 582434 w 718360"/>
              <a:gd name="connsiteY719" fmla="*/ 28784 h 344198"/>
              <a:gd name="connsiteX720" fmla="*/ 586740 w 718360"/>
              <a:gd name="connsiteY720" fmla="*/ 30538 h 344198"/>
              <a:gd name="connsiteX721" fmla="*/ 589745 w 718360"/>
              <a:gd name="connsiteY721" fmla="*/ 32670 h 344198"/>
              <a:gd name="connsiteX722" fmla="*/ 591675 w 718360"/>
              <a:gd name="connsiteY722" fmla="*/ 34483 h 344198"/>
              <a:gd name="connsiteX723" fmla="*/ 587302 w 718360"/>
              <a:gd name="connsiteY723" fmla="*/ 41760 h 344198"/>
              <a:gd name="connsiteX724" fmla="*/ 540972 w 718360"/>
              <a:gd name="connsiteY724" fmla="*/ 15052 h 344198"/>
              <a:gd name="connsiteX725" fmla="*/ 535978 w 718360"/>
              <a:gd name="connsiteY725" fmla="*/ 13046 h 344198"/>
              <a:gd name="connsiteX726" fmla="*/ 534106 w 718360"/>
              <a:gd name="connsiteY726" fmla="*/ 7775 h 344198"/>
              <a:gd name="connsiteX727" fmla="*/ 535978 w 718360"/>
              <a:gd name="connsiteY727" fmla="*/ 2630 h 344198"/>
              <a:gd name="connsiteX728" fmla="*/ 540972 w 718360"/>
              <a:gd name="connsiteY728" fmla="*/ 624 h 344198"/>
              <a:gd name="connsiteX729" fmla="*/ 545823 w 718360"/>
              <a:gd name="connsiteY729" fmla="*/ 2630 h 344198"/>
              <a:gd name="connsiteX730" fmla="*/ 547711 w 718360"/>
              <a:gd name="connsiteY730" fmla="*/ 7775 h 344198"/>
              <a:gd name="connsiteX731" fmla="*/ 545823 w 718360"/>
              <a:gd name="connsiteY731" fmla="*/ 13046 h 344198"/>
              <a:gd name="connsiteX732" fmla="*/ 540972 w 718360"/>
              <a:gd name="connsiteY732" fmla="*/ 15052 h 344198"/>
              <a:gd name="connsiteX733" fmla="*/ 545957 w 718360"/>
              <a:gd name="connsiteY733" fmla="*/ 89794 h 344198"/>
              <a:gd name="connsiteX734" fmla="*/ 535860 w 718360"/>
              <a:gd name="connsiteY734" fmla="*/ 89794 h 344198"/>
              <a:gd name="connsiteX735" fmla="*/ 535860 w 718360"/>
              <a:gd name="connsiteY735" fmla="*/ 29598 h 344198"/>
              <a:gd name="connsiteX736" fmla="*/ 545957 w 718360"/>
              <a:gd name="connsiteY736" fmla="*/ 29598 h 344198"/>
              <a:gd name="connsiteX737" fmla="*/ 545957 w 718360"/>
              <a:gd name="connsiteY737" fmla="*/ 89794 h 344198"/>
              <a:gd name="connsiteX738" fmla="*/ 510613 w 718360"/>
              <a:gd name="connsiteY738" fmla="*/ 89794 h 344198"/>
              <a:gd name="connsiteX739" fmla="*/ 510613 w 718360"/>
              <a:gd name="connsiteY739" fmla="*/ 51034 h 344198"/>
              <a:gd name="connsiteX740" fmla="*/ 508053 w 718360"/>
              <a:gd name="connsiteY740" fmla="*/ 40064 h 344198"/>
              <a:gd name="connsiteX741" fmla="*/ 500239 w 718360"/>
              <a:gd name="connsiteY741" fmla="*/ 36749 h 344198"/>
              <a:gd name="connsiteX742" fmla="*/ 492761 w 718360"/>
              <a:gd name="connsiteY742" fmla="*/ 38998 h 344198"/>
              <a:gd name="connsiteX743" fmla="*/ 488010 w 718360"/>
              <a:gd name="connsiteY743" fmla="*/ 43396 h 344198"/>
              <a:gd name="connsiteX744" fmla="*/ 488010 w 718360"/>
              <a:gd name="connsiteY744" fmla="*/ 89794 h 344198"/>
              <a:gd name="connsiteX745" fmla="*/ 477913 w 718360"/>
              <a:gd name="connsiteY745" fmla="*/ 89794 h 344198"/>
              <a:gd name="connsiteX746" fmla="*/ 477913 w 718360"/>
              <a:gd name="connsiteY746" fmla="*/ 29598 h 344198"/>
              <a:gd name="connsiteX747" fmla="*/ 487137 w 718360"/>
              <a:gd name="connsiteY747" fmla="*/ 29598 h 344198"/>
              <a:gd name="connsiteX748" fmla="*/ 487137 w 718360"/>
              <a:gd name="connsiteY748" fmla="*/ 36371 h 344198"/>
              <a:gd name="connsiteX749" fmla="*/ 487406 w 718360"/>
              <a:gd name="connsiteY749" fmla="*/ 36371 h 344198"/>
              <a:gd name="connsiteX750" fmla="*/ 489001 w 718360"/>
              <a:gd name="connsiteY750" fmla="*/ 34172 h 344198"/>
              <a:gd name="connsiteX751" fmla="*/ 492274 w 718360"/>
              <a:gd name="connsiteY751" fmla="*/ 31419 h 344198"/>
              <a:gd name="connsiteX752" fmla="*/ 497008 w 718360"/>
              <a:gd name="connsiteY752" fmla="*/ 29094 h 344198"/>
              <a:gd name="connsiteX753" fmla="*/ 503252 w 718360"/>
              <a:gd name="connsiteY753" fmla="*/ 28087 h 344198"/>
              <a:gd name="connsiteX754" fmla="*/ 510496 w 718360"/>
              <a:gd name="connsiteY754" fmla="*/ 29279 h 344198"/>
              <a:gd name="connsiteX755" fmla="*/ 515976 w 718360"/>
              <a:gd name="connsiteY755" fmla="*/ 33106 h 344198"/>
              <a:gd name="connsiteX756" fmla="*/ 519502 w 718360"/>
              <a:gd name="connsiteY756" fmla="*/ 39938 h 344198"/>
              <a:gd name="connsiteX757" fmla="*/ 520744 w 718360"/>
              <a:gd name="connsiteY757" fmla="*/ 50287 h 344198"/>
              <a:gd name="connsiteX758" fmla="*/ 520744 w 718360"/>
              <a:gd name="connsiteY758" fmla="*/ 89794 h 344198"/>
              <a:gd name="connsiteX759" fmla="*/ 510613 w 718360"/>
              <a:gd name="connsiteY759" fmla="*/ 89794 h 344198"/>
              <a:gd name="connsiteX760" fmla="*/ 457434 w 718360"/>
              <a:gd name="connsiteY760" fmla="*/ 15052 h 344198"/>
              <a:gd name="connsiteX761" fmla="*/ 452423 w 718360"/>
              <a:gd name="connsiteY761" fmla="*/ 13046 h 344198"/>
              <a:gd name="connsiteX762" fmla="*/ 450551 w 718360"/>
              <a:gd name="connsiteY762" fmla="*/ 7775 h 344198"/>
              <a:gd name="connsiteX763" fmla="*/ 452423 w 718360"/>
              <a:gd name="connsiteY763" fmla="*/ 2630 h 344198"/>
              <a:gd name="connsiteX764" fmla="*/ 457434 w 718360"/>
              <a:gd name="connsiteY764" fmla="*/ 624 h 344198"/>
              <a:gd name="connsiteX765" fmla="*/ 462268 w 718360"/>
              <a:gd name="connsiteY765" fmla="*/ 2630 h 344198"/>
              <a:gd name="connsiteX766" fmla="*/ 464157 w 718360"/>
              <a:gd name="connsiteY766" fmla="*/ 7775 h 344198"/>
              <a:gd name="connsiteX767" fmla="*/ 462268 w 718360"/>
              <a:gd name="connsiteY767" fmla="*/ 13046 h 344198"/>
              <a:gd name="connsiteX768" fmla="*/ 457434 w 718360"/>
              <a:gd name="connsiteY768" fmla="*/ 15052 h 344198"/>
              <a:gd name="connsiteX769" fmla="*/ 462419 w 718360"/>
              <a:gd name="connsiteY769" fmla="*/ 89794 h 344198"/>
              <a:gd name="connsiteX770" fmla="*/ 452305 w 718360"/>
              <a:gd name="connsiteY770" fmla="*/ 89794 h 344198"/>
              <a:gd name="connsiteX771" fmla="*/ 452305 w 718360"/>
              <a:gd name="connsiteY771" fmla="*/ 29598 h 344198"/>
              <a:gd name="connsiteX772" fmla="*/ 462419 w 718360"/>
              <a:gd name="connsiteY772" fmla="*/ 29598 h 344198"/>
              <a:gd name="connsiteX773" fmla="*/ 462419 w 718360"/>
              <a:gd name="connsiteY773" fmla="*/ 89794 h 344198"/>
              <a:gd name="connsiteX774" fmla="*/ 434696 w 718360"/>
              <a:gd name="connsiteY774" fmla="*/ 3268 h 344198"/>
              <a:gd name="connsiteX775" fmla="*/ 434696 w 718360"/>
              <a:gd name="connsiteY775" fmla="*/ 89794 h 344198"/>
              <a:gd name="connsiteX776" fmla="*/ 424205 w 718360"/>
              <a:gd name="connsiteY776" fmla="*/ 89794 h 344198"/>
              <a:gd name="connsiteX777" fmla="*/ 424205 w 718360"/>
              <a:gd name="connsiteY777" fmla="*/ 41013 h 344198"/>
              <a:gd name="connsiteX778" fmla="*/ 424255 w 718360"/>
              <a:gd name="connsiteY778" fmla="*/ 33987 h 344198"/>
              <a:gd name="connsiteX779" fmla="*/ 424457 w 718360"/>
              <a:gd name="connsiteY779" fmla="*/ 28213 h 344198"/>
              <a:gd name="connsiteX780" fmla="*/ 424700 w 718360"/>
              <a:gd name="connsiteY780" fmla="*/ 24327 h 344198"/>
              <a:gd name="connsiteX781" fmla="*/ 424322 w 718360"/>
              <a:gd name="connsiteY781" fmla="*/ 24327 h 344198"/>
              <a:gd name="connsiteX782" fmla="*/ 421762 w 718360"/>
              <a:gd name="connsiteY782" fmla="*/ 33677 h 344198"/>
              <a:gd name="connsiteX783" fmla="*/ 417339 w 718360"/>
              <a:gd name="connsiteY783" fmla="*/ 47534 h 344198"/>
              <a:gd name="connsiteX784" fmla="*/ 403096 w 718360"/>
              <a:gd name="connsiteY784" fmla="*/ 89794 h 344198"/>
              <a:gd name="connsiteX785" fmla="*/ 394484 w 718360"/>
              <a:gd name="connsiteY785" fmla="*/ 89794 h 344198"/>
              <a:gd name="connsiteX786" fmla="*/ 380241 w 718360"/>
              <a:gd name="connsiteY786" fmla="*/ 47534 h 344198"/>
              <a:gd name="connsiteX787" fmla="*/ 375818 w 718360"/>
              <a:gd name="connsiteY787" fmla="*/ 33677 h 344198"/>
              <a:gd name="connsiteX788" fmla="*/ 373258 w 718360"/>
              <a:gd name="connsiteY788" fmla="*/ 24327 h 344198"/>
              <a:gd name="connsiteX789" fmla="*/ 372897 w 718360"/>
              <a:gd name="connsiteY789" fmla="*/ 24327 h 344198"/>
              <a:gd name="connsiteX790" fmla="*/ 373124 w 718360"/>
              <a:gd name="connsiteY790" fmla="*/ 28347 h 344198"/>
              <a:gd name="connsiteX791" fmla="*/ 373325 w 718360"/>
              <a:gd name="connsiteY791" fmla="*/ 34055 h 344198"/>
              <a:gd name="connsiteX792" fmla="*/ 373375 w 718360"/>
              <a:gd name="connsiteY792" fmla="*/ 41013 h 344198"/>
              <a:gd name="connsiteX793" fmla="*/ 373375 w 718360"/>
              <a:gd name="connsiteY793" fmla="*/ 89794 h 344198"/>
              <a:gd name="connsiteX794" fmla="*/ 362867 w 718360"/>
              <a:gd name="connsiteY794" fmla="*/ 89794 h 344198"/>
              <a:gd name="connsiteX795" fmla="*/ 362867 w 718360"/>
              <a:gd name="connsiteY795" fmla="*/ 3268 h 344198"/>
              <a:gd name="connsiteX796" fmla="*/ 374995 w 718360"/>
              <a:gd name="connsiteY796" fmla="*/ 3268 h 344198"/>
              <a:gd name="connsiteX797" fmla="*/ 395357 w 718360"/>
              <a:gd name="connsiteY797" fmla="*/ 62953 h 344198"/>
              <a:gd name="connsiteX798" fmla="*/ 397783 w 718360"/>
              <a:gd name="connsiteY798" fmla="*/ 71044 h 344198"/>
              <a:gd name="connsiteX799" fmla="*/ 399092 w 718360"/>
              <a:gd name="connsiteY799" fmla="*/ 77884 h 344198"/>
              <a:gd name="connsiteX800" fmla="*/ 399336 w 718360"/>
              <a:gd name="connsiteY800" fmla="*/ 77884 h 344198"/>
              <a:gd name="connsiteX801" fmla="*/ 400536 w 718360"/>
              <a:gd name="connsiteY801" fmla="*/ 71111 h 344198"/>
              <a:gd name="connsiteX802" fmla="*/ 402961 w 718360"/>
              <a:gd name="connsiteY802" fmla="*/ 63087 h 344198"/>
              <a:gd name="connsiteX803" fmla="*/ 423323 w 718360"/>
              <a:gd name="connsiteY803" fmla="*/ 3268 h 344198"/>
              <a:gd name="connsiteX804" fmla="*/ 434696 w 718360"/>
              <a:gd name="connsiteY804" fmla="*/ 3268 h 344198"/>
              <a:gd name="connsiteX805" fmla="*/ 315798 w 718360"/>
              <a:gd name="connsiteY805" fmla="*/ 75744 h 344198"/>
              <a:gd name="connsiteX806" fmla="*/ 316847 w 718360"/>
              <a:gd name="connsiteY806" fmla="*/ 81015 h 344198"/>
              <a:gd name="connsiteX807" fmla="*/ 320540 w 718360"/>
              <a:gd name="connsiteY807" fmla="*/ 82517 h 344198"/>
              <a:gd name="connsiteX808" fmla="*/ 322848 w 718360"/>
              <a:gd name="connsiteY808" fmla="*/ 82265 h 344198"/>
              <a:gd name="connsiteX809" fmla="*/ 324292 w 718360"/>
              <a:gd name="connsiteY809" fmla="*/ 81762 h 344198"/>
              <a:gd name="connsiteX810" fmla="*/ 325156 w 718360"/>
              <a:gd name="connsiteY810" fmla="*/ 89290 h 344198"/>
              <a:gd name="connsiteX811" fmla="*/ 322403 w 718360"/>
              <a:gd name="connsiteY811" fmla="*/ 90289 h 344198"/>
              <a:gd name="connsiteX812" fmla="*/ 317048 w 718360"/>
              <a:gd name="connsiteY812" fmla="*/ 90919 h 344198"/>
              <a:gd name="connsiteX813" fmla="*/ 308798 w 718360"/>
              <a:gd name="connsiteY813" fmla="*/ 87788 h 344198"/>
              <a:gd name="connsiteX814" fmla="*/ 305684 w 718360"/>
              <a:gd name="connsiteY814" fmla="*/ 76625 h 344198"/>
              <a:gd name="connsiteX815" fmla="*/ 305684 w 718360"/>
              <a:gd name="connsiteY815" fmla="*/ 1136 h 344198"/>
              <a:gd name="connsiteX816" fmla="*/ 315798 w 718360"/>
              <a:gd name="connsiteY816" fmla="*/ 3 h 344198"/>
              <a:gd name="connsiteX817" fmla="*/ 315798 w 718360"/>
              <a:gd name="connsiteY817" fmla="*/ 75744 h 344198"/>
              <a:gd name="connsiteX818" fmla="*/ 270592 w 718360"/>
              <a:gd name="connsiteY818" fmla="*/ 82651 h 344198"/>
              <a:gd name="connsiteX819" fmla="*/ 274343 w 718360"/>
              <a:gd name="connsiteY819" fmla="*/ 82014 h 344198"/>
              <a:gd name="connsiteX820" fmla="*/ 277147 w 718360"/>
              <a:gd name="connsiteY820" fmla="*/ 80520 h 344198"/>
              <a:gd name="connsiteX821" fmla="*/ 279144 w 718360"/>
              <a:gd name="connsiteY821" fmla="*/ 78564 h 344198"/>
              <a:gd name="connsiteX822" fmla="*/ 280588 w 718360"/>
              <a:gd name="connsiteY822" fmla="*/ 76751 h 344198"/>
              <a:gd name="connsiteX823" fmla="*/ 280588 w 718360"/>
              <a:gd name="connsiteY823" fmla="*/ 63464 h 344198"/>
              <a:gd name="connsiteX824" fmla="*/ 277340 w 718360"/>
              <a:gd name="connsiteY824" fmla="*/ 63582 h 344198"/>
              <a:gd name="connsiteX825" fmla="*/ 266362 w 718360"/>
              <a:gd name="connsiteY825" fmla="*/ 66092 h 344198"/>
              <a:gd name="connsiteX826" fmla="*/ 262585 w 718360"/>
              <a:gd name="connsiteY826" fmla="*/ 73360 h 344198"/>
              <a:gd name="connsiteX827" fmla="*/ 264716 w 718360"/>
              <a:gd name="connsiteY827" fmla="*/ 80327 h 344198"/>
              <a:gd name="connsiteX828" fmla="*/ 270592 w 718360"/>
              <a:gd name="connsiteY828" fmla="*/ 82651 h 344198"/>
              <a:gd name="connsiteX829" fmla="*/ 252487 w 718360"/>
              <a:gd name="connsiteY829" fmla="*/ 74493 h 344198"/>
              <a:gd name="connsiteX830" fmla="*/ 254493 w 718360"/>
              <a:gd name="connsiteY830" fmla="*/ 65722 h 344198"/>
              <a:gd name="connsiteX831" fmla="*/ 259848 w 718360"/>
              <a:gd name="connsiteY831" fmla="*/ 60006 h 344198"/>
              <a:gd name="connsiteX832" fmla="*/ 267772 w 718360"/>
              <a:gd name="connsiteY832" fmla="*/ 56867 h 344198"/>
              <a:gd name="connsiteX833" fmla="*/ 277457 w 718360"/>
              <a:gd name="connsiteY833" fmla="*/ 55936 h 344198"/>
              <a:gd name="connsiteX834" fmla="*/ 280588 w 718360"/>
              <a:gd name="connsiteY834" fmla="*/ 55936 h 344198"/>
              <a:gd name="connsiteX835" fmla="*/ 280588 w 718360"/>
              <a:gd name="connsiteY835" fmla="*/ 50170 h 344198"/>
              <a:gd name="connsiteX836" fmla="*/ 277902 w 718360"/>
              <a:gd name="connsiteY836" fmla="*/ 39628 h 344198"/>
              <a:gd name="connsiteX837" fmla="*/ 270340 w 718360"/>
              <a:gd name="connsiteY837" fmla="*/ 36749 h 344198"/>
              <a:gd name="connsiteX838" fmla="*/ 262853 w 718360"/>
              <a:gd name="connsiteY838" fmla="*/ 38688 h 344198"/>
              <a:gd name="connsiteX839" fmla="*/ 258111 w 718360"/>
              <a:gd name="connsiteY839" fmla="*/ 42137 h 344198"/>
              <a:gd name="connsiteX840" fmla="*/ 253847 w 718360"/>
              <a:gd name="connsiteY840" fmla="*/ 35364 h 344198"/>
              <a:gd name="connsiteX841" fmla="*/ 256407 w 718360"/>
              <a:gd name="connsiteY841" fmla="*/ 33106 h 344198"/>
              <a:gd name="connsiteX842" fmla="*/ 260226 w 718360"/>
              <a:gd name="connsiteY842" fmla="*/ 30722 h 344198"/>
              <a:gd name="connsiteX843" fmla="*/ 265346 w 718360"/>
              <a:gd name="connsiteY843" fmla="*/ 28851 h 344198"/>
              <a:gd name="connsiteX844" fmla="*/ 271834 w 718360"/>
              <a:gd name="connsiteY844" fmla="*/ 28087 h 344198"/>
              <a:gd name="connsiteX845" fmla="*/ 285817 w 718360"/>
              <a:gd name="connsiteY845" fmla="*/ 33232 h 344198"/>
              <a:gd name="connsiteX846" fmla="*/ 290568 w 718360"/>
              <a:gd name="connsiteY846" fmla="*/ 49792 h 344198"/>
              <a:gd name="connsiteX847" fmla="*/ 290568 w 718360"/>
              <a:gd name="connsiteY847" fmla="*/ 77255 h 344198"/>
              <a:gd name="connsiteX848" fmla="*/ 290836 w 718360"/>
              <a:gd name="connsiteY848" fmla="*/ 84834 h 344198"/>
              <a:gd name="connsiteX849" fmla="*/ 291323 w 718360"/>
              <a:gd name="connsiteY849" fmla="*/ 89794 h 344198"/>
              <a:gd name="connsiteX850" fmla="*/ 281721 w 718360"/>
              <a:gd name="connsiteY850" fmla="*/ 89794 h 344198"/>
              <a:gd name="connsiteX851" fmla="*/ 281327 w 718360"/>
              <a:gd name="connsiteY851" fmla="*/ 83147 h 344198"/>
              <a:gd name="connsiteX852" fmla="*/ 281083 w 718360"/>
              <a:gd name="connsiteY852" fmla="*/ 83147 h 344198"/>
              <a:gd name="connsiteX853" fmla="*/ 279589 w 718360"/>
              <a:gd name="connsiteY853" fmla="*/ 85715 h 344198"/>
              <a:gd name="connsiteX854" fmla="*/ 277080 w 718360"/>
              <a:gd name="connsiteY854" fmla="*/ 88350 h 344198"/>
              <a:gd name="connsiteX855" fmla="*/ 273454 w 718360"/>
              <a:gd name="connsiteY855" fmla="*/ 90415 h 344198"/>
              <a:gd name="connsiteX856" fmla="*/ 268477 w 718360"/>
              <a:gd name="connsiteY856" fmla="*/ 91296 h 344198"/>
              <a:gd name="connsiteX857" fmla="*/ 262165 w 718360"/>
              <a:gd name="connsiteY857" fmla="*/ 90046 h 344198"/>
              <a:gd name="connsiteX858" fmla="*/ 257045 w 718360"/>
              <a:gd name="connsiteY858" fmla="*/ 86538 h 344198"/>
              <a:gd name="connsiteX859" fmla="*/ 253671 w 718360"/>
              <a:gd name="connsiteY859" fmla="*/ 81199 h 344198"/>
              <a:gd name="connsiteX860" fmla="*/ 252487 w 718360"/>
              <a:gd name="connsiteY860" fmla="*/ 74493 h 344198"/>
              <a:gd name="connsiteX861" fmla="*/ 246604 w 718360"/>
              <a:gd name="connsiteY861" fmla="*/ 38495 h 344198"/>
              <a:gd name="connsiteX862" fmla="*/ 244984 w 718360"/>
              <a:gd name="connsiteY862" fmla="*/ 37874 h 344198"/>
              <a:gd name="connsiteX863" fmla="*/ 241618 w 718360"/>
              <a:gd name="connsiteY863" fmla="*/ 37496 h 344198"/>
              <a:gd name="connsiteX864" fmla="*/ 234173 w 718360"/>
              <a:gd name="connsiteY864" fmla="*/ 40064 h 344198"/>
              <a:gd name="connsiteX865" fmla="*/ 230363 w 718360"/>
              <a:gd name="connsiteY865" fmla="*/ 45646 h 344198"/>
              <a:gd name="connsiteX866" fmla="*/ 230363 w 718360"/>
              <a:gd name="connsiteY866" fmla="*/ 89794 h 344198"/>
              <a:gd name="connsiteX867" fmla="*/ 220249 w 718360"/>
              <a:gd name="connsiteY867" fmla="*/ 89794 h 344198"/>
              <a:gd name="connsiteX868" fmla="*/ 220249 w 718360"/>
              <a:gd name="connsiteY868" fmla="*/ 29598 h 344198"/>
              <a:gd name="connsiteX869" fmla="*/ 229498 w 718360"/>
              <a:gd name="connsiteY869" fmla="*/ 29598 h 344198"/>
              <a:gd name="connsiteX870" fmla="*/ 229498 w 718360"/>
              <a:gd name="connsiteY870" fmla="*/ 37748 h 344198"/>
              <a:gd name="connsiteX871" fmla="*/ 229733 w 718360"/>
              <a:gd name="connsiteY871" fmla="*/ 37748 h 344198"/>
              <a:gd name="connsiteX872" fmla="*/ 231370 w 718360"/>
              <a:gd name="connsiteY872" fmla="*/ 34298 h 344198"/>
              <a:gd name="connsiteX873" fmla="*/ 233871 w 718360"/>
              <a:gd name="connsiteY873" fmla="*/ 31293 h 344198"/>
              <a:gd name="connsiteX874" fmla="*/ 237422 w 718360"/>
              <a:gd name="connsiteY874" fmla="*/ 29220 h 344198"/>
              <a:gd name="connsiteX875" fmla="*/ 242357 w 718360"/>
              <a:gd name="connsiteY875" fmla="*/ 28473 h 344198"/>
              <a:gd name="connsiteX876" fmla="*/ 245798 w 718360"/>
              <a:gd name="connsiteY876" fmla="*/ 28851 h 344198"/>
              <a:gd name="connsiteX877" fmla="*/ 247854 w 718360"/>
              <a:gd name="connsiteY877" fmla="*/ 29472 h 344198"/>
              <a:gd name="connsiteX878" fmla="*/ 246604 w 718360"/>
              <a:gd name="connsiteY878" fmla="*/ 38495 h 344198"/>
              <a:gd name="connsiteX879" fmla="*/ 187776 w 718360"/>
              <a:gd name="connsiteY879" fmla="*/ 36371 h 344198"/>
              <a:gd name="connsiteX880" fmla="*/ 179164 w 718360"/>
              <a:gd name="connsiteY880" fmla="*/ 40887 h 344198"/>
              <a:gd name="connsiteX881" fmla="*/ 175421 w 718360"/>
              <a:gd name="connsiteY881" fmla="*/ 53930 h 344198"/>
              <a:gd name="connsiteX882" fmla="*/ 197268 w 718360"/>
              <a:gd name="connsiteY882" fmla="*/ 53930 h 344198"/>
              <a:gd name="connsiteX883" fmla="*/ 197461 w 718360"/>
              <a:gd name="connsiteY883" fmla="*/ 52100 h 344198"/>
              <a:gd name="connsiteX884" fmla="*/ 197529 w 718360"/>
              <a:gd name="connsiteY884" fmla="*/ 49532 h 344198"/>
              <a:gd name="connsiteX885" fmla="*/ 195027 w 718360"/>
              <a:gd name="connsiteY885" fmla="*/ 39821 h 344198"/>
              <a:gd name="connsiteX886" fmla="*/ 187776 w 718360"/>
              <a:gd name="connsiteY886" fmla="*/ 36371 h 344198"/>
              <a:gd name="connsiteX887" fmla="*/ 206761 w 718360"/>
              <a:gd name="connsiteY887" fmla="*/ 49909 h 344198"/>
              <a:gd name="connsiteX888" fmla="*/ 206518 w 718360"/>
              <a:gd name="connsiteY888" fmla="*/ 56624 h 344198"/>
              <a:gd name="connsiteX889" fmla="*/ 206014 w 718360"/>
              <a:gd name="connsiteY889" fmla="*/ 61568 h 344198"/>
              <a:gd name="connsiteX890" fmla="*/ 175421 w 718360"/>
              <a:gd name="connsiteY890" fmla="*/ 61568 h 344198"/>
              <a:gd name="connsiteX891" fmla="*/ 179987 w 718360"/>
              <a:gd name="connsiteY891" fmla="*/ 77255 h 344198"/>
              <a:gd name="connsiteX892" fmla="*/ 191653 w 718360"/>
              <a:gd name="connsiteY892" fmla="*/ 82265 h 344198"/>
              <a:gd name="connsiteX893" fmla="*/ 196395 w 718360"/>
              <a:gd name="connsiteY893" fmla="*/ 81644 h 344198"/>
              <a:gd name="connsiteX894" fmla="*/ 200080 w 718360"/>
              <a:gd name="connsiteY894" fmla="*/ 80133 h 344198"/>
              <a:gd name="connsiteX895" fmla="*/ 202707 w 718360"/>
              <a:gd name="connsiteY895" fmla="*/ 78379 h 344198"/>
              <a:gd name="connsiteX896" fmla="*/ 204277 w 718360"/>
              <a:gd name="connsiteY896" fmla="*/ 77003 h 344198"/>
              <a:gd name="connsiteX897" fmla="*/ 208012 w 718360"/>
              <a:gd name="connsiteY897" fmla="*/ 84145 h 344198"/>
              <a:gd name="connsiteX898" fmla="*/ 206140 w 718360"/>
              <a:gd name="connsiteY898" fmla="*/ 85967 h 344198"/>
              <a:gd name="connsiteX899" fmla="*/ 202758 w 718360"/>
              <a:gd name="connsiteY899" fmla="*/ 88350 h 344198"/>
              <a:gd name="connsiteX900" fmla="*/ 197529 w 718360"/>
              <a:gd name="connsiteY900" fmla="*/ 90415 h 344198"/>
              <a:gd name="connsiteX901" fmla="*/ 190159 w 718360"/>
              <a:gd name="connsiteY901" fmla="*/ 91296 h 344198"/>
              <a:gd name="connsiteX902" fmla="*/ 179987 w 718360"/>
              <a:gd name="connsiteY902" fmla="*/ 89416 h 344198"/>
              <a:gd name="connsiteX903" fmla="*/ 172231 w 718360"/>
              <a:gd name="connsiteY903" fmla="*/ 83583 h 344198"/>
              <a:gd name="connsiteX904" fmla="*/ 167305 w 718360"/>
              <a:gd name="connsiteY904" fmla="*/ 73553 h 344198"/>
              <a:gd name="connsiteX905" fmla="*/ 165550 w 718360"/>
              <a:gd name="connsiteY905" fmla="*/ 58941 h 344198"/>
              <a:gd name="connsiteX906" fmla="*/ 167372 w 718360"/>
              <a:gd name="connsiteY906" fmla="*/ 45083 h 344198"/>
              <a:gd name="connsiteX907" fmla="*/ 172298 w 718360"/>
              <a:gd name="connsiteY907" fmla="*/ 35490 h 344198"/>
              <a:gd name="connsiteX908" fmla="*/ 179533 w 718360"/>
              <a:gd name="connsiteY908" fmla="*/ 29917 h 344198"/>
              <a:gd name="connsiteX909" fmla="*/ 188405 w 718360"/>
              <a:gd name="connsiteY909" fmla="*/ 28087 h 344198"/>
              <a:gd name="connsiteX910" fmla="*/ 201893 w 718360"/>
              <a:gd name="connsiteY910" fmla="*/ 33551 h 344198"/>
              <a:gd name="connsiteX911" fmla="*/ 206761 w 718360"/>
              <a:gd name="connsiteY911" fmla="*/ 49909 h 344198"/>
              <a:gd name="connsiteX912" fmla="*/ 131457 w 718360"/>
              <a:gd name="connsiteY912" fmla="*/ 82265 h 344198"/>
              <a:gd name="connsiteX913" fmla="*/ 135696 w 718360"/>
              <a:gd name="connsiteY913" fmla="*/ 81644 h 344198"/>
              <a:gd name="connsiteX914" fmla="*/ 138944 w 718360"/>
              <a:gd name="connsiteY914" fmla="*/ 80075 h 344198"/>
              <a:gd name="connsiteX915" fmla="*/ 141260 w 718360"/>
              <a:gd name="connsiteY915" fmla="*/ 78127 h 344198"/>
              <a:gd name="connsiteX916" fmla="*/ 142696 w 718360"/>
              <a:gd name="connsiteY916" fmla="*/ 76373 h 344198"/>
              <a:gd name="connsiteX917" fmla="*/ 142696 w 718360"/>
              <a:gd name="connsiteY917" fmla="*/ 39250 h 344198"/>
              <a:gd name="connsiteX918" fmla="*/ 139515 w 718360"/>
              <a:gd name="connsiteY918" fmla="*/ 37748 h 344198"/>
              <a:gd name="connsiteX919" fmla="*/ 134949 w 718360"/>
              <a:gd name="connsiteY919" fmla="*/ 37118 h 344198"/>
              <a:gd name="connsiteX920" fmla="*/ 128402 w 718360"/>
              <a:gd name="connsiteY920" fmla="*/ 38310 h 344198"/>
              <a:gd name="connsiteX921" fmla="*/ 123089 w 718360"/>
              <a:gd name="connsiteY921" fmla="*/ 42263 h 344198"/>
              <a:gd name="connsiteX922" fmla="*/ 119530 w 718360"/>
              <a:gd name="connsiteY922" fmla="*/ 49406 h 344198"/>
              <a:gd name="connsiteX923" fmla="*/ 118212 w 718360"/>
              <a:gd name="connsiteY923" fmla="*/ 60191 h 344198"/>
              <a:gd name="connsiteX924" fmla="*/ 119278 w 718360"/>
              <a:gd name="connsiteY924" fmla="*/ 70666 h 344198"/>
              <a:gd name="connsiteX925" fmla="*/ 122216 w 718360"/>
              <a:gd name="connsiteY925" fmla="*/ 77439 h 344198"/>
              <a:gd name="connsiteX926" fmla="*/ 126463 w 718360"/>
              <a:gd name="connsiteY926" fmla="*/ 81141 h 344198"/>
              <a:gd name="connsiteX927" fmla="*/ 131457 w 718360"/>
              <a:gd name="connsiteY927" fmla="*/ 82265 h 344198"/>
              <a:gd name="connsiteX928" fmla="*/ 107729 w 718360"/>
              <a:gd name="connsiteY928" fmla="*/ 60569 h 344198"/>
              <a:gd name="connsiteX929" fmla="*/ 110105 w 718360"/>
              <a:gd name="connsiteY929" fmla="*/ 45276 h 344198"/>
              <a:gd name="connsiteX930" fmla="*/ 116215 w 718360"/>
              <a:gd name="connsiteY930" fmla="*/ 35364 h 344198"/>
              <a:gd name="connsiteX931" fmla="*/ 124717 w 718360"/>
              <a:gd name="connsiteY931" fmla="*/ 30034 h 344198"/>
              <a:gd name="connsiteX932" fmla="*/ 134210 w 718360"/>
              <a:gd name="connsiteY932" fmla="*/ 28473 h 344198"/>
              <a:gd name="connsiteX933" fmla="*/ 139196 w 718360"/>
              <a:gd name="connsiteY933" fmla="*/ 28910 h 344198"/>
              <a:gd name="connsiteX934" fmla="*/ 142696 w 718360"/>
              <a:gd name="connsiteY934" fmla="*/ 29975 h 344198"/>
              <a:gd name="connsiteX935" fmla="*/ 142696 w 718360"/>
              <a:gd name="connsiteY935" fmla="*/ 1136 h 344198"/>
              <a:gd name="connsiteX936" fmla="*/ 152818 w 718360"/>
              <a:gd name="connsiteY936" fmla="*/ 3 h 344198"/>
              <a:gd name="connsiteX937" fmla="*/ 152818 w 718360"/>
              <a:gd name="connsiteY937" fmla="*/ 89794 h 344198"/>
              <a:gd name="connsiteX938" fmla="*/ 143568 w 718360"/>
              <a:gd name="connsiteY938" fmla="*/ 89794 h 344198"/>
              <a:gd name="connsiteX939" fmla="*/ 143568 w 718360"/>
              <a:gd name="connsiteY939" fmla="*/ 83398 h 344198"/>
              <a:gd name="connsiteX940" fmla="*/ 143317 w 718360"/>
              <a:gd name="connsiteY940" fmla="*/ 83398 h 344198"/>
              <a:gd name="connsiteX941" fmla="*/ 141940 w 718360"/>
              <a:gd name="connsiteY941" fmla="*/ 85472 h 344198"/>
              <a:gd name="connsiteX942" fmla="*/ 139196 w 718360"/>
              <a:gd name="connsiteY942" fmla="*/ 88099 h 344198"/>
              <a:gd name="connsiteX943" fmla="*/ 134831 w 718360"/>
              <a:gd name="connsiteY943" fmla="*/ 90356 h 344198"/>
              <a:gd name="connsiteX944" fmla="*/ 128712 w 718360"/>
              <a:gd name="connsiteY944" fmla="*/ 91296 h 344198"/>
              <a:gd name="connsiteX945" fmla="*/ 120655 w 718360"/>
              <a:gd name="connsiteY945" fmla="*/ 89601 h 344198"/>
              <a:gd name="connsiteX946" fmla="*/ 113974 w 718360"/>
              <a:gd name="connsiteY946" fmla="*/ 84213 h 344198"/>
              <a:gd name="connsiteX947" fmla="*/ 109408 w 718360"/>
              <a:gd name="connsiteY947" fmla="*/ 74678 h 344198"/>
              <a:gd name="connsiteX948" fmla="*/ 107729 w 718360"/>
              <a:gd name="connsiteY948" fmla="*/ 60569 h 344198"/>
              <a:gd name="connsiteX949" fmla="*/ 78009 w 718360"/>
              <a:gd name="connsiteY949" fmla="*/ 36371 h 344198"/>
              <a:gd name="connsiteX950" fmla="*/ 69381 w 718360"/>
              <a:gd name="connsiteY950" fmla="*/ 40887 h 344198"/>
              <a:gd name="connsiteX951" fmla="*/ 65637 w 718360"/>
              <a:gd name="connsiteY951" fmla="*/ 53930 h 344198"/>
              <a:gd name="connsiteX952" fmla="*/ 87493 w 718360"/>
              <a:gd name="connsiteY952" fmla="*/ 53930 h 344198"/>
              <a:gd name="connsiteX953" fmla="*/ 87686 w 718360"/>
              <a:gd name="connsiteY953" fmla="*/ 52100 h 344198"/>
              <a:gd name="connsiteX954" fmla="*/ 87753 w 718360"/>
              <a:gd name="connsiteY954" fmla="*/ 49532 h 344198"/>
              <a:gd name="connsiteX955" fmla="*/ 85252 w 718360"/>
              <a:gd name="connsiteY955" fmla="*/ 39821 h 344198"/>
              <a:gd name="connsiteX956" fmla="*/ 78009 w 718360"/>
              <a:gd name="connsiteY956" fmla="*/ 36371 h 344198"/>
              <a:gd name="connsiteX957" fmla="*/ 96986 w 718360"/>
              <a:gd name="connsiteY957" fmla="*/ 49909 h 344198"/>
              <a:gd name="connsiteX958" fmla="*/ 96743 w 718360"/>
              <a:gd name="connsiteY958" fmla="*/ 56624 h 344198"/>
              <a:gd name="connsiteX959" fmla="*/ 96239 w 718360"/>
              <a:gd name="connsiteY959" fmla="*/ 61568 h 344198"/>
              <a:gd name="connsiteX960" fmla="*/ 65637 w 718360"/>
              <a:gd name="connsiteY960" fmla="*/ 61568 h 344198"/>
              <a:gd name="connsiteX961" fmla="*/ 70203 w 718360"/>
              <a:gd name="connsiteY961" fmla="*/ 77255 h 344198"/>
              <a:gd name="connsiteX962" fmla="*/ 81878 w 718360"/>
              <a:gd name="connsiteY962" fmla="*/ 82265 h 344198"/>
              <a:gd name="connsiteX963" fmla="*/ 86620 w 718360"/>
              <a:gd name="connsiteY963" fmla="*/ 81644 h 344198"/>
              <a:gd name="connsiteX964" fmla="*/ 90313 w 718360"/>
              <a:gd name="connsiteY964" fmla="*/ 80133 h 344198"/>
              <a:gd name="connsiteX965" fmla="*/ 92932 w 718360"/>
              <a:gd name="connsiteY965" fmla="*/ 78379 h 344198"/>
              <a:gd name="connsiteX966" fmla="*/ 94493 w 718360"/>
              <a:gd name="connsiteY966" fmla="*/ 77003 h 344198"/>
              <a:gd name="connsiteX967" fmla="*/ 98237 w 718360"/>
              <a:gd name="connsiteY967" fmla="*/ 84145 h 344198"/>
              <a:gd name="connsiteX968" fmla="*/ 96365 w 718360"/>
              <a:gd name="connsiteY968" fmla="*/ 85967 h 344198"/>
              <a:gd name="connsiteX969" fmla="*/ 92991 w 718360"/>
              <a:gd name="connsiteY969" fmla="*/ 88350 h 344198"/>
              <a:gd name="connsiteX970" fmla="*/ 87753 w 718360"/>
              <a:gd name="connsiteY970" fmla="*/ 90415 h 344198"/>
              <a:gd name="connsiteX971" fmla="*/ 80376 w 718360"/>
              <a:gd name="connsiteY971" fmla="*/ 91296 h 344198"/>
              <a:gd name="connsiteX972" fmla="*/ 70203 w 718360"/>
              <a:gd name="connsiteY972" fmla="*/ 89416 h 344198"/>
              <a:gd name="connsiteX973" fmla="*/ 62456 w 718360"/>
              <a:gd name="connsiteY973" fmla="*/ 83583 h 344198"/>
              <a:gd name="connsiteX974" fmla="*/ 57521 w 718360"/>
              <a:gd name="connsiteY974" fmla="*/ 73553 h 344198"/>
              <a:gd name="connsiteX975" fmla="*/ 55775 w 718360"/>
              <a:gd name="connsiteY975" fmla="*/ 58941 h 344198"/>
              <a:gd name="connsiteX976" fmla="*/ 57588 w 718360"/>
              <a:gd name="connsiteY976" fmla="*/ 45083 h 344198"/>
              <a:gd name="connsiteX977" fmla="*/ 62523 w 718360"/>
              <a:gd name="connsiteY977" fmla="*/ 35490 h 344198"/>
              <a:gd name="connsiteX978" fmla="*/ 69767 w 718360"/>
              <a:gd name="connsiteY978" fmla="*/ 29917 h 344198"/>
              <a:gd name="connsiteX979" fmla="*/ 78630 w 718360"/>
              <a:gd name="connsiteY979" fmla="*/ 28087 h 344198"/>
              <a:gd name="connsiteX980" fmla="*/ 92118 w 718360"/>
              <a:gd name="connsiteY980" fmla="*/ 33551 h 344198"/>
              <a:gd name="connsiteX981" fmla="*/ 96986 w 718360"/>
              <a:gd name="connsiteY981" fmla="*/ 49909 h 344198"/>
              <a:gd name="connsiteX982" fmla="*/ 5819 w 718360"/>
              <a:gd name="connsiteY982" fmla="*/ 89794 h 344198"/>
              <a:gd name="connsiteX983" fmla="*/ 5819 w 718360"/>
              <a:gd name="connsiteY983" fmla="*/ 3268 h 344198"/>
              <a:gd name="connsiteX984" fmla="*/ 48154 w 718360"/>
              <a:gd name="connsiteY984" fmla="*/ 3268 h 344198"/>
              <a:gd name="connsiteX985" fmla="*/ 47407 w 718360"/>
              <a:gd name="connsiteY985" fmla="*/ 11913 h 344198"/>
              <a:gd name="connsiteX986" fmla="*/ 16688 w 718360"/>
              <a:gd name="connsiteY986" fmla="*/ 11913 h 344198"/>
              <a:gd name="connsiteX987" fmla="*/ 16688 w 718360"/>
              <a:gd name="connsiteY987" fmla="*/ 43891 h 344198"/>
              <a:gd name="connsiteX988" fmla="*/ 45040 w 718360"/>
              <a:gd name="connsiteY988" fmla="*/ 43891 h 344198"/>
              <a:gd name="connsiteX989" fmla="*/ 45040 w 718360"/>
              <a:gd name="connsiteY989" fmla="*/ 52545 h 344198"/>
              <a:gd name="connsiteX990" fmla="*/ 16688 w 718360"/>
              <a:gd name="connsiteY990" fmla="*/ 52545 h 344198"/>
              <a:gd name="connsiteX991" fmla="*/ 16688 w 718360"/>
              <a:gd name="connsiteY991" fmla="*/ 89794 h 344198"/>
              <a:gd name="connsiteX992" fmla="*/ 5819 w 718360"/>
              <a:gd name="connsiteY992" fmla="*/ 89794 h 34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</a:cxnLst>
            <a:rect l="l" t="t" r="r" b="b"/>
            <a:pathLst>
              <a:path w="718360" h="344198">
                <a:moveTo>
                  <a:pt x="572203" y="342708"/>
                </a:moveTo>
                <a:lnTo>
                  <a:pt x="572203" y="303939"/>
                </a:lnTo>
                <a:cubicBezTo>
                  <a:pt x="572203" y="298853"/>
                  <a:pt x="571321" y="295185"/>
                  <a:pt x="569626" y="292986"/>
                </a:cubicBezTo>
                <a:cubicBezTo>
                  <a:pt x="567922" y="290762"/>
                  <a:pt x="565337" y="289646"/>
                  <a:pt x="561812" y="289646"/>
                </a:cubicBezTo>
                <a:cubicBezTo>
                  <a:pt x="558824" y="289646"/>
                  <a:pt x="556331" y="290409"/>
                  <a:pt x="554334" y="291912"/>
                </a:cubicBezTo>
                <a:cubicBezTo>
                  <a:pt x="552336" y="293414"/>
                  <a:pt x="550758" y="294875"/>
                  <a:pt x="549583" y="296301"/>
                </a:cubicBezTo>
                <a:lnTo>
                  <a:pt x="549583" y="342708"/>
                </a:lnTo>
                <a:lnTo>
                  <a:pt x="539486" y="342708"/>
                </a:lnTo>
                <a:lnTo>
                  <a:pt x="539486" y="254050"/>
                </a:lnTo>
                <a:lnTo>
                  <a:pt x="549583" y="252908"/>
                </a:lnTo>
                <a:lnTo>
                  <a:pt x="549583" y="288655"/>
                </a:lnTo>
                <a:lnTo>
                  <a:pt x="549826" y="288655"/>
                </a:lnTo>
                <a:cubicBezTo>
                  <a:pt x="550170" y="288168"/>
                  <a:pt x="550699" y="287472"/>
                  <a:pt x="551413" y="286649"/>
                </a:cubicBezTo>
                <a:cubicBezTo>
                  <a:pt x="552109" y="285810"/>
                  <a:pt x="553108" y="284979"/>
                  <a:pt x="554334" y="284140"/>
                </a:cubicBezTo>
                <a:cubicBezTo>
                  <a:pt x="555601" y="283300"/>
                  <a:pt x="557103" y="282570"/>
                  <a:pt x="558891" y="281941"/>
                </a:cubicBezTo>
                <a:cubicBezTo>
                  <a:pt x="560679" y="281311"/>
                  <a:pt x="562794" y="281000"/>
                  <a:pt x="565203" y="281000"/>
                </a:cubicBezTo>
                <a:cubicBezTo>
                  <a:pt x="570449" y="281000"/>
                  <a:pt x="574612" y="282713"/>
                  <a:pt x="577675" y="286154"/>
                </a:cubicBezTo>
                <a:cubicBezTo>
                  <a:pt x="580764" y="289570"/>
                  <a:pt x="582300" y="295261"/>
                  <a:pt x="582300" y="303201"/>
                </a:cubicBezTo>
                <a:lnTo>
                  <a:pt x="582300" y="342708"/>
                </a:lnTo>
                <a:lnTo>
                  <a:pt x="572203" y="342708"/>
                </a:lnTo>
                <a:close/>
                <a:moveTo>
                  <a:pt x="524613" y="294169"/>
                </a:moveTo>
                <a:cubicBezTo>
                  <a:pt x="524353" y="293918"/>
                  <a:pt x="523958" y="293540"/>
                  <a:pt x="523421" y="293045"/>
                </a:cubicBezTo>
                <a:cubicBezTo>
                  <a:pt x="522859" y="292541"/>
                  <a:pt x="522187" y="292029"/>
                  <a:pt x="521365" y="291542"/>
                </a:cubicBezTo>
                <a:cubicBezTo>
                  <a:pt x="520551" y="291039"/>
                  <a:pt x="519535" y="290602"/>
                  <a:pt x="518352" y="290233"/>
                </a:cubicBezTo>
                <a:cubicBezTo>
                  <a:pt x="517202" y="289839"/>
                  <a:pt x="515859" y="289646"/>
                  <a:pt x="514365" y="289646"/>
                </a:cubicBezTo>
                <a:cubicBezTo>
                  <a:pt x="512191" y="289646"/>
                  <a:pt x="510185" y="290057"/>
                  <a:pt x="508305" y="290846"/>
                </a:cubicBezTo>
                <a:cubicBezTo>
                  <a:pt x="506433" y="291643"/>
                  <a:pt x="504813" y="292919"/>
                  <a:pt x="503454" y="294673"/>
                </a:cubicBezTo>
                <a:cubicBezTo>
                  <a:pt x="502060" y="296436"/>
                  <a:pt x="500995" y="298702"/>
                  <a:pt x="500172" y="301505"/>
                </a:cubicBezTo>
                <a:cubicBezTo>
                  <a:pt x="499400" y="304300"/>
                  <a:pt x="499022" y="307716"/>
                  <a:pt x="499022" y="311728"/>
                </a:cubicBezTo>
                <a:cubicBezTo>
                  <a:pt x="499022" y="316160"/>
                  <a:pt x="499366" y="319878"/>
                  <a:pt x="500054" y="322891"/>
                </a:cubicBezTo>
                <a:cubicBezTo>
                  <a:pt x="500776" y="325896"/>
                  <a:pt x="501758" y="328296"/>
                  <a:pt x="503026" y="330101"/>
                </a:cubicBezTo>
                <a:cubicBezTo>
                  <a:pt x="504234" y="331897"/>
                  <a:pt x="505779" y="333190"/>
                  <a:pt x="507566" y="333987"/>
                </a:cubicBezTo>
                <a:cubicBezTo>
                  <a:pt x="509337" y="334784"/>
                  <a:pt x="511335" y="335179"/>
                  <a:pt x="513484" y="335179"/>
                </a:cubicBezTo>
                <a:cubicBezTo>
                  <a:pt x="516581" y="335179"/>
                  <a:pt x="518922" y="334633"/>
                  <a:pt x="520568" y="333542"/>
                </a:cubicBezTo>
                <a:cubicBezTo>
                  <a:pt x="522171" y="332459"/>
                  <a:pt x="523320" y="331578"/>
                  <a:pt x="523975" y="330907"/>
                </a:cubicBezTo>
                <a:lnTo>
                  <a:pt x="528105" y="337932"/>
                </a:lnTo>
                <a:cubicBezTo>
                  <a:pt x="527677" y="338452"/>
                  <a:pt x="527072" y="339048"/>
                  <a:pt x="526300" y="339753"/>
                </a:cubicBezTo>
                <a:cubicBezTo>
                  <a:pt x="525486" y="340467"/>
                  <a:pt x="524470" y="341172"/>
                  <a:pt x="523237" y="341826"/>
                </a:cubicBezTo>
                <a:cubicBezTo>
                  <a:pt x="521994" y="342489"/>
                  <a:pt x="520450" y="343077"/>
                  <a:pt x="518679" y="343522"/>
                </a:cubicBezTo>
                <a:cubicBezTo>
                  <a:pt x="516891" y="343983"/>
                  <a:pt x="514827" y="344202"/>
                  <a:pt x="512502" y="344202"/>
                </a:cubicBezTo>
                <a:cubicBezTo>
                  <a:pt x="509153" y="344202"/>
                  <a:pt x="506039" y="343664"/>
                  <a:pt x="503143" y="342573"/>
                </a:cubicBezTo>
                <a:cubicBezTo>
                  <a:pt x="500189" y="341491"/>
                  <a:pt x="497679" y="339694"/>
                  <a:pt x="495497" y="337185"/>
                </a:cubicBezTo>
                <a:cubicBezTo>
                  <a:pt x="493340" y="334684"/>
                  <a:pt x="491644" y="331419"/>
                  <a:pt x="490385" y="327398"/>
                </a:cubicBezTo>
                <a:cubicBezTo>
                  <a:pt x="489126" y="323395"/>
                  <a:pt x="488514" y="318418"/>
                  <a:pt x="488514" y="312484"/>
                </a:cubicBezTo>
                <a:cubicBezTo>
                  <a:pt x="488514" y="306709"/>
                  <a:pt x="489252" y="301816"/>
                  <a:pt x="490738" y="297812"/>
                </a:cubicBezTo>
                <a:cubicBezTo>
                  <a:pt x="492274" y="293792"/>
                  <a:pt x="494221" y="290560"/>
                  <a:pt x="496647" y="288101"/>
                </a:cubicBezTo>
                <a:cubicBezTo>
                  <a:pt x="499056" y="285625"/>
                  <a:pt x="501750" y="283837"/>
                  <a:pt x="504679" y="282687"/>
                </a:cubicBezTo>
                <a:cubicBezTo>
                  <a:pt x="507650" y="281563"/>
                  <a:pt x="510613" y="281000"/>
                  <a:pt x="513601" y="281000"/>
                </a:cubicBezTo>
                <a:cubicBezTo>
                  <a:pt x="515859" y="281000"/>
                  <a:pt x="517840" y="281210"/>
                  <a:pt x="519552" y="281622"/>
                </a:cubicBezTo>
                <a:cubicBezTo>
                  <a:pt x="521256" y="282050"/>
                  <a:pt x="522699" y="282570"/>
                  <a:pt x="523925" y="283208"/>
                </a:cubicBezTo>
                <a:cubicBezTo>
                  <a:pt x="525125" y="283837"/>
                  <a:pt x="526141" y="284492"/>
                  <a:pt x="526913" y="285214"/>
                </a:cubicBezTo>
                <a:cubicBezTo>
                  <a:pt x="527693" y="285927"/>
                  <a:pt x="528348" y="286515"/>
                  <a:pt x="528860" y="287018"/>
                </a:cubicBezTo>
                <a:lnTo>
                  <a:pt x="524613" y="294169"/>
                </a:lnTo>
                <a:close/>
                <a:moveTo>
                  <a:pt x="482764" y="291408"/>
                </a:moveTo>
                <a:cubicBezTo>
                  <a:pt x="482521" y="291249"/>
                  <a:pt x="481975" y="291039"/>
                  <a:pt x="481136" y="290779"/>
                </a:cubicBezTo>
                <a:cubicBezTo>
                  <a:pt x="480322" y="290535"/>
                  <a:pt x="479189" y="290409"/>
                  <a:pt x="477779" y="290409"/>
                </a:cubicBezTo>
                <a:cubicBezTo>
                  <a:pt x="474598" y="290409"/>
                  <a:pt x="472139" y="291274"/>
                  <a:pt x="470334" y="292986"/>
                </a:cubicBezTo>
                <a:cubicBezTo>
                  <a:pt x="468563" y="294690"/>
                  <a:pt x="467287" y="296553"/>
                  <a:pt x="466532" y="298559"/>
                </a:cubicBezTo>
                <a:lnTo>
                  <a:pt x="466532" y="342708"/>
                </a:lnTo>
                <a:lnTo>
                  <a:pt x="456418" y="342708"/>
                </a:lnTo>
                <a:lnTo>
                  <a:pt x="456418" y="282503"/>
                </a:lnTo>
                <a:lnTo>
                  <a:pt x="465667" y="282503"/>
                </a:lnTo>
                <a:lnTo>
                  <a:pt x="465667" y="290661"/>
                </a:lnTo>
                <a:lnTo>
                  <a:pt x="465911" y="290661"/>
                </a:lnTo>
                <a:cubicBezTo>
                  <a:pt x="466322" y="289486"/>
                  <a:pt x="466876" y="288345"/>
                  <a:pt x="467531" y="287211"/>
                </a:cubicBezTo>
                <a:cubicBezTo>
                  <a:pt x="468202" y="286078"/>
                  <a:pt x="469025" y="285071"/>
                  <a:pt x="470023" y="284198"/>
                </a:cubicBezTo>
                <a:cubicBezTo>
                  <a:pt x="471039" y="283317"/>
                  <a:pt x="472222" y="282629"/>
                  <a:pt x="473582" y="282134"/>
                </a:cubicBezTo>
                <a:cubicBezTo>
                  <a:pt x="474959" y="281622"/>
                  <a:pt x="476612" y="281378"/>
                  <a:pt x="478509" y="281378"/>
                </a:cubicBezTo>
                <a:cubicBezTo>
                  <a:pt x="479919" y="281378"/>
                  <a:pt x="481077" y="281512"/>
                  <a:pt x="481959" y="281764"/>
                </a:cubicBezTo>
                <a:cubicBezTo>
                  <a:pt x="482848" y="282008"/>
                  <a:pt x="483520" y="282217"/>
                  <a:pt x="484007" y="282377"/>
                </a:cubicBezTo>
                <a:lnTo>
                  <a:pt x="482764" y="291408"/>
                </a:lnTo>
                <a:close/>
                <a:moveTo>
                  <a:pt x="421225" y="335540"/>
                </a:moveTo>
                <a:cubicBezTo>
                  <a:pt x="422618" y="335540"/>
                  <a:pt x="423877" y="335347"/>
                  <a:pt x="424977" y="334927"/>
                </a:cubicBezTo>
                <a:cubicBezTo>
                  <a:pt x="426026" y="334516"/>
                  <a:pt x="426958" y="334004"/>
                  <a:pt x="427763" y="333425"/>
                </a:cubicBezTo>
                <a:cubicBezTo>
                  <a:pt x="428552" y="332837"/>
                  <a:pt x="429224" y="332191"/>
                  <a:pt x="429744" y="331477"/>
                </a:cubicBezTo>
                <a:cubicBezTo>
                  <a:pt x="430290" y="330772"/>
                  <a:pt x="430777" y="330151"/>
                  <a:pt x="431188" y="329664"/>
                </a:cubicBezTo>
                <a:lnTo>
                  <a:pt x="431188" y="316370"/>
                </a:lnTo>
                <a:lnTo>
                  <a:pt x="427948" y="316495"/>
                </a:lnTo>
                <a:cubicBezTo>
                  <a:pt x="423122" y="316663"/>
                  <a:pt x="419454" y="317503"/>
                  <a:pt x="416978" y="318997"/>
                </a:cubicBezTo>
                <a:cubicBezTo>
                  <a:pt x="414452" y="320507"/>
                  <a:pt x="413210" y="322933"/>
                  <a:pt x="413210" y="326282"/>
                </a:cubicBezTo>
                <a:cubicBezTo>
                  <a:pt x="413210" y="329362"/>
                  <a:pt x="413915" y="331687"/>
                  <a:pt x="415325" y="333240"/>
                </a:cubicBezTo>
                <a:cubicBezTo>
                  <a:pt x="416752" y="334784"/>
                  <a:pt x="418716" y="335540"/>
                  <a:pt x="421225" y="335540"/>
                </a:cubicBezTo>
                <a:close/>
                <a:moveTo>
                  <a:pt x="403096" y="327398"/>
                </a:moveTo>
                <a:cubicBezTo>
                  <a:pt x="403096" y="323890"/>
                  <a:pt x="403767" y="320969"/>
                  <a:pt x="405093" y="318627"/>
                </a:cubicBezTo>
                <a:cubicBezTo>
                  <a:pt x="406436" y="316286"/>
                  <a:pt x="408224" y="314397"/>
                  <a:pt x="410473" y="312928"/>
                </a:cubicBezTo>
                <a:cubicBezTo>
                  <a:pt x="412698" y="311451"/>
                  <a:pt x="415358" y="310410"/>
                  <a:pt x="418388" y="309789"/>
                </a:cubicBezTo>
                <a:cubicBezTo>
                  <a:pt x="421435" y="309151"/>
                  <a:pt x="424650" y="308841"/>
                  <a:pt x="428074" y="308841"/>
                </a:cubicBezTo>
                <a:lnTo>
                  <a:pt x="431188" y="308841"/>
                </a:lnTo>
                <a:lnTo>
                  <a:pt x="431188" y="303075"/>
                </a:lnTo>
                <a:cubicBezTo>
                  <a:pt x="431188" y="297972"/>
                  <a:pt x="430290" y="294463"/>
                  <a:pt x="428502" y="292541"/>
                </a:cubicBezTo>
                <a:cubicBezTo>
                  <a:pt x="426714" y="290619"/>
                  <a:pt x="424205" y="289646"/>
                  <a:pt x="420973" y="289646"/>
                </a:cubicBezTo>
                <a:cubicBezTo>
                  <a:pt x="417943" y="289646"/>
                  <a:pt x="415451" y="290300"/>
                  <a:pt x="413453" y="291601"/>
                </a:cubicBezTo>
                <a:cubicBezTo>
                  <a:pt x="411472" y="292902"/>
                  <a:pt x="409878" y="294044"/>
                  <a:pt x="408702" y="295051"/>
                </a:cubicBezTo>
                <a:lnTo>
                  <a:pt x="404455" y="288277"/>
                </a:lnTo>
                <a:cubicBezTo>
                  <a:pt x="405144" y="287606"/>
                  <a:pt x="405975" y="286851"/>
                  <a:pt x="407024" y="286028"/>
                </a:cubicBezTo>
                <a:cubicBezTo>
                  <a:pt x="408073" y="285180"/>
                  <a:pt x="409357" y="284383"/>
                  <a:pt x="410826" y="283628"/>
                </a:cubicBezTo>
                <a:cubicBezTo>
                  <a:pt x="412337" y="282897"/>
                  <a:pt x="414024" y="282251"/>
                  <a:pt x="415963" y="281764"/>
                </a:cubicBezTo>
                <a:cubicBezTo>
                  <a:pt x="417859" y="281252"/>
                  <a:pt x="420042" y="281000"/>
                  <a:pt x="422451" y="281000"/>
                </a:cubicBezTo>
                <a:cubicBezTo>
                  <a:pt x="428620" y="281000"/>
                  <a:pt x="433286" y="282713"/>
                  <a:pt x="436450" y="286154"/>
                </a:cubicBezTo>
                <a:cubicBezTo>
                  <a:pt x="439598" y="289570"/>
                  <a:pt x="441193" y="295093"/>
                  <a:pt x="441193" y="302705"/>
                </a:cubicBezTo>
                <a:lnTo>
                  <a:pt x="441193" y="330151"/>
                </a:lnTo>
                <a:cubicBezTo>
                  <a:pt x="441193" y="332753"/>
                  <a:pt x="441268" y="335280"/>
                  <a:pt x="441436" y="337747"/>
                </a:cubicBezTo>
                <a:cubicBezTo>
                  <a:pt x="441612" y="340215"/>
                  <a:pt x="441780" y="341868"/>
                  <a:pt x="441931" y="342708"/>
                </a:cubicBezTo>
                <a:lnTo>
                  <a:pt x="432321" y="342708"/>
                </a:lnTo>
                <a:lnTo>
                  <a:pt x="431943" y="336068"/>
                </a:lnTo>
                <a:lnTo>
                  <a:pt x="431700" y="336068"/>
                </a:lnTo>
                <a:cubicBezTo>
                  <a:pt x="431356" y="336807"/>
                  <a:pt x="430861" y="337663"/>
                  <a:pt x="430189" y="338628"/>
                </a:cubicBezTo>
                <a:cubicBezTo>
                  <a:pt x="429518" y="339585"/>
                  <a:pt x="428695" y="340467"/>
                  <a:pt x="427696" y="341272"/>
                </a:cubicBezTo>
                <a:cubicBezTo>
                  <a:pt x="426698" y="342061"/>
                  <a:pt x="425506" y="342733"/>
                  <a:pt x="424079" y="343337"/>
                </a:cubicBezTo>
                <a:cubicBezTo>
                  <a:pt x="422669" y="343916"/>
                  <a:pt x="421007" y="344202"/>
                  <a:pt x="419076" y="344202"/>
                </a:cubicBezTo>
                <a:cubicBezTo>
                  <a:pt x="416827" y="344202"/>
                  <a:pt x="414729" y="343790"/>
                  <a:pt x="412765" y="342951"/>
                </a:cubicBezTo>
                <a:cubicBezTo>
                  <a:pt x="410818" y="342112"/>
                  <a:pt x="409105" y="340945"/>
                  <a:pt x="407670" y="339443"/>
                </a:cubicBezTo>
                <a:cubicBezTo>
                  <a:pt x="406210" y="337932"/>
                  <a:pt x="405077" y="336161"/>
                  <a:pt x="404271" y="334113"/>
                </a:cubicBezTo>
                <a:cubicBezTo>
                  <a:pt x="403499" y="332065"/>
                  <a:pt x="403096" y="329824"/>
                  <a:pt x="403096" y="327398"/>
                </a:cubicBezTo>
                <a:close/>
                <a:moveTo>
                  <a:pt x="374122" y="289285"/>
                </a:moveTo>
                <a:cubicBezTo>
                  <a:pt x="370538" y="289285"/>
                  <a:pt x="367668" y="290779"/>
                  <a:pt x="365486" y="293792"/>
                </a:cubicBezTo>
                <a:cubicBezTo>
                  <a:pt x="363337" y="296797"/>
                  <a:pt x="362095" y="301144"/>
                  <a:pt x="361767" y="306835"/>
                </a:cubicBezTo>
                <a:lnTo>
                  <a:pt x="383615" y="306835"/>
                </a:lnTo>
                <a:cubicBezTo>
                  <a:pt x="383699" y="306407"/>
                  <a:pt x="383766" y="305819"/>
                  <a:pt x="383800" y="305014"/>
                </a:cubicBezTo>
                <a:cubicBezTo>
                  <a:pt x="383850" y="304225"/>
                  <a:pt x="383867" y="303360"/>
                  <a:pt x="383867" y="302454"/>
                </a:cubicBezTo>
                <a:cubicBezTo>
                  <a:pt x="383867" y="298265"/>
                  <a:pt x="383028" y="295026"/>
                  <a:pt x="381357" y="292726"/>
                </a:cubicBezTo>
                <a:cubicBezTo>
                  <a:pt x="379704" y="290434"/>
                  <a:pt x="377287" y="289285"/>
                  <a:pt x="374122" y="289285"/>
                </a:cubicBezTo>
                <a:close/>
                <a:moveTo>
                  <a:pt x="393108" y="302823"/>
                </a:moveTo>
                <a:cubicBezTo>
                  <a:pt x="393108" y="305416"/>
                  <a:pt x="393024" y="307649"/>
                  <a:pt x="392864" y="309529"/>
                </a:cubicBezTo>
                <a:cubicBezTo>
                  <a:pt x="392697" y="311401"/>
                  <a:pt x="392520" y="313063"/>
                  <a:pt x="392352" y="314489"/>
                </a:cubicBezTo>
                <a:lnTo>
                  <a:pt x="361767" y="314489"/>
                </a:lnTo>
                <a:cubicBezTo>
                  <a:pt x="362095" y="321599"/>
                  <a:pt x="363614" y="326828"/>
                  <a:pt x="366308" y="330151"/>
                </a:cubicBezTo>
                <a:cubicBezTo>
                  <a:pt x="369028" y="333509"/>
                  <a:pt x="372930" y="335179"/>
                  <a:pt x="377992" y="335179"/>
                </a:cubicBezTo>
                <a:cubicBezTo>
                  <a:pt x="379729" y="335179"/>
                  <a:pt x="381324" y="334986"/>
                  <a:pt x="382751" y="334549"/>
                </a:cubicBezTo>
                <a:cubicBezTo>
                  <a:pt x="384144" y="334138"/>
                  <a:pt x="385386" y="333634"/>
                  <a:pt x="386435" y="333047"/>
                </a:cubicBezTo>
                <a:cubicBezTo>
                  <a:pt x="387468" y="332459"/>
                  <a:pt x="388324" y="331889"/>
                  <a:pt x="389062" y="331293"/>
                </a:cubicBezTo>
                <a:cubicBezTo>
                  <a:pt x="389750" y="330705"/>
                  <a:pt x="390271" y="330235"/>
                  <a:pt x="390598" y="329908"/>
                </a:cubicBezTo>
                <a:lnTo>
                  <a:pt x="394358" y="337067"/>
                </a:lnTo>
                <a:cubicBezTo>
                  <a:pt x="393930" y="337479"/>
                  <a:pt x="393309" y="338083"/>
                  <a:pt x="392470" y="338880"/>
                </a:cubicBezTo>
                <a:cubicBezTo>
                  <a:pt x="391664" y="339669"/>
                  <a:pt x="390523" y="340467"/>
                  <a:pt x="389129" y="341272"/>
                </a:cubicBezTo>
                <a:cubicBezTo>
                  <a:pt x="387703" y="342061"/>
                  <a:pt x="385948" y="342733"/>
                  <a:pt x="383867" y="343337"/>
                </a:cubicBezTo>
                <a:cubicBezTo>
                  <a:pt x="381769" y="343916"/>
                  <a:pt x="379343" y="344202"/>
                  <a:pt x="376506" y="344202"/>
                </a:cubicBezTo>
                <a:cubicBezTo>
                  <a:pt x="372746" y="344202"/>
                  <a:pt x="369355" y="343580"/>
                  <a:pt x="366308" y="342330"/>
                </a:cubicBezTo>
                <a:cubicBezTo>
                  <a:pt x="363270" y="341088"/>
                  <a:pt x="360702" y="339132"/>
                  <a:pt x="358553" y="336497"/>
                </a:cubicBezTo>
                <a:cubicBezTo>
                  <a:pt x="356455" y="333869"/>
                  <a:pt x="354784" y="330512"/>
                  <a:pt x="353651" y="326467"/>
                </a:cubicBezTo>
                <a:cubicBezTo>
                  <a:pt x="352485" y="322421"/>
                  <a:pt x="351880" y="317545"/>
                  <a:pt x="351880" y="311862"/>
                </a:cubicBezTo>
                <a:cubicBezTo>
                  <a:pt x="351880" y="306491"/>
                  <a:pt x="352501" y="301874"/>
                  <a:pt x="353702" y="297988"/>
                </a:cubicBezTo>
                <a:cubicBezTo>
                  <a:pt x="354877" y="294111"/>
                  <a:pt x="356555" y="290913"/>
                  <a:pt x="358620" y="288403"/>
                </a:cubicBezTo>
                <a:cubicBezTo>
                  <a:pt x="360718" y="285902"/>
                  <a:pt x="363127" y="284030"/>
                  <a:pt x="365880" y="282822"/>
                </a:cubicBezTo>
                <a:cubicBezTo>
                  <a:pt x="368633" y="281605"/>
                  <a:pt x="371588" y="281000"/>
                  <a:pt x="374735" y="281000"/>
                </a:cubicBezTo>
                <a:cubicBezTo>
                  <a:pt x="380484" y="281000"/>
                  <a:pt x="384992" y="282822"/>
                  <a:pt x="388223" y="286448"/>
                </a:cubicBezTo>
                <a:cubicBezTo>
                  <a:pt x="391488" y="290107"/>
                  <a:pt x="393108" y="295546"/>
                  <a:pt x="393108" y="302823"/>
                </a:cubicBezTo>
                <a:close/>
                <a:moveTo>
                  <a:pt x="336781" y="294673"/>
                </a:moveTo>
                <a:cubicBezTo>
                  <a:pt x="336093" y="293918"/>
                  <a:pt x="334917" y="292902"/>
                  <a:pt x="333147" y="291601"/>
                </a:cubicBezTo>
                <a:cubicBezTo>
                  <a:pt x="331409" y="290300"/>
                  <a:pt x="329109" y="289646"/>
                  <a:pt x="326272" y="289646"/>
                </a:cubicBezTo>
                <a:cubicBezTo>
                  <a:pt x="323620" y="289646"/>
                  <a:pt x="321589" y="290283"/>
                  <a:pt x="320179" y="291542"/>
                </a:cubicBezTo>
                <a:cubicBezTo>
                  <a:pt x="318752" y="292785"/>
                  <a:pt x="318030" y="294295"/>
                  <a:pt x="318030" y="296050"/>
                </a:cubicBezTo>
                <a:cubicBezTo>
                  <a:pt x="318030" y="298307"/>
                  <a:pt x="318685" y="300162"/>
                  <a:pt x="319978" y="301631"/>
                </a:cubicBezTo>
                <a:cubicBezTo>
                  <a:pt x="321262" y="303100"/>
                  <a:pt x="323259" y="304661"/>
                  <a:pt x="325912" y="306331"/>
                </a:cubicBezTo>
                <a:lnTo>
                  <a:pt x="329672" y="308581"/>
                </a:lnTo>
                <a:cubicBezTo>
                  <a:pt x="333734" y="311023"/>
                  <a:pt x="336949" y="313625"/>
                  <a:pt x="339274" y="316428"/>
                </a:cubicBezTo>
                <a:cubicBezTo>
                  <a:pt x="341598" y="319240"/>
                  <a:pt x="342748" y="322841"/>
                  <a:pt x="342748" y="327272"/>
                </a:cubicBezTo>
                <a:cubicBezTo>
                  <a:pt x="342748" y="332048"/>
                  <a:pt x="341128" y="336068"/>
                  <a:pt x="337847" y="339317"/>
                </a:cubicBezTo>
                <a:cubicBezTo>
                  <a:pt x="334557" y="342573"/>
                  <a:pt x="329831" y="344202"/>
                  <a:pt x="323671" y="344202"/>
                </a:cubicBezTo>
                <a:cubicBezTo>
                  <a:pt x="321245" y="344202"/>
                  <a:pt x="319130" y="343958"/>
                  <a:pt x="317308" y="343455"/>
                </a:cubicBezTo>
                <a:cubicBezTo>
                  <a:pt x="315454" y="342951"/>
                  <a:pt x="313867" y="342380"/>
                  <a:pt x="312491" y="341700"/>
                </a:cubicBezTo>
                <a:cubicBezTo>
                  <a:pt x="311114" y="341029"/>
                  <a:pt x="309964" y="340290"/>
                  <a:pt x="309050" y="339510"/>
                </a:cubicBezTo>
                <a:cubicBezTo>
                  <a:pt x="308143" y="338712"/>
                  <a:pt x="307371" y="337982"/>
                  <a:pt x="306800" y="337311"/>
                </a:cubicBezTo>
                <a:lnTo>
                  <a:pt x="311668" y="329287"/>
                </a:lnTo>
                <a:cubicBezTo>
                  <a:pt x="312180" y="329790"/>
                  <a:pt x="312768" y="330361"/>
                  <a:pt x="313490" y="331041"/>
                </a:cubicBezTo>
                <a:cubicBezTo>
                  <a:pt x="314195" y="331721"/>
                  <a:pt x="315042" y="332359"/>
                  <a:pt x="316058" y="332988"/>
                </a:cubicBezTo>
                <a:cubicBezTo>
                  <a:pt x="317048" y="333609"/>
                  <a:pt x="318156" y="334138"/>
                  <a:pt x="319424" y="334549"/>
                </a:cubicBezTo>
                <a:cubicBezTo>
                  <a:pt x="320649" y="334986"/>
                  <a:pt x="322109" y="335179"/>
                  <a:pt x="323780" y="335179"/>
                </a:cubicBezTo>
                <a:cubicBezTo>
                  <a:pt x="326784" y="335179"/>
                  <a:pt x="329059" y="334516"/>
                  <a:pt x="330654" y="333173"/>
                </a:cubicBezTo>
                <a:cubicBezTo>
                  <a:pt x="332240" y="331838"/>
                  <a:pt x="333029" y="330202"/>
                  <a:pt x="333029" y="328271"/>
                </a:cubicBezTo>
                <a:cubicBezTo>
                  <a:pt x="333029" y="326861"/>
                  <a:pt x="332844" y="325627"/>
                  <a:pt x="332475" y="324587"/>
                </a:cubicBezTo>
                <a:cubicBezTo>
                  <a:pt x="332097" y="323537"/>
                  <a:pt x="331518" y="322597"/>
                  <a:pt x="330796" y="321766"/>
                </a:cubicBezTo>
                <a:cubicBezTo>
                  <a:pt x="330033" y="320927"/>
                  <a:pt x="329109" y="320121"/>
                  <a:pt x="328043" y="319383"/>
                </a:cubicBezTo>
                <a:cubicBezTo>
                  <a:pt x="326944" y="318627"/>
                  <a:pt x="325718" y="317788"/>
                  <a:pt x="324292" y="316873"/>
                </a:cubicBezTo>
                <a:lnTo>
                  <a:pt x="320540" y="314489"/>
                </a:lnTo>
                <a:cubicBezTo>
                  <a:pt x="316796" y="312064"/>
                  <a:pt x="313867" y="309512"/>
                  <a:pt x="311735" y="306835"/>
                </a:cubicBezTo>
                <a:cubicBezTo>
                  <a:pt x="309620" y="304157"/>
                  <a:pt x="308554" y="300741"/>
                  <a:pt x="308554" y="296553"/>
                </a:cubicBezTo>
                <a:cubicBezTo>
                  <a:pt x="308554" y="294295"/>
                  <a:pt x="308982" y="292222"/>
                  <a:pt x="309864" y="290351"/>
                </a:cubicBezTo>
                <a:cubicBezTo>
                  <a:pt x="310753" y="288470"/>
                  <a:pt x="311979" y="286825"/>
                  <a:pt x="313557" y="285457"/>
                </a:cubicBezTo>
                <a:cubicBezTo>
                  <a:pt x="315126" y="284072"/>
                  <a:pt x="316981" y="282990"/>
                  <a:pt x="319113" y="282192"/>
                </a:cubicBezTo>
                <a:cubicBezTo>
                  <a:pt x="321228" y="281403"/>
                  <a:pt x="323503" y="281000"/>
                  <a:pt x="325912" y="281000"/>
                </a:cubicBezTo>
                <a:cubicBezTo>
                  <a:pt x="328262" y="281000"/>
                  <a:pt x="330226" y="281227"/>
                  <a:pt x="331896" y="281697"/>
                </a:cubicBezTo>
                <a:cubicBezTo>
                  <a:pt x="333566" y="282159"/>
                  <a:pt x="335010" y="282730"/>
                  <a:pt x="336210" y="283451"/>
                </a:cubicBezTo>
                <a:cubicBezTo>
                  <a:pt x="337402" y="284165"/>
                  <a:pt x="338409" y="284878"/>
                  <a:pt x="339223" y="285583"/>
                </a:cubicBezTo>
                <a:cubicBezTo>
                  <a:pt x="339995" y="286288"/>
                  <a:pt x="340667" y="286893"/>
                  <a:pt x="341145" y="287396"/>
                </a:cubicBezTo>
                <a:lnTo>
                  <a:pt x="336781" y="294673"/>
                </a:lnTo>
                <a:close/>
                <a:moveTo>
                  <a:pt x="278456" y="289285"/>
                </a:moveTo>
                <a:cubicBezTo>
                  <a:pt x="274881" y="289285"/>
                  <a:pt x="271993" y="290779"/>
                  <a:pt x="269836" y="293792"/>
                </a:cubicBezTo>
                <a:cubicBezTo>
                  <a:pt x="267671" y="296797"/>
                  <a:pt x="266437" y="301144"/>
                  <a:pt x="266093" y="306835"/>
                </a:cubicBezTo>
                <a:lnTo>
                  <a:pt x="287949" y="306835"/>
                </a:lnTo>
                <a:cubicBezTo>
                  <a:pt x="288033" y="306407"/>
                  <a:pt x="288092" y="305819"/>
                  <a:pt x="288125" y="305014"/>
                </a:cubicBezTo>
                <a:cubicBezTo>
                  <a:pt x="288176" y="304225"/>
                  <a:pt x="288192" y="303360"/>
                  <a:pt x="288192" y="302454"/>
                </a:cubicBezTo>
                <a:cubicBezTo>
                  <a:pt x="288192" y="298265"/>
                  <a:pt x="287378" y="295026"/>
                  <a:pt x="285700" y="292726"/>
                </a:cubicBezTo>
                <a:cubicBezTo>
                  <a:pt x="284029" y="290434"/>
                  <a:pt x="281637" y="289285"/>
                  <a:pt x="278456" y="289285"/>
                </a:cubicBezTo>
                <a:close/>
                <a:moveTo>
                  <a:pt x="297442" y="302823"/>
                </a:moveTo>
                <a:cubicBezTo>
                  <a:pt x="297442" y="305416"/>
                  <a:pt x="297358" y="307649"/>
                  <a:pt x="297190" y="309529"/>
                </a:cubicBezTo>
                <a:cubicBezTo>
                  <a:pt x="297014" y="311401"/>
                  <a:pt x="296863" y="313063"/>
                  <a:pt x="296703" y="314489"/>
                </a:cubicBezTo>
                <a:lnTo>
                  <a:pt x="266093" y="314489"/>
                </a:lnTo>
                <a:cubicBezTo>
                  <a:pt x="266437" y="321599"/>
                  <a:pt x="267948" y="326828"/>
                  <a:pt x="270634" y="330151"/>
                </a:cubicBezTo>
                <a:cubicBezTo>
                  <a:pt x="273361" y="333509"/>
                  <a:pt x="277256" y="335179"/>
                  <a:pt x="282325" y="335179"/>
                </a:cubicBezTo>
                <a:cubicBezTo>
                  <a:pt x="284063" y="335179"/>
                  <a:pt x="285649" y="334986"/>
                  <a:pt x="287076" y="334549"/>
                </a:cubicBezTo>
                <a:cubicBezTo>
                  <a:pt x="288486" y="334138"/>
                  <a:pt x="289720" y="333634"/>
                  <a:pt x="290769" y="333047"/>
                </a:cubicBezTo>
                <a:cubicBezTo>
                  <a:pt x="291801" y="332459"/>
                  <a:pt x="292666" y="331889"/>
                  <a:pt x="293388" y="331293"/>
                </a:cubicBezTo>
                <a:cubicBezTo>
                  <a:pt x="294093" y="330705"/>
                  <a:pt x="294605" y="330235"/>
                  <a:pt x="294932" y="329908"/>
                </a:cubicBezTo>
                <a:lnTo>
                  <a:pt x="298701" y="337067"/>
                </a:lnTo>
                <a:cubicBezTo>
                  <a:pt x="298273" y="337479"/>
                  <a:pt x="297635" y="338083"/>
                  <a:pt x="296821" y="338880"/>
                </a:cubicBezTo>
                <a:cubicBezTo>
                  <a:pt x="295998" y="339669"/>
                  <a:pt x="294848" y="340467"/>
                  <a:pt x="293455" y="341272"/>
                </a:cubicBezTo>
                <a:cubicBezTo>
                  <a:pt x="292028" y="342061"/>
                  <a:pt x="290274" y="342733"/>
                  <a:pt x="288192" y="343337"/>
                </a:cubicBezTo>
                <a:cubicBezTo>
                  <a:pt x="286111" y="343916"/>
                  <a:pt x="283652" y="344202"/>
                  <a:pt x="280831" y="344202"/>
                </a:cubicBezTo>
                <a:cubicBezTo>
                  <a:pt x="277080" y="344202"/>
                  <a:pt x="273706" y="343580"/>
                  <a:pt x="270634" y="342330"/>
                </a:cubicBezTo>
                <a:cubicBezTo>
                  <a:pt x="267621" y="341088"/>
                  <a:pt x="265027" y="339132"/>
                  <a:pt x="262912" y="336497"/>
                </a:cubicBezTo>
                <a:cubicBezTo>
                  <a:pt x="260788" y="333869"/>
                  <a:pt x="259127" y="330512"/>
                  <a:pt x="257968" y="326467"/>
                </a:cubicBezTo>
                <a:cubicBezTo>
                  <a:pt x="256818" y="322421"/>
                  <a:pt x="256231" y="317545"/>
                  <a:pt x="256231" y="311862"/>
                </a:cubicBezTo>
                <a:cubicBezTo>
                  <a:pt x="256231" y="306491"/>
                  <a:pt x="256852" y="301874"/>
                  <a:pt x="258044" y="297988"/>
                </a:cubicBezTo>
                <a:cubicBezTo>
                  <a:pt x="259227" y="294111"/>
                  <a:pt x="260881" y="290913"/>
                  <a:pt x="262962" y="288403"/>
                </a:cubicBezTo>
                <a:cubicBezTo>
                  <a:pt x="265044" y="285902"/>
                  <a:pt x="267453" y="284030"/>
                  <a:pt x="270214" y="282822"/>
                </a:cubicBezTo>
                <a:cubicBezTo>
                  <a:pt x="272950" y="281605"/>
                  <a:pt x="275913" y="281000"/>
                  <a:pt x="279077" y="281000"/>
                </a:cubicBezTo>
                <a:cubicBezTo>
                  <a:pt x="284835" y="281000"/>
                  <a:pt x="289325" y="282822"/>
                  <a:pt x="292574" y="286448"/>
                </a:cubicBezTo>
                <a:cubicBezTo>
                  <a:pt x="295813" y="290107"/>
                  <a:pt x="297442" y="295546"/>
                  <a:pt x="297442" y="302823"/>
                </a:cubicBezTo>
                <a:close/>
                <a:moveTo>
                  <a:pt x="232864" y="281000"/>
                </a:moveTo>
                <a:cubicBezTo>
                  <a:pt x="232864" y="275494"/>
                  <a:pt x="231345" y="271415"/>
                  <a:pt x="228307" y="268780"/>
                </a:cubicBezTo>
                <a:cubicBezTo>
                  <a:pt x="225268" y="266144"/>
                  <a:pt x="220501" y="264827"/>
                  <a:pt x="214005" y="264827"/>
                </a:cubicBezTo>
                <a:lnTo>
                  <a:pt x="208750" y="264827"/>
                </a:lnTo>
                <a:lnTo>
                  <a:pt x="208750" y="298802"/>
                </a:lnTo>
                <a:lnTo>
                  <a:pt x="213501" y="298802"/>
                </a:lnTo>
                <a:cubicBezTo>
                  <a:pt x="220081" y="298802"/>
                  <a:pt x="224958" y="297258"/>
                  <a:pt x="228114" y="294169"/>
                </a:cubicBezTo>
                <a:cubicBezTo>
                  <a:pt x="231286" y="291081"/>
                  <a:pt x="232864" y="286683"/>
                  <a:pt x="232864" y="281000"/>
                </a:cubicBezTo>
                <a:close/>
                <a:moveTo>
                  <a:pt x="237245" y="342708"/>
                </a:moveTo>
                <a:lnTo>
                  <a:pt x="219368" y="307213"/>
                </a:lnTo>
                <a:cubicBezTo>
                  <a:pt x="218470" y="307296"/>
                  <a:pt x="217496" y="307364"/>
                  <a:pt x="216506" y="307397"/>
                </a:cubicBezTo>
                <a:cubicBezTo>
                  <a:pt x="215498" y="307439"/>
                  <a:pt x="214508" y="307456"/>
                  <a:pt x="213501" y="307456"/>
                </a:cubicBezTo>
                <a:lnTo>
                  <a:pt x="208750" y="307456"/>
                </a:lnTo>
                <a:lnTo>
                  <a:pt x="208750" y="342708"/>
                </a:lnTo>
                <a:lnTo>
                  <a:pt x="197898" y="342708"/>
                </a:lnTo>
                <a:lnTo>
                  <a:pt x="197898" y="256173"/>
                </a:lnTo>
                <a:lnTo>
                  <a:pt x="214005" y="256173"/>
                </a:lnTo>
                <a:cubicBezTo>
                  <a:pt x="224420" y="256173"/>
                  <a:pt x="232092" y="258196"/>
                  <a:pt x="237044" y="262267"/>
                </a:cubicBezTo>
                <a:cubicBezTo>
                  <a:pt x="242013" y="266312"/>
                  <a:pt x="244489" y="272364"/>
                  <a:pt x="244489" y="280379"/>
                </a:cubicBezTo>
                <a:cubicBezTo>
                  <a:pt x="244489" y="286154"/>
                  <a:pt x="243297" y="291081"/>
                  <a:pt x="240863" y="295168"/>
                </a:cubicBezTo>
                <a:cubicBezTo>
                  <a:pt x="238446" y="299264"/>
                  <a:pt x="234736" y="302403"/>
                  <a:pt x="229733" y="304585"/>
                </a:cubicBezTo>
                <a:lnTo>
                  <a:pt x="249978" y="342708"/>
                </a:lnTo>
                <a:lnTo>
                  <a:pt x="237245" y="342708"/>
                </a:lnTo>
                <a:close/>
                <a:moveTo>
                  <a:pt x="132464" y="335179"/>
                </a:moveTo>
                <a:cubicBezTo>
                  <a:pt x="134042" y="335179"/>
                  <a:pt x="135452" y="334986"/>
                  <a:pt x="136694" y="334549"/>
                </a:cubicBezTo>
                <a:cubicBezTo>
                  <a:pt x="137945" y="334138"/>
                  <a:pt x="139028" y="333609"/>
                  <a:pt x="139951" y="332988"/>
                </a:cubicBezTo>
                <a:cubicBezTo>
                  <a:pt x="140866" y="332359"/>
                  <a:pt x="141630" y="331721"/>
                  <a:pt x="142259" y="331041"/>
                </a:cubicBezTo>
                <a:cubicBezTo>
                  <a:pt x="142889" y="330361"/>
                  <a:pt x="143359" y="329790"/>
                  <a:pt x="143694" y="329287"/>
                </a:cubicBezTo>
                <a:lnTo>
                  <a:pt x="143694" y="292163"/>
                </a:lnTo>
                <a:cubicBezTo>
                  <a:pt x="142779" y="291576"/>
                  <a:pt x="141713" y="291081"/>
                  <a:pt x="140513" y="290661"/>
                </a:cubicBezTo>
                <a:cubicBezTo>
                  <a:pt x="139305" y="290258"/>
                  <a:pt x="137777" y="290040"/>
                  <a:pt x="135947" y="290040"/>
                </a:cubicBezTo>
                <a:cubicBezTo>
                  <a:pt x="133622" y="290040"/>
                  <a:pt x="131440" y="290434"/>
                  <a:pt x="129401" y="291232"/>
                </a:cubicBezTo>
                <a:cubicBezTo>
                  <a:pt x="127361" y="292021"/>
                  <a:pt x="125582" y="293339"/>
                  <a:pt x="124088" y="295168"/>
                </a:cubicBezTo>
                <a:cubicBezTo>
                  <a:pt x="122594" y="297006"/>
                  <a:pt x="121402" y="299398"/>
                  <a:pt x="120529" y="302319"/>
                </a:cubicBezTo>
                <a:cubicBezTo>
                  <a:pt x="119656" y="305249"/>
                  <a:pt x="119211" y="308841"/>
                  <a:pt x="119211" y="313113"/>
                </a:cubicBezTo>
                <a:cubicBezTo>
                  <a:pt x="119211" y="317293"/>
                  <a:pt x="119572" y="320776"/>
                  <a:pt x="120277" y="323571"/>
                </a:cubicBezTo>
                <a:cubicBezTo>
                  <a:pt x="120982" y="326383"/>
                  <a:pt x="121973" y="328640"/>
                  <a:pt x="123215" y="330336"/>
                </a:cubicBezTo>
                <a:cubicBezTo>
                  <a:pt x="124457" y="332065"/>
                  <a:pt x="125876" y="333290"/>
                  <a:pt x="127462" y="334054"/>
                </a:cubicBezTo>
                <a:cubicBezTo>
                  <a:pt x="129048" y="334801"/>
                  <a:pt x="130710" y="335179"/>
                  <a:pt x="132464" y="335179"/>
                </a:cubicBezTo>
                <a:close/>
                <a:moveTo>
                  <a:pt x="108728" y="313491"/>
                </a:moveTo>
                <a:cubicBezTo>
                  <a:pt x="108728" y="307380"/>
                  <a:pt x="109517" y="302277"/>
                  <a:pt x="111103" y="298181"/>
                </a:cubicBezTo>
                <a:cubicBezTo>
                  <a:pt x="112681" y="294086"/>
                  <a:pt x="114721" y="290779"/>
                  <a:pt x="117222" y="288277"/>
                </a:cubicBezTo>
                <a:cubicBezTo>
                  <a:pt x="119715" y="285768"/>
                  <a:pt x="122552" y="283988"/>
                  <a:pt x="125716" y="282948"/>
                </a:cubicBezTo>
                <a:cubicBezTo>
                  <a:pt x="128880" y="281899"/>
                  <a:pt x="132036" y="281378"/>
                  <a:pt x="135209" y="281378"/>
                </a:cubicBezTo>
                <a:cubicBezTo>
                  <a:pt x="137114" y="281378"/>
                  <a:pt x="138776" y="281529"/>
                  <a:pt x="140194" y="281831"/>
                </a:cubicBezTo>
                <a:cubicBezTo>
                  <a:pt x="141613" y="282108"/>
                  <a:pt x="142779" y="282469"/>
                  <a:pt x="143694" y="282897"/>
                </a:cubicBezTo>
                <a:lnTo>
                  <a:pt x="143694" y="254050"/>
                </a:lnTo>
                <a:lnTo>
                  <a:pt x="153808" y="252908"/>
                </a:lnTo>
                <a:lnTo>
                  <a:pt x="153808" y="342708"/>
                </a:lnTo>
                <a:lnTo>
                  <a:pt x="144567" y="342708"/>
                </a:lnTo>
                <a:lnTo>
                  <a:pt x="144567" y="336312"/>
                </a:lnTo>
                <a:lnTo>
                  <a:pt x="144315" y="336312"/>
                </a:lnTo>
                <a:cubicBezTo>
                  <a:pt x="144064" y="336807"/>
                  <a:pt x="143610" y="337495"/>
                  <a:pt x="142947" y="338385"/>
                </a:cubicBezTo>
                <a:cubicBezTo>
                  <a:pt x="142276" y="339258"/>
                  <a:pt x="141361" y="340131"/>
                  <a:pt x="140194" y="341004"/>
                </a:cubicBezTo>
                <a:cubicBezTo>
                  <a:pt x="139028" y="341893"/>
                  <a:pt x="137576" y="342640"/>
                  <a:pt x="135821" y="343278"/>
                </a:cubicBezTo>
                <a:cubicBezTo>
                  <a:pt x="134084" y="343899"/>
                  <a:pt x="132036" y="344202"/>
                  <a:pt x="129703" y="344202"/>
                </a:cubicBezTo>
                <a:cubicBezTo>
                  <a:pt x="126874" y="344202"/>
                  <a:pt x="124188" y="343639"/>
                  <a:pt x="121654" y="342514"/>
                </a:cubicBezTo>
                <a:cubicBezTo>
                  <a:pt x="119111" y="341381"/>
                  <a:pt x="116895" y="339585"/>
                  <a:pt x="114973" y="337126"/>
                </a:cubicBezTo>
                <a:cubicBezTo>
                  <a:pt x="113059" y="334650"/>
                  <a:pt x="111540" y="331477"/>
                  <a:pt x="110415" y="327591"/>
                </a:cubicBezTo>
                <a:cubicBezTo>
                  <a:pt x="109290" y="323705"/>
                  <a:pt x="108728" y="318997"/>
                  <a:pt x="108728" y="313491"/>
                </a:cubicBezTo>
                <a:close/>
                <a:moveTo>
                  <a:pt x="86251" y="342708"/>
                </a:moveTo>
                <a:lnTo>
                  <a:pt x="86251" y="303939"/>
                </a:lnTo>
                <a:cubicBezTo>
                  <a:pt x="86251" y="298853"/>
                  <a:pt x="85395" y="295185"/>
                  <a:pt x="83691" y="292986"/>
                </a:cubicBezTo>
                <a:cubicBezTo>
                  <a:pt x="81979" y="290762"/>
                  <a:pt x="79377" y="289646"/>
                  <a:pt x="75885" y="289646"/>
                </a:cubicBezTo>
                <a:cubicBezTo>
                  <a:pt x="72889" y="289646"/>
                  <a:pt x="70388" y="290409"/>
                  <a:pt x="68390" y="291912"/>
                </a:cubicBezTo>
                <a:cubicBezTo>
                  <a:pt x="66384" y="293414"/>
                  <a:pt x="64806" y="294875"/>
                  <a:pt x="63640" y="296301"/>
                </a:cubicBezTo>
                <a:lnTo>
                  <a:pt x="63640" y="342708"/>
                </a:lnTo>
                <a:lnTo>
                  <a:pt x="53526" y="342708"/>
                </a:lnTo>
                <a:lnTo>
                  <a:pt x="53526" y="282503"/>
                </a:lnTo>
                <a:lnTo>
                  <a:pt x="62775" y="282503"/>
                </a:lnTo>
                <a:lnTo>
                  <a:pt x="62775" y="289285"/>
                </a:lnTo>
                <a:lnTo>
                  <a:pt x="63018" y="289285"/>
                </a:lnTo>
                <a:cubicBezTo>
                  <a:pt x="63262" y="288773"/>
                  <a:pt x="63807" y="288051"/>
                  <a:pt x="64638" y="287086"/>
                </a:cubicBezTo>
                <a:cubicBezTo>
                  <a:pt x="65478" y="286120"/>
                  <a:pt x="66552" y="285214"/>
                  <a:pt x="67887" y="284324"/>
                </a:cubicBezTo>
                <a:cubicBezTo>
                  <a:pt x="69221" y="283451"/>
                  <a:pt x="70807" y="282662"/>
                  <a:pt x="72646" y="282008"/>
                </a:cubicBezTo>
                <a:cubicBezTo>
                  <a:pt x="74467" y="281336"/>
                  <a:pt x="76548" y="281000"/>
                  <a:pt x="78882" y="281000"/>
                </a:cubicBezTo>
                <a:cubicBezTo>
                  <a:pt x="81551" y="281000"/>
                  <a:pt x="83960" y="281403"/>
                  <a:pt x="86125" y="282192"/>
                </a:cubicBezTo>
                <a:cubicBezTo>
                  <a:pt x="88291" y="282990"/>
                  <a:pt x="90120" y="284265"/>
                  <a:pt x="91614" y="286028"/>
                </a:cubicBezTo>
                <a:cubicBezTo>
                  <a:pt x="93125" y="287782"/>
                  <a:pt x="94283" y="290057"/>
                  <a:pt x="95114" y="292852"/>
                </a:cubicBezTo>
                <a:cubicBezTo>
                  <a:pt x="95945" y="295655"/>
                  <a:pt x="96365" y="299096"/>
                  <a:pt x="96365" y="303201"/>
                </a:cubicBezTo>
                <a:lnTo>
                  <a:pt x="96365" y="342708"/>
                </a:lnTo>
                <a:lnTo>
                  <a:pt x="86251" y="342708"/>
                </a:lnTo>
                <a:close/>
                <a:moveTo>
                  <a:pt x="18308" y="335540"/>
                </a:moveTo>
                <a:cubicBezTo>
                  <a:pt x="19726" y="335540"/>
                  <a:pt x="20977" y="335347"/>
                  <a:pt x="22060" y="334927"/>
                </a:cubicBezTo>
                <a:cubicBezTo>
                  <a:pt x="23142" y="334516"/>
                  <a:pt x="24074" y="334004"/>
                  <a:pt x="24871" y="333425"/>
                </a:cubicBezTo>
                <a:cubicBezTo>
                  <a:pt x="25652" y="332837"/>
                  <a:pt x="26323" y="332191"/>
                  <a:pt x="26860" y="331477"/>
                </a:cubicBezTo>
                <a:cubicBezTo>
                  <a:pt x="27398" y="330772"/>
                  <a:pt x="27884" y="330151"/>
                  <a:pt x="28296" y="329664"/>
                </a:cubicBezTo>
                <a:lnTo>
                  <a:pt x="28296" y="316370"/>
                </a:lnTo>
                <a:lnTo>
                  <a:pt x="25056" y="316495"/>
                </a:lnTo>
                <a:cubicBezTo>
                  <a:pt x="20221" y="316663"/>
                  <a:pt x="16562" y="317503"/>
                  <a:pt x="14069" y="318997"/>
                </a:cubicBezTo>
                <a:cubicBezTo>
                  <a:pt x="11568" y="320507"/>
                  <a:pt x="10317" y="322933"/>
                  <a:pt x="10317" y="326282"/>
                </a:cubicBezTo>
                <a:cubicBezTo>
                  <a:pt x="10317" y="329362"/>
                  <a:pt x="11022" y="331687"/>
                  <a:pt x="12441" y="333240"/>
                </a:cubicBezTo>
                <a:cubicBezTo>
                  <a:pt x="13851" y="334784"/>
                  <a:pt x="15815" y="335540"/>
                  <a:pt x="18308" y="335540"/>
                </a:cubicBezTo>
                <a:close/>
                <a:moveTo>
                  <a:pt x="204" y="327398"/>
                </a:moveTo>
                <a:cubicBezTo>
                  <a:pt x="204" y="323890"/>
                  <a:pt x="867" y="320969"/>
                  <a:pt x="2201" y="318627"/>
                </a:cubicBezTo>
                <a:cubicBezTo>
                  <a:pt x="3536" y="316286"/>
                  <a:pt x="5323" y="314397"/>
                  <a:pt x="7573" y="312928"/>
                </a:cubicBezTo>
                <a:cubicBezTo>
                  <a:pt x="9822" y="311451"/>
                  <a:pt x="12466" y="310410"/>
                  <a:pt x="15504" y="309789"/>
                </a:cubicBezTo>
                <a:cubicBezTo>
                  <a:pt x="18534" y="309151"/>
                  <a:pt x="21766" y="308841"/>
                  <a:pt x="25182" y="308841"/>
                </a:cubicBezTo>
                <a:lnTo>
                  <a:pt x="28296" y="308841"/>
                </a:lnTo>
                <a:lnTo>
                  <a:pt x="28296" y="303075"/>
                </a:lnTo>
                <a:cubicBezTo>
                  <a:pt x="28296" y="297972"/>
                  <a:pt x="27398" y="294463"/>
                  <a:pt x="25618" y="292541"/>
                </a:cubicBezTo>
                <a:cubicBezTo>
                  <a:pt x="23830" y="290619"/>
                  <a:pt x="21304" y="289646"/>
                  <a:pt x="18064" y="289646"/>
                </a:cubicBezTo>
                <a:cubicBezTo>
                  <a:pt x="15068" y="289646"/>
                  <a:pt x="12567" y="290300"/>
                  <a:pt x="10561" y="291601"/>
                </a:cubicBezTo>
                <a:cubicBezTo>
                  <a:pt x="8563" y="292902"/>
                  <a:pt x="6985" y="294044"/>
                  <a:pt x="5819" y="295051"/>
                </a:cubicBezTo>
                <a:lnTo>
                  <a:pt x="1580" y="288277"/>
                </a:lnTo>
                <a:cubicBezTo>
                  <a:pt x="2243" y="287606"/>
                  <a:pt x="3099" y="286851"/>
                  <a:pt x="4132" y="286028"/>
                </a:cubicBezTo>
                <a:cubicBezTo>
                  <a:pt x="5172" y="285180"/>
                  <a:pt x="6440" y="284383"/>
                  <a:pt x="7950" y="283628"/>
                </a:cubicBezTo>
                <a:cubicBezTo>
                  <a:pt x="9444" y="282897"/>
                  <a:pt x="11148" y="282251"/>
                  <a:pt x="13062" y="281764"/>
                </a:cubicBezTo>
                <a:cubicBezTo>
                  <a:pt x="14984" y="281252"/>
                  <a:pt x="17141" y="281000"/>
                  <a:pt x="19558" y="281000"/>
                </a:cubicBezTo>
                <a:cubicBezTo>
                  <a:pt x="25719" y="281000"/>
                  <a:pt x="30377" y="282713"/>
                  <a:pt x="33550" y="286154"/>
                </a:cubicBezTo>
                <a:cubicBezTo>
                  <a:pt x="36706" y="289570"/>
                  <a:pt x="38292" y="295093"/>
                  <a:pt x="38292" y="302705"/>
                </a:cubicBezTo>
                <a:lnTo>
                  <a:pt x="38292" y="330151"/>
                </a:lnTo>
                <a:cubicBezTo>
                  <a:pt x="38292" y="332753"/>
                  <a:pt x="38376" y="335280"/>
                  <a:pt x="38544" y="337747"/>
                </a:cubicBezTo>
                <a:cubicBezTo>
                  <a:pt x="38712" y="340215"/>
                  <a:pt x="38880" y="341868"/>
                  <a:pt x="39039" y="342708"/>
                </a:cubicBezTo>
                <a:lnTo>
                  <a:pt x="29420" y="342708"/>
                </a:lnTo>
                <a:lnTo>
                  <a:pt x="29051" y="336068"/>
                </a:lnTo>
                <a:lnTo>
                  <a:pt x="28799" y="336068"/>
                </a:lnTo>
                <a:cubicBezTo>
                  <a:pt x="28472" y="336807"/>
                  <a:pt x="27968" y="337663"/>
                  <a:pt x="27305" y="338628"/>
                </a:cubicBezTo>
                <a:cubicBezTo>
                  <a:pt x="26634" y="339585"/>
                  <a:pt x="25803" y="340467"/>
                  <a:pt x="24804" y="341272"/>
                </a:cubicBezTo>
                <a:cubicBezTo>
                  <a:pt x="23805" y="342061"/>
                  <a:pt x="22597" y="342733"/>
                  <a:pt x="21187" y="343337"/>
                </a:cubicBezTo>
                <a:cubicBezTo>
                  <a:pt x="19768" y="343916"/>
                  <a:pt x="18106" y="344202"/>
                  <a:pt x="16184" y="344202"/>
                </a:cubicBezTo>
                <a:cubicBezTo>
                  <a:pt x="13935" y="344202"/>
                  <a:pt x="11828" y="343790"/>
                  <a:pt x="9881" y="342951"/>
                </a:cubicBezTo>
                <a:cubicBezTo>
                  <a:pt x="7925" y="342112"/>
                  <a:pt x="6221" y="340945"/>
                  <a:pt x="4761" y="339443"/>
                </a:cubicBezTo>
                <a:cubicBezTo>
                  <a:pt x="3309" y="337932"/>
                  <a:pt x="2176" y="336161"/>
                  <a:pt x="1387" y="334113"/>
                </a:cubicBezTo>
                <a:cubicBezTo>
                  <a:pt x="598" y="332065"/>
                  <a:pt x="204" y="329824"/>
                  <a:pt x="204" y="327398"/>
                </a:cubicBezTo>
                <a:close/>
                <a:moveTo>
                  <a:pt x="544102" y="216247"/>
                </a:moveTo>
                <a:lnTo>
                  <a:pt x="544102" y="177495"/>
                </a:lnTo>
                <a:cubicBezTo>
                  <a:pt x="544102" y="172400"/>
                  <a:pt x="543238" y="168741"/>
                  <a:pt x="541551" y="166525"/>
                </a:cubicBezTo>
                <a:cubicBezTo>
                  <a:pt x="539847" y="164318"/>
                  <a:pt x="537236" y="163210"/>
                  <a:pt x="533728" y="163210"/>
                </a:cubicBezTo>
                <a:cubicBezTo>
                  <a:pt x="530732" y="163210"/>
                  <a:pt x="528222" y="163957"/>
                  <a:pt x="526233" y="165459"/>
                </a:cubicBezTo>
                <a:cubicBezTo>
                  <a:pt x="524219" y="166970"/>
                  <a:pt x="522649" y="168422"/>
                  <a:pt x="521466" y="169849"/>
                </a:cubicBezTo>
                <a:lnTo>
                  <a:pt x="521466" y="216247"/>
                </a:lnTo>
                <a:lnTo>
                  <a:pt x="511368" y="216247"/>
                </a:lnTo>
                <a:lnTo>
                  <a:pt x="511368" y="156059"/>
                </a:lnTo>
                <a:lnTo>
                  <a:pt x="520635" y="156059"/>
                </a:lnTo>
                <a:lnTo>
                  <a:pt x="520635" y="162824"/>
                </a:lnTo>
                <a:lnTo>
                  <a:pt x="520878" y="162824"/>
                </a:lnTo>
                <a:cubicBezTo>
                  <a:pt x="521121" y="162320"/>
                  <a:pt x="521650" y="161590"/>
                  <a:pt x="522481" y="160633"/>
                </a:cubicBezTo>
                <a:cubicBezTo>
                  <a:pt x="523320" y="159668"/>
                  <a:pt x="524387" y="158753"/>
                  <a:pt x="525729" y="157880"/>
                </a:cubicBezTo>
                <a:cubicBezTo>
                  <a:pt x="527056" y="156999"/>
                  <a:pt x="528650" y="156227"/>
                  <a:pt x="530497" y="155555"/>
                </a:cubicBezTo>
                <a:cubicBezTo>
                  <a:pt x="532318" y="154884"/>
                  <a:pt x="534400" y="154548"/>
                  <a:pt x="536724" y="154548"/>
                </a:cubicBezTo>
                <a:cubicBezTo>
                  <a:pt x="539402" y="154548"/>
                  <a:pt x="541811" y="154951"/>
                  <a:pt x="543976" y="155748"/>
                </a:cubicBezTo>
                <a:cubicBezTo>
                  <a:pt x="546142" y="156537"/>
                  <a:pt x="547955" y="157813"/>
                  <a:pt x="549465" y="159567"/>
                </a:cubicBezTo>
                <a:cubicBezTo>
                  <a:pt x="550976" y="161321"/>
                  <a:pt x="552118" y="163604"/>
                  <a:pt x="552974" y="166399"/>
                </a:cubicBezTo>
                <a:cubicBezTo>
                  <a:pt x="553796" y="169211"/>
                  <a:pt x="554216" y="172652"/>
                  <a:pt x="554216" y="176748"/>
                </a:cubicBezTo>
                <a:lnTo>
                  <a:pt x="554216" y="216247"/>
                </a:lnTo>
                <a:lnTo>
                  <a:pt x="544102" y="216247"/>
                </a:lnTo>
                <a:close/>
                <a:moveTo>
                  <a:pt x="488119" y="186157"/>
                </a:moveTo>
                <a:cubicBezTo>
                  <a:pt x="488119" y="178125"/>
                  <a:pt x="486978" y="172300"/>
                  <a:pt x="484645" y="168657"/>
                </a:cubicBezTo>
                <a:cubicBezTo>
                  <a:pt x="482320" y="165023"/>
                  <a:pt x="479071" y="163210"/>
                  <a:pt x="474908" y="163210"/>
                </a:cubicBezTo>
                <a:cubicBezTo>
                  <a:pt x="470762" y="163210"/>
                  <a:pt x="467514" y="165023"/>
                  <a:pt x="465223" y="168657"/>
                </a:cubicBezTo>
                <a:cubicBezTo>
                  <a:pt x="462940" y="172300"/>
                  <a:pt x="461781" y="178125"/>
                  <a:pt x="461781" y="186157"/>
                </a:cubicBezTo>
                <a:cubicBezTo>
                  <a:pt x="461781" y="194181"/>
                  <a:pt x="462956" y="199947"/>
                  <a:pt x="465273" y="203455"/>
                </a:cubicBezTo>
                <a:cubicBezTo>
                  <a:pt x="467615" y="206972"/>
                  <a:pt x="470880" y="208726"/>
                  <a:pt x="475017" y="208726"/>
                </a:cubicBezTo>
                <a:cubicBezTo>
                  <a:pt x="479189" y="208726"/>
                  <a:pt x="482420" y="206972"/>
                  <a:pt x="484712" y="203455"/>
                </a:cubicBezTo>
                <a:cubicBezTo>
                  <a:pt x="486995" y="199947"/>
                  <a:pt x="488119" y="194181"/>
                  <a:pt x="488119" y="186157"/>
                </a:cubicBezTo>
                <a:close/>
                <a:moveTo>
                  <a:pt x="451306" y="186157"/>
                </a:moveTo>
                <a:cubicBezTo>
                  <a:pt x="451306" y="180634"/>
                  <a:pt x="451944" y="175867"/>
                  <a:pt x="453254" y="171863"/>
                </a:cubicBezTo>
                <a:cubicBezTo>
                  <a:pt x="454521" y="167843"/>
                  <a:pt x="456275" y="164561"/>
                  <a:pt x="458466" y="162018"/>
                </a:cubicBezTo>
                <a:cubicBezTo>
                  <a:pt x="460682" y="159466"/>
                  <a:pt x="463225" y="157578"/>
                  <a:pt x="466087" y="156369"/>
                </a:cubicBezTo>
                <a:cubicBezTo>
                  <a:pt x="468974" y="155161"/>
                  <a:pt x="472038" y="154548"/>
                  <a:pt x="475269" y="154548"/>
                </a:cubicBezTo>
                <a:cubicBezTo>
                  <a:pt x="478601" y="154548"/>
                  <a:pt x="481690" y="155161"/>
                  <a:pt x="484535" y="156369"/>
                </a:cubicBezTo>
                <a:cubicBezTo>
                  <a:pt x="487356" y="157578"/>
                  <a:pt x="489815" y="159466"/>
                  <a:pt x="491896" y="162018"/>
                </a:cubicBezTo>
                <a:cubicBezTo>
                  <a:pt x="493978" y="164561"/>
                  <a:pt x="495614" y="167843"/>
                  <a:pt x="496831" y="171863"/>
                </a:cubicBezTo>
                <a:cubicBezTo>
                  <a:pt x="498023" y="175867"/>
                  <a:pt x="498611" y="180634"/>
                  <a:pt x="498611" y="186157"/>
                </a:cubicBezTo>
                <a:cubicBezTo>
                  <a:pt x="498611" y="191747"/>
                  <a:pt x="498007" y="196556"/>
                  <a:pt x="496764" y="200576"/>
                </a:cubicBezTo>
                <a:cubicBezTo>
                  <a:pt x="495497" y="204588"/>
                  <a:pt x="493793" y="207870"/>
                  <a:pt x="491586" y="210422"/>
                </a:cubicBezTo>
                <a:cubicBezTo>
                  <a:pt x="489361" y="212965"/>
                  <a:pt x="486810" y="214828"/>
                  <a:pt x="483881" y="215995"/>
                </a:cubicBezTo>
                <a:cubicBezTo>
                  <a:pt x="480968" y="217170"/>
                  <a:pt x="477913" y="217757"/>
                  <a:pt x="474648" y="217757"/>
                </a:cubicBezTo>
                <a:cubicBezTo>
                  <a:pt x="471333" y="217757"/>
                  <a:pt x="468236" y="217170"/>
                  <a:pt x="465416" y="215995"/>
                </a:cubicBezTo>
                <a:cubicBezTo>
                  <a:pt x="462570" y="214828"/>
                  <a:pt x="460136" y="212965"/>
                  <a:pt x="458038" y="210422"/>
                </a:cubicBezTo>
                <a:cubicBezTo>
                  <a:pt x="455973" y="207870"/>
                  <a:pt x="454303" y="204605"/>
                  <a:pt x="453111" y="200635"/>
                </a:cubicBezTo>
                <a:cubicBezTo>
                  <a:pt x="451911" y="196665"/>
                  <a:pt x="451306" y="191831"/>
                  <a:pt x="451306" y="186157"/>
                </a:cubicBezTo>
                <a:close/>
                <a:moveTo>
                  <a:pt x="433563" y="141505"/>
                </a:moveTo>
                <a:cubicBezTo>
                  <a:pt x="431465" y="141505"/>
                  <a:pt x="429811" y="140842"/>
                  <a:pt x="428569" y="139499"/>
                </a:cubicBezTo>
                <a:cubicBezTo>
                  <a:pt x="427302" y="138164"/>
                  <a:pt x="426698" y="136410"/>
                  <a:pt x="426698" y="134236"/>
                </a:cubicBezTo>
                <a:cubicBezTo>
                  <a:pt x="426698" y="132146"/>
                  <a:pt x="427302" y="130434"/>
                  <a:pt x="428569" y="129091"/>
                </a:cubicBezTo>
                <a:cubicBezTo>
                  <a:pt x="429811" y="127757"/>
                  <a:pt x="431465" y="127094"/>
                  <a:pt x="433563" y="127094"/>
                </a:cubicBezTo>
                <a:cubicBezTo>
                  <a:pt x="435552" y="127094"/>
                  <a:pt x="437206" y="127757"/>
                  <a:pt x="438440" y="129091"/>
                </a:cubicBezTo>
                <a:cubicBezTo>
                  <a:pt x="439682" y="130434"/>
                  <a:pt x="440303" y="132146"/>
                  <a:pt x="440303" y="134236"/>
                </a:cubicBezTo>
                <a:cubicBezTo>
                  <a:pt x="440303" y="136410"/>
                  <a:pt x="439682" y="138164"/>
                  <a:pt x="438440" y="139499"/>
                </a:cubicBezTo>
                <a:cubicBezTo>
                  <a:pt x="437206" y="140842"/>
                  <a:pt x="435552" y="141505"/>
                  <a:pt x="433563" y="141505"/>
                </a:cubicBezTo>
                <a:close/>
                <a:moveTo>
                  <a:pt x="438566" y="216247"/>
                </a:moveTo>
                <a:lnTo>
                  <a:pt x="428452" y="216247"/>
                </a:lnTo>
                <a:lnTo>
                  <a:pt x="428452" y="156059"/>
                </a:lnTo>
                <a:lnTo>
                  <a:pt x="438566" y="156059"/>
                </a:lnTo>
                <a:lnTo>
                  <a:pt x="438566" y="216247"/>
                </a:lnTo>
                <a:close/>
                <a:moveTo>
                  <a:pt x="416978" y="164334"/>
                </a:moveTo>
                <a:lnTo>
                  <a:pt x="403843" y="164334"/>
                </a:lnTo>
                <a:lnTo>
                  <a:pt x="403843" y="197689"/>
                </a:lnTo>
                <a:cubicBezTo>
                  <a:pt x="403843" y="201961"/>
                  <a:pt x="404372" y="204857"/>
                  <a:pt x="405471" y="206410"/>
                </a:cubicBezTo>
                <a:cubicBezTo>
                  <a:pt x="406554" y="207946"/>
                  <a:pt x="408375" y="208726"/>
                  <a:pt x="410960" y="208726"/>
                </a:cubicBezTo>
                <a:cubicBezTo>
                  <a:pt x="412454" y="208726"/>
                  <a:pt x="413747" y="208516"/>
                  <a:pt x="414829" y="208097"/>
                </a:cubicBezTo>
                <a:cubicBezTo>
                  <a:pt x="415912" y="207686"/>
                  <a:pt x="416701" y="207299"/>
                  <a:pt x="417205" y="206972"/>
                </a:cubicBezTo>
                <a:lnTo>
                  <a:pt x="418581" y="215122"/>
                </a:lnTo>
                <a:cubicBezTo>
                  <a:pt x="418162" y="215458"/>
                  <a:pt x="417171" y="215970"/>
                  <a:pt x="415585" y="216683"/>
                </a:cubicBezTo>
                <a:cubicBezTo>
                  <a:pt x="413990" y="217396"/>
                  <a:pt x="411892" y="217757"/>
                  <a:pt x="409206" y="217757"/>
                </a:cubicBezTo>
                <a:cubicBezTo>
                  <a:pt x="404061" y="217757"/>
                  <a:pt x="400192" y="216305"/>
                  <a:pt x="397598" y="213426"/>
                </a:cubicBezTo>
                <a:cubicBezTo>
                  <a:pt x="395013" y="210539"/>
                  <a:pt x="393729" y="205755"/>
                  <a:pt x="393729" y="199066"/>
                </a:cubicBezTo>
                <a:lnTo>
                  <a:pt x="393729" y="164334"/>
                </a:lnTo>
                <a:lnTo>
                  <a:pt x="386502" y="164334"/>
                </a:lnTo>
                <a:lnTo>
                  <a:pt x="386502" y="157561"/>
                </a:lnTo>
                <a:lnTo>
                  <a:pt x="393729" y="156059"/>
                </a:lnTo>
                <a:lnTo>
                  <a:pt x="394845" y="139247"/>
                </a:lnTo>
                <a:lnTo>
                  <a:pt x="403843" y="139247"/>
                </a:lnTo>
                <a:lnTo>
                  <a:pt x="403843" y="156059"/>
                </a:lnTo>
                <a:lnTo>
                  <a:pt x="418204" y="156059"/>
                </a:lnTo>
                <a:lnTo>
                  <a:pt x="416978" y="164334"/>
                </a:lnTo>
                <a:close/>
                <a:moveTo>
                  <a:pt x="356127" y="209104"/>
                </a:moveTo>
                <a:cubicBezTo>
                  <a:pt x="357537" y="209104"/>
                  <a:pt x="358779" y="208894"/>
                  <a:pt x="359879" y="208475"/>
                </a:cubicBezTo>
                <a:cubicBezTo>
                  <a:pt x="360962" y="208055"/>
                  <a:pt x="361910" y="207551"/>
                  <a:pt x="362682" y="206972"/>
                </a:cubicBezTo>
                <a:cubicBezTo>
                  <a:pt x="363471" y="206385"/>
                  <a:pt x="364143" y="205738"/>
                  <a:pt x="364697" y="205025"/>
                </a:cubicBezTo>
                <a:cubicBezTo>
                  <a:pt x="365225" y="204320"/>
                  <a:pt x="365687" y="203707"/>
                  <a:pt x="366124" y="203204"/>
                </a:cubicBezTo>
                <a:lnTo>
                  <a:pt x="366124" y="189909"/>
                </a:lnTo>
                <a:lnTo>
                  <a:pt x="362867" y="190043"/>
                </a:lnTo>
                <a:cubicBezTo>
                  <a:pt x="358041" y="190211"/>
                  <a:pt x="354373" y="191042"/>
                  <a:pt x="351880" y="192544"/>
                </a:cubicBezTo>
                <a:cubicBezTo>
                  <a:pt x="349371" y="194047"/>
                  <a:pt x="348145" y="196481"/>
                  <a:pt x="348145" y="199821"/>
                </a:cubicBezTo>
                <a:cubicBezTo>
                  <a:pt x="348145" y="202910"/>
                  <a:pt x="348850" y="205235"/>
                  <a:pt x="350277" y="206779"/>
                </a:cubicBezTo>
                <a:cubicBezTo>
                  <a:pt x="351670" y="208332"/>
                  <a:pt x="353651" y="209104"/>
                  <a:pt x="356127" y="209104"/>
                </a:cubicBezTo>
                <a:close/>
                <a:moveTo>
                  <a:pt x="338031" y="200954"/>
                </a:moveTo>
                <a:cubicBezTo>
                  <a:pt x="338031" y="197437"/>
                  <a:pt x="338686" y="194517"/>
                  <a:pt x="340012" y="192175"/>
                </a:cubicBezTo>
                <a:cubicBezTo>
                  <a:pt x="341355" y="189833"/>
                  <a:pt x="343143" y="187928"/>
                  <a:pt x="345375" y="186467"/>
                </a:cubicBezTo>
                <a:cubicBezTo>
                  <a:pt x="347633" y="185007"/>
                  <a:pt x="350294" y="183958"/>
                  <a:pt x="353324" y="183328"/>
                </a:cubicBezTo>
                <a:cubicBezTo>
                  <a:pt x="356371" y="182707"/>
                  <a:pt x="359602" y="182388"/>
                  <a:pt x="362993" y="182388"/>
                </a:cubicBezTo>
                <a:lnTo>
                  <a:pt x="366124" y="182388"/>
                </a:lnTo>
                <a:lnTo>
                  <a:pt x="366124" y="176622"/>
                </a:lnTo>
                <a:cubicBezTo>
                  <a:pt x="366124" y="171527"/>
                  <a:pt x="365225" y="168011"/>
                  <a:pt x="363438" y="166097"/>
                </a:cubicBezTo>
                <a:cubicBezTo>
                  <a:pt x="361650" y="164167"/>
                  <a:pt x="359124" y="163210"/>
                  <a:pt x="355884" y="163210"/>
                </a:cubicBezTo>
                <a:cubicBezTo>
                  <a:pt x="352896" y="163210"/>
                  <a:pt x="350386" y="163848"/>
                  <a:pt x="348405" y="165149"/>
                </a:cubicBezTo>
                <a:cubicBezTo>
                  <a:pt x="346391" y="166450"/>
                  <a:pt x="344813" y="167591"/>
                  <a:pt x="343638" y="168598"/>
                </a:cubicBezTo>
                <a:lnTo>
                  <a:pt x="339408" y="161825"/>
                </a:lnTo>
                <a:cubicBezTo>
                  <a:pt x="340063" y="161162"/>
                  <a:pt x="340927" y="160406"/>
                  <a:pt x="341959" y="159567"/>
                </a:cubicBezTo>
                <a:cubicBezTo>
                  <a:pt x="342992" y="158736"/>
                  <a:pt x="344276" y="157939"/>
                  <a:pt x="345770" y="157192"/>
                </a:cubicBezTo>
                <a:cubicBezTo>
                  <a:pt x="347272" y="156436"/>
                  <a:pt x="348976" y="155807"/>
                  <a:pt x="350881" y="155303"/>
                </a:cubicBezTo>
                <a:cubicBezTo>
                  <a:pt x="352812" y="154808"/>
                  <a:pt x="354961" y="154548"/>
                  <a:pt x="357369" y="154548"/>
                </a:cubicBezTo>
                <a:cubicBezTo>
                  <a:pt x="363555" y="154548"/>
                  <a:pt x="368205" y="156269"/>
                  <a:pt x="371386" y="159693"/>
                </a:cubicBezTo>
                <a:cubicBezTo>
                  <a:pt x="374534" y="163126"/>
                  <a:pt x="376128" y="168640"/>
                  <a:pt x="376128" y="176244"/>
                </a:cubicBezTo>
                <a:lnTo>
                  <a:pt x="376128" y="203707"/>
                </a:lnTo>
                <a:cubicBezTo>
                  <a:pt x="376128" y="206292"/>
                  <a:pt x="376204" y="208827"/>
                  <a:pt x="376372" y="211295"/>
                </a:cubicBezTo>
                <a:cubicBezTo>
                  <a:pt x="376556" y="213762"/>
                  <a:pt x="376716" y="215416"/>
                  <a:pt x="376884" y="216247"/>
                </a:cubicBezTo>
                <a:lnTo>
                  <a:pt x="367257" y="216247"/>
                </a:lnTo>
                <a:lnTo>
                  <a:pt x="366879" y="209599"/>
                </a:lnTo>
                <a:lnTo>
                  <a:pt x="366619" y="209599"/>
                </a:lnTo>
                <a:cubicBezTo>
                  <a:pt x="366291" y="210355"/>
                  <a:pt x="365796" y="211211"/>
                  <a:pt x="365125" y="212167"/>
                </a:cubicBezTo>
                <a:cubicBezTo>
                  <a:pt x="364470" y="213133"/>
                  <a:pt x="363631" y="214014"/>
                  <a:pt x="362615" y="214803"/>
                </a:cubicBezTo>
                <a:cubicBezTo>
                  <a:pt x="361616" y="215600"/>
                  <a:pt x="360425" y="216289"/>
                  <a:pt x="359014" y="216876"/>
                </a:cubicBezTo>
                <a:cubicBezTo>
                  <a:pt x="357588" y="217464"/>
                  <a:pt x="355917" y="217757"/>
                  <a:pt x="354012" y="217757"/>
                </a:cubicBezTo>
                <a:cubicBezTo>
                  <a:pt x="351746" y="217757"/>
                  <a:pt x="349664" y="217338"/>
                  <a:pt x="347700" y="216498"/>
                </a:cubicBezTo>
                <a:cubicBezTo>
                  <a:pt x="345753" y="215659"/>
                  <a:pt x="344033" y="214492"/>
                  <a:pt x="342572" y="212982"/>
                </a:cubicBezTo>
                <a:cubicBezTo>
                  <a:pt x="341128" y="211488"/>
                  <a:pt x="339995" y="209708"/>
                  <a:pt x="339223" y="207660"/>
                </a:cubicBezTo>
                <a:cubicBezTo>
                  <a:pt x="338409" y="205612"/>
                  <a:pt x="338031" y="203371"/>
                  <a:pt x="338031" y="200954"/>
                </a:cubicBezTo>
                <a:close/>
                <a:moveTo>
                  <a:pt x="326650" y="167717"/>
                </a:moveTo>
                <a:cubicBezTo>
                  <a:pt x="326407" y="167474"/>
                  <a:pt x="326012" y="167096"/>
                  <a:pt x="325492" y="166592"/>
                </a:cubicBezTo>
                <a:cubicBezTo>
                  <a:pt x="324930" y="166097"/>
                  <a:pt x="324258" y="165593"/>
                  <a:pt x="323419" y="165090"/>
                </a:cubicBezTo>
                <a:cubicBezTo>
                  <a:pt x="322571" y="164586"/>
                  <a:pt x="321589" y="164150"/>
                  <a:pt x="320406" y="163772"/>
                </a:cubicBezTo>
                <a:cubicBezTo>
                  <a:pt x="319256" y="163386"/>
                  <a:pt x="317913" y="163210"/>
                  <a:pt x="316419" y="163210"/>
                </a:cubicBezTo>
                <a:cubicBezTo>
                  <a:pt x="314262" y="163210"/>
                  <a:pt x="312239" y="163604"/>
                  <a:pt x="310359" y="164393"/>
                </a:cubicBezTo>
                <a:cubicBezTo>
                  <a:pt x="308487" y="165191"/>
                  <a:pt x="306867" y="166466"/>
                  <a:pt x="305508" y="168220"/>
                </a:cubicBezTo>
                <a:cubicBezTo>
                  <a:pt x="304131" y="169975"/>
                  <a:pt x="303048" y="172249"/>
                  <a:pt x="302243" y="175053"/>
                </a:cubicBezTo>
                <a:cubicBezTo>
                  <a:pt x="301454" y="177856"/>
                  <a:pt x="301042" y="181264"/>
                  <a:pt x="301042" y="185267"/>
                </a:cubicBezTo>
                <a:cubicBezTo>
                  <a:pt x="301042" y="189707"/>
                  <a:pt x="301420" y="193425"/>
                  <a:pt x="302108" y="196430"/>
                </a:cubicBezTo>
                <a:cubicBezTo>
                  <a:pt x="302830" y="199443"/>
                  <a:pt x="303812" y="201844"/>
                  <a:pt x="305046" y="203648"/>
                </a:cubicBezTo>
                <a:cubicBezTo>
                  <a:pt x="306288" y="205445"/>
                  <a:pt x="307816" y="206737"/>
                  <a:pt x="309620" y="207526"/>
                </a:cubicBezTo>
                <a:cubicBezTo>
                  <a:pt x="311391" y="208332"/>
                  <a:pt x="313389" y="208726"/>
                  <a:pt x="315538" y="208726"/>
                </a:cubicBezTo>
                <a:cubicBezTo>
                  <a:pt x="318601" y="208726"/>
                  <a:pt x="320976" y="208181"/>
                  <a:pt x="322588" y="207098"/>
                </a:cubicBezTo>
                <a:cubicBezTo>
                  <a:pt x="324224" y="206007"/>
                  <a:pt x="325391" y="205126"/>
                  <a:pt x="326046" y="204454"/>
                </a:cubicBezTo>
                <a:lnTo>
                  <a:pt x="330142" y="211488"/>
                </a:lnTo>
                <a:cubicBezTo>
                  <a:pt x="329747" y="211983"/>
                  <a:pt x="329126" y="212596"/>
                  <a:pt x="328354" y="213301"/>
                </a:cubicBezTo>
                <a:cubicBezTo>
                  <a:pt x="327557" y="214014"/>
                  <a:pt x="326524" y="214702"/>
                  <a:pt x="325290" y="215365"/>
                </a:cubicBezTo>
                <a:cubicBezTo>
                  <a:pt x="324048" y="216037"/>
                  <a:pt x="322504" y="216608"/>
                  <a:pt x="320716" y="217069"/>
                </a:cubicBezTo>
                <a:cubicBezTo>
                  <a:pt x="318945" y="217531"/>
                  <a:pt x="316880" y="217757"/>
                  <a:pt x="314539" y="217757"/>
                </a:cubicBezTo>
                <a:cubicBezTo>
                  <a:pt x="311207" y="217757"/>
                  <a:pt x="308093" y="217203"/>
                  <a:pt x="305197" y="216129"/>
                </a:cubicBezTo>
                <a:cubicBezTo>
                  <a:pt x="302276" y="215038"/>
                  <a:pt x="299716" y="213233"/>
                  <a:pt x="297551" y="210724"/>
                </a:cubicBezTo>
                <a:cubicBezTo>
                  <a:pt x="295394" y="208223"/>
                  <a:pt x="293681" y="204958"/>
                  <a:pt x="292439" y="200954"/>
                </a:cubicBezTo>
                <a:cubicBezTo>
                  <a:pt x="291214" y="196942"/>
                  <a:pt x="290568" y="191957"/>
                  <a:pt x="290568" y="186031"/>
                </a:cubicBezTo>
                <a:cubicBezTo>
                  <a:pt x="290568" y="180256"/>
                  <a:pt x="291323" y="175372"/>
                  <a:pt x="292817" y="171360"/>
                </a:cubicBezTo>
                <a:cubicBezTo>
                  <a:pt x="294311" y="167339"/>
                  <a:pt x="296275" y="164108"/>
                  <a:pt x="298701" y="161632"/>
                </a:cubicBezTo>
                <a:cubicBezTo>
                  <a:pt x="301110" y="159164"/>
                  <a:pt x="303770" y="157376"/>
                  <a:pt x="306733" y="156243"/>
                </a:cubicBezTo>
                <a:cubicBezTo>
                  <a:pt x="309704" y="155110"/>
                  <a:pt x="312667" y="154548"/>
                  <a:pt x="315655" y="154548"/>
                </a:cubicBezTo>
                <a:cubicBezTo>
                  <a:pt x="317913" y="154548"/>
                  <a:pt x="319885" y="154766"/>
                  <a:pt x="321606" y="155177"/>
                </a:cubicBezTo>
                <a:cubicBezTo>
                  <a:pt x="323310" y="155597"/>
                  <a:pt x="324770" y="156117"/>
                  <a:pt x="325979" y="156747"/>
                </a:cubicBezTo>
                <a:cubicBezTo>
                  <a:pt x="327196" y="157376"/>
                  <a:pt x="328194" y="158048"/>
                  <a:pt x="328967" y="158753"/>
                </a:cubicBezTo>
                <a:cubicBezTo>
                  <a:pt x="329764" y="159466"/>
                  <a:pt x="330402" y="160071"/>
                  <a:pt x="330914" y="160566"/>
                </a:cubicBezTo>
                <a:lnTo>
                  <a:pt x="326650" y="167717"/>
                </a:lnTo>
                <a:close/>
                <a:moveTo>
                  <a:pt x="277835" y="216247"/>
                </a:moveTo>
                <a:lnTo>
                  <a:pt x="268586" y="216247"/>
                </a:lnTo>
                <a:lnTo>
                  <a:pt x="268586" y="209482"/>
                </a:lnTo>
                <a:lnTo>
                  <a:pt x="268359" y="209482"/>
                </a:lnTo>
                <a:cubicBezTo>
                  <a:pt x="268099" y="209977"/>
                  <a:pt x="267553" y="210707"/>
                  <a:pt x="266722" y="211664"/>
                </a:cubicBezTo>
                <a:cubicBezTo>
                  <a:pt x="265900" y="212629"/>
                  <a:pt x="264834" y="213552"/>
                  <a:pt x="263541" y="214434"/>
                </a:cubicBezTo>
                <a:cubicBezTo>
                  <a:pt x="262240" y="215307"/>
                  <a:pt x="260671" y="216079"/>
                  <a:pt x="258850" y="216750"/>
                </a:cubicBezTo>
                <a:cubicBezTo>
                  <a:pt x="257028" y="217422"/>
                  <a:pt x="254980" y="217757"/>
                  <a:pt x="252739" y="217757"/>
                </a:cubicBezTo>
                <a:cubicBezTo>
                  <a:pt x="250062" y="217757"/>
                  <a:pt x="247670" y="217355"/>
                  <a:pt x="245555" y="216566"/>
                </a:cubicBezTo>
                <a:cubicBezTo>
                  <a:pt x="243440" y="215768"/>
                  <a:pt x="241618" y="214492"/>
                  <a:pt x="240124" y="212738"/>
                </a:cubicBezTo>
                <a:cubicBezTo>
                  <a:pt x="238622" y="210976"/>
                  <a:pt x="237464" y="208701"/>
                  <a:pt x="236683" y="205898"/>
                </a:cubicBezTo>
                <a:cubicBezTo>
                  <a:pt x="235886" y="203103"/>
                  <a:pt x="235491" y="199653"/>
                  <a:pt x="235491" y="195557"/>
                </a:cubicBezTo>
                <a:lnTo>
                  <a:pt x="235491" y="156059"/>
                </a:lnTo>
                <a:lnTo>
                  <a:pt x="245622" y="156059"/>
                </a:lnTo>
                <a:lnTo>
                  <a:pt x="245622" y="194810"/>
                </a:lnTo>
                <a:cubicBezTo>
                  <a:pt x="245622" y="199821"/>
                  <a:pt x="246428" y="203388"/>
                  <a:pt x="248047" y="205520"/>
                </a:cubicBezTo>
                <a:cubicBezTo>
                  <a:pt x="249667" y="207660"/>
                  <a:pt x="252177" y="208726"/>
                  <a:pt x="255601" y="208726"/>
                </a:cubicBezTo>
                <a:cubicBezTo>
                  <a:pt x="258505" y="208726"/>
                  <a:pt x="260965" y="207996"/>
                  <a:pt x="262962" y="206527"/>
                </a:cubicBezTo>
                <a:cubicBezTo>
                  <a:pt x="264968" y="205067"/>
                  <a:pt x="266555" y="203623"/>
                  <a:pt x="267721" y="202196"/>
                </a:cubicBezTo>
                <a:lnTo>
                  <a:pt x="267721" y="156059"/>
                </a:lnTo>
                <a:lnTo>
                  <a:pt x="277835" y="156059"/>
                </a:lnTo>
                <a:lnTo>
                  <a:pt x="277835" y="216247"/>
                </a:lnTo>
                <a:close/>
                <a:moveTo>
                  <a:pt x="199023" y="208726"/>
                </a:moveTo>
                <a:cubicBezTo>
                  <a:pt x="200601" y="208726"/>
                  <a:pt x="202019" y="208516"/>
                  <a:pt x="203269" y="208097"/>
                </a:cubicBezTo>
                <a:cubicBezTo>
                  <a:pt x="204512" y="207686"/>
                  <a:pt x="205603" y="207157"/>
                  <a:pt x="206518" y="206527"/>
                </a:cubicBezTo>
                <a:cubicBezTo>
                  <a:pt x="207424" y="205898"/>
                  <a:pt x="208188" y="205260"/>
                  <a:pt x="208817" y="204588"/>
                </a:cubicBezTo>
                <a:cubicBezTo>
                  <a:pt x="209447" y="203909"/>
                  <a:pt x="209925" y="203338"/>
                  <a:pt x="210261" y="202834"/>
                </a:cubicBezTo>
                <a:lnTo>
                  <a:pt x="210261" y="165711"/>
                </a:lnTo>
                <a:cubicBezTo>
                  <a:pt x="209338" y="165132"/>
                  <a:pt x="208280" y="164628"/>
                  <a:pt x="207080" y="164209"/>
                </a:cubicBezTo>
                <a:cubicBezTo>
                  <a:pt x="205871" y="163789"/>
                  <a:pt x="204352" y="163579"/>
                  <a:pt x="202514" y="163579"/>
                </a:cubicBezTo>
                <a:cubicBezTo>
                  <a:pt x="200198" y="163579"/>
                  <a:pt x="197999" y="163982"/>
                  <a:pt x="195959" y="164771"/>
                </a:cubicBezTo>
                <a:cubicBezTo>
                  <a:pt x="193919" y="165568"/>
                  <a:pt x="192148" y="166886"/>
                  <a:pt x="190646" y="168724"/>
                </a:cubicBezTo>
                <a:cubicBezTo>
                  <a:pt x="189152" y="170562"/>
                  <a:pt x="187969" y="172946"/>
                  <a:pt x="187096" y="175867"/>
                </a:cubicBezTo>
                <a:cubicBezTo>
                  <a:pt x="186223" y="178796"/>
                  <a:pt x="185778" y="182388"/>
                  <a:pt x="185778" y="186652"/>
                </a:cubicBezTo>
                <a:cubicBezTo>
                  <a:pt x="185778" y="190832"/>
                  <a:pt x="186147" y="194323"/>
                  <a:pt x="186844" y="197118"/>
                </a:cubicBezTo>
                <a:cubicBezTo>
                  <a:pt x="187557" y="199930"/>
                  <a:pt x="188531" y="202180"/>
                  <a:pt x="189782" y="203892"/>
                </a:cubicBezTo>
                <a:cubicBezTo>
                  <a:pt x="191032" y="205612"/>
                  <a:pt x="192442" y="206846"/>
                  <a:pt x="194020" y="207585"/>
                </a:cubicBezTo>
                <a:cubicBezTo>
                  <a:pt x="195607" y="208349"/>
                  <a:pt x="197268" y="208726"/>
                  <a:pt x="199023" y="208726"/>
                </a:cubicBezTo>
                <a:close/>
                <a:moveTo>
                  <a:pt x="175303" y="187030"/>
                </a:moveTo>
                <a:cubicBezTo>
                  <a:pt x="175303" y="180928"/>
                  <a:pt x="176092" y="175825"/>
                  <a:pt x="177662" y="171737"/>
                </a:cubicBezTo>
                <a:cubicBezTo>
                  <a:pt x="179240" y="167633"/>
                  <a:pt x="181279" y="164334"/>
                  <a:pt x="183780" y="161825"/>
                </a:cubicBezTo>
                <a:cubicBezTo>
                  <a:pt x="186282" y="159315"/>
                  <a:pt x="189119" y="157544"/>
                  <a:pt x="192274" y="156495"/>
                </a:cubicBezTo>
                <a:cubicBezTo>
                  <a:pt x="195439" y="155454"/>
                  <a:pt x="198603" y="154926"/>
                  <a:pt x="201767" y="154926"/>
                </a:cubicBezTo>
                <a:cubicBezTo>
                  <a:pt x="203689" y="154926"/>
                  <a:pt x="205351" y="155077"/>
                  <a:pt x="206761" y="155370"/>
                </a:cubicBezTo>
                <a:cubicBezTo>
                  <a:pt x="208180" y="155664"/>
                  <a:pt x="209338" y="156017"/>
                  <a:pt x="210261" y="156436"/>
                </a:cubicBezTo>
                <a:lnTo>
                  <a:pt x="210261" y="127589"/>
                </a:lnTo>
                <a:lnTo>
                  <a:pt x="220383" y="126456"/>
                </a:lnTo>
                <a:lnTo>
                  <a:pt x="220383" y="216247"/>
                </a:lnTo>
                <a:lnTo>
                  <a:pt x="211134" y="216247"/>
                </a:lnTo>
                <a:lnTo>
                  <a:pt x="211134" y="209851"/>
                </a:lnTo>
                <a:lnTo>
                  <a:pt x="210874" y="209851"/>
                </a:lnTo>
                <a:cubicBezTo>
                  <a:pt x="210639" y="210355"/>
                  <a:pt x="210177" y="211043"/>
                  <a:pt x="209506" y="211924"/>
                </a:cubicBezTo>
                <a:cubicBezTo>
                  <a:pt x="208834" y="212805"/>
                  <a:pt x="207928" y="213670"/>
                  <a:pt x="206761" y="214551"/>
                </a:cubicBezTo>
                <a:cubicBezTo>
                  <a:pt x="205603" y="215432"/>
                  <a:pt x="204142" y="216188"/>
                  <a:pt x="202397" y="216817"/>
                </a:cubicBezTo>
                <a:cubicBezTo>
                  <a:pt x="200642" y="217438"/>
                  <a:pt x="198603" y="217757"/>
                  <a:pt x="196270" y="217757"/>
                </a:cubicBezTo>
                <a:cubicBezTo>
                  <a:pt x="193449" y="217757"/>
                  <a:pt x="190747" y="217187"/>
                  <a:pt x="188229" y="216062"/>
                </a:cubicBezTo>
                <a:cubicBezTo>
                  <a:pt x="185677" y="214929"/>
                  <a:pt x="183462" y="213133"/>
                  <a:pt x="181548" y="210665"/>
                </a:cubicBezTo>
                <a:cubicBezTo>
                  <a:pt x="179617" y="208206"/>
                  <a:pt x="178107" y="205025"/>
                  <a:pt x="176982" y="201139"/>
                </a:cubicBezTo>
                <a:cubicBezTo>
                  <a:pt x="175857" y="197253"/>
                  <a:pt x="175303" y="192544"/>
                  <a:pt x="175303" y="187030"/>
                </a:cubicBezTo>
                <a:close/>
                <a:moveTo>
                  <a:pt x="163427" y="138366"/>
                </a:moveTo>
                <a:lnTo>
                  <a:pt x="132699" y="138366"/>
                </a:lnTo>
                <a:lnTo>
                  <a:pt x="132699" y="168220"/>
                </a:lnTo>
                <a:lnTo>
                  <a:pt x="160926" y="168220"/>
                </a:lnTo>
                <a:lnTo>
                  <a:pt x="160926" y="176874"/>
                </a:lnTo>
                <a:lnTo>
                  <a:pt x="132699" y="176874"/>
                </a:lnTo>
                <a:lnTo>
                  <a:pt x="132699" y="207216"/>
                </a:lnTo>
                <a:lnTo>
                  <a:pt x="166558" y="207216"/>
                </a:lnTo>
                <a:lnTo>
                  <a:pt x="165928" y="216247"/>
                </a:lnTo>
                <a:lnTo>
                  <a:pt x="121838" y="216247"/>
                </a:lnTo>
                <a:lnTo>
                  <a:pt x="121838" y="129721"/>
                </a:lnTo>
                <a:lnTo>
                  <a:pt x="164182" y="129721"/>
                </a:lnTo>
                <a:lnTo>
                  <a:pt x="163427" y="138366"/>
                </a:lnTo>
                <a:close/>
                <a:moveTo>
                  <a:pt x="85496" y="164334"/>
                </a:moveTo>
                <a:lnTo>
                  <a:pt x="73267" y="164334"/>
                </a:lnTo>
                <a:lnTo>
                  <a:pt x="73267" y="216247"/>
                </a:lnTo>
                <a:lnTo>
                  <a:pt x="63144" y="216247"/>
                </a:lnTo>
                <a:lnTo>
                  <a:pt x="63144" y="164334"/>
                </a:lnTo>
                <a:lnTo>
                  <a:pt x="55893" y="164334"/>
                </a:lnTo>
                <a:lnTo>
                  <a:pt x="55893" y="157561"/>
                </a:lnTo>
                <a:lnTo>
                  <a:pt x="63144" y="156185"/>
                </a:lnTo>
                <a:lnTo>
                  <a:pt x="63144" y="144140"/>
                </a:lnTo>
                <a:cubicBezTo>
                  <a:pt x="63144" y="140884"/>
                  <a:pt x="63598" y="138080"/>
                  <a:pt x="64512" y="135739"/>
                </a:cubicBezTo>
                <a:cubicBezTo>
                  <a:pt x="65436" y="133405"/>
                  <a:pt x="66636" y="131475"/>
                  <a:pt x="68147" y="129973"/>
                </a:cubicBezTo>
                <a:cubicBezTo>
                  <a:pt x="69641" y="128462"/>
                  <a:pt x="71387" y="127379"/>
                  <a:pt x="73384" y="126708"/>
                </a:cubicBezTo>
                <a:cubicBezTo>
                  <a:pt x="75390" y="126044"/>
                  <a:pt x="77505" y="125709"/>
                  <a:pt x="79755" y="125709"/>
                </a:cubicBezTo>
                <a:cubicBezTo>
                  <a:pt x="81920" y="125709"/>
                  <a:pt x="83750" y="126003"/>
                  <a:pt x="85252" y="126590"/>
                </a:cubicBezTo>
                <a:cubicBezTo>
                  <a:pt x="86755" y="127169"/>
                  <a:pt x="87753" y="127631"/>
                  <a:pt x="88249" y="127967"/>
                </a:cubicBezTo>
                <a:lnTo>
                  <a:pt x="86125" y="136368"/>
                </a:lnTo>
                <a:cubicBezTo>
                  <a:pt x="85621" y="136032"/>
                  <a:pt x="84916" y="135672"/>
                  <a:pt x="84002" y="135294"/>
                </a:cubicBezTo>
                <a:cubicBezTo>
                  <a:pt x="83087" y="134925"/>
                  <a:pt x="81962" y="134731"/>
                  <a:pt x="80636" y="134731"/>
                </a:cubicBezTo>
                <a:cubicBezTo>
                  <a:pt x="78210" y="134731"/>
                  <a:pt x="76381" y="135495"/>
                  <a:pt x="75130" y="136989"/>
                </a:cubicBezTo>
                <a:cubicBezTo>
                  <a:pt x="73888" y="138500"/>
                  <a:pt x="73267" y="141261"/>
                  <a:pt x="73267" y="145282"/>
                </a:cubicBezTo>
                <a:lnTo>
                  <a:pt x="73267" y="156059"/>
                </a:lnTo>
                <a:lnTo>
                  <a:pt x="86755" y="156059"/>
                </a:lnTo>
                <a:lnTo>
                  <a:pt x="85496" y="164334"/>
                </a:lnTo>
                <a:close/>
                <a:moveTo>
                  <a:pt x="37788" y="186157"/>
                </a:moveTo>
                <a:cubicBezTo>
                  <a:pt x="37788" y="178125"/>
                  <a:pt x="36630" y="172300"/>
                  <a:pt x="34297" y="168657"/>
                </a:cubicBezTo>
                <a:cubicBezTo>
                  <a:pt x="31964" y="165023"/>
                  <a:pt x="28715" y="163210"/>
                  <a:pt x="24552" y="163210"/>
                </a:cubicBezTo>
                <a:cubicBezTo>
                  <a:pt x="20389" y="163210"/>
                  <a:pt x="17166" y="165023"/>
                  <a:pt x="14875" y="168657"/>
                </a:cubicBezTo>
                <a:cubicBezTo>
                  <a:pt x="12584" y="172300"/>
                  <a:pt x="11442" y="178125"/>
                  <a:pt x="11442" y="186157"/>
                </a:cubicBezTo>
                <a:cubicBezTo>
                  <a:pt x="11442" y="194181"/>
                  <a:pt x="12609" y="199947"/>
                  <a:pt x="14942" y="203455"/>
                </a:cubicBezTo>
                <a:cubicBezTo>
                  <a:pt x="17267" y="206972"/>
                  <a:pt x="20515" y="208726"/>
                  <a:pt x="24678" y="208726"/>
                </a:cubicBezTo>
                <a:cubicBezTo>
                  <a:pt x="28841" y="208726"/>
                  <a:pt x="32064" y="206972"/>
                  <a:pt x="34356" y="203455"/>
                </a:cubicBezTo>
                <a:cubicBezTo>
                  <a:pt x="36647" y="199947"/>
                  <a:pt x="37788" y="194181"/>
                  <a:pt x="37788" y="186157"/>
                </a:cubicBezTo>
                <a:close/>
                <a:moveTo>
                  <a:pt x="959" y="186157"/>
                </a:moveTo>
                <a:cubicBezTo>
                  <a:pt x="959" y="180634"/>
                  <a:pt x="1597" y="175867"/>
                  <a:pt x="2889" y="171863"/>
                </a:cubicBezTo>
                <a:cubicBezTo>
                  <a:pt x="4174" y="167843"/>
                  <a:pt x="5928" y="164561"/>
                  <a:pt x="8135" y="162018"/>
                </a:cubicBezTo>
                <a:cubicBezTo>
                  <a:pt x="10343" y="159466"/>
                  <a:pt x="12869" y="157578"/>
                  <a:pt x="15748" y="156369"/>
                </a:cubicBezTo>
                <a:cubicBezTo>
                  <a:pt x="18627" y="155161"/>
                  <a:pt x="21682" y="154548"/>
                  <a:pt x="24930" y="154548"/>
                </a:cubicBezTo>
                <a:cubicBezTo>
                  <a:pt x="28254" y="154548"/>
                  <a:pt x="31342" y="155161"/>
                  <a:pt x="34171" y="156369"/>
                </a:cubicBezTo>
                <a:cubicBezTo>
                  <a:pt x="36999" y="157578"/>
                  <a:pt x="39459" y="159466"/>
                  <a:pt x="41540" y="162018"/>
                </a:cubicBezTo>
                <a:cubicBezTo>
                  <a:pt x="43622" y="164561"/>
                  <a:pt x="45267" y="167843"/>
                  <a:pt x="46467" y="171863"/>
                </a:cubicBezTo>
                <a:cubicBezTo>
                  <a:pt x="47676" y="175867"/>
                  <a:pt x="48288" y="180634"/>
                  <a:pt x="48288" y="186157"/>
                </a:cubicBezTo>
                <a:cubicBezTo>
                  <a:pt x="48288" y="191747"/>
                  <a:pt x="47659" y="196556"/>
                  <a:pt x="46408" y="200576"/>
                </a:cubicBezTo>
                <a:cubicBezTo>
                  <a:pt x="45158" y="204588"/>
                  <a:pt x="43429" y="207870"/>
                  <a:pt x="41221" y="210422"/>
                </a:cubicBezTo>
                <a:cubicBezTo>
                  <a:pt x="39022" y="212965"/>
                  <a:pt x="36462" y="214828"/>
                  <a:pt x="33550" y="215995"/>
                </a:cubicBezTo>
                <a:cubicBezTo>
                  <a:pt x="30629" y="217170"/>
                  <a:pt x="27549" y="217757"/>
                  <a:pt x="24300" y="217757"/>
                </a:cubicBezTo>
                <a:cubicBezTo>
                  <a:pt x="20977" y="217757"/>
                  <a:pt x="17896" y="217170"/>
                  <a:pt x="15068" y="215995"/>
                </a:cubicBezTo>
                <a:cubicBezTo>
                  <a:pt x="12231" y="214828"/>
                  <a:pt x="9780" y="212965"/>
                  <a:pt x="7699" y="210422"/>
                </a:cubicBezTo>
                <a:cubicBezTo>
                  <a:pt x="5617" y="207870"/>
                  <a:pt x="3964" y="204605"/>
                  <a:pt x="2763" y="200635"/>
                </a:cubicBezTo>
                <a:cubicBezTo>
                  <a:pt x="1555" y="196665"/>
                  <a:pt x="959" y="191831"/>
                  <a:pt x="959" y="186157"/>
                </a:cubicBezTo>
                <a:close/>
                <a:moveTo>
                  <a:pt x="718564" y="29598"/>
                </a:moveTo>
                <a:lnTo>
                  <a:pt x="699822" y="93302"/>
                </a:lnTo>
                <a:cubicBezTo>
                  <a:pt x="697656" y="100663"/>
                  <a:pt x="695004" y="106220"/>
                  <a:pt x="691890" y="109988"/>
                </a:cubicBezTo>
                <a:cubicBezTo>
                  <a:pt x="688776" y="113740"/>
                  <a:pt x="684252" y="115620"/>
                  <a:pt x="678335" y="115620"/>
                </a:cubicBezTo>
                <a:cubicBezTo>
                  <a:pt x="677101" y="115620"/>
                  <a:pt x="676052" y="115477"/>
                  <a:pt x="675205" y="115192"/>
                </a:cubicBezTo>
                <a:cubicBezTo>
                  <a:pt x="674399" y="114890"/>
                  <a:pt x="673811" y="114663"/>
                  <a:pt x="673476" y="114495"/>
                </a:cubicBezTo>
                <a:lnTo>
                  <a:pt x="673476" y="105724"/>
                </a:lnTo>
                <a:cubicBezTo>
                  <a:pt x="673904" y="105884"/>
                  <a:pt x="674432" y="106069"/>
                  <a:pt x="675087" y="106287"/>
                </a:cubicBezTo>
                <a:cubicBezTo>
                  <a:pt x="675775" y="106488"/>
                  <a:pt x="676640" y="106597"/>
                  <a:pt x="677706" y="106597"/>
                </a:cubicBezTo>
                <a:cubicBezTo>
                  <a:pt x="681298" y="106597"/>
                  <a:pt x="684017" y="105464"/>
                  <a:pt x="685889" y="103215"/>
                </a:cubicBezTo>
                <a:cubicBezTo>
                  <a:pt x="687778" y="100949"/>
                  <a:pt x="689364" y="97491"/>
                  <a:pt x="690707" y="92807"/>
                </a:cubicBezTo>
                <a:lnTo>
                  <a:pt x="691580" y="89668"/>
                </a:lnTo>
                <a:lnTo>
                  <a:pt x="672217" y="29598"/>
                </a:lnTo>
                <a:lnTo>
                  <a:pt x="683086" y="29598"/>
                </a:lnTo>
                <a:lnTo>
                  <a:pt x="692444" y="62953"/>
                </a:lnTo>
                <a:cubicBezTo>
                  <a:pt x="693368" y="66385"/>
                  <a:pt x="694215" y="69583"/>
                  <a:pt x="694954" y="72554"/>
                </a:cubicBezTo>
                <a:cubicBezTo>
                  <a:pt x="695709" y="75517"/>
                  <a:pt x="696154" y="78169"/>
                  <a:pt x="696330" y="80520"/>
                </a:cubicBezTo>
                <a:lnTo>
                  <a:pt x="696574" y="80520"/>
                </a:lnTo>
                <a:cubicBezTo>
                  <a:pt x="696758" y="78169"/>
                  <a:pt x="697153" y="75542"/>
                  <a:pt x="697757" y="72613"/>
                </a:cubicBezTo>
                <a:cubicBezTo>
                  <a:pt x="698395" y="69684"/>
                  <a:pt x="699150" y="66511"/>
                  <a:pt x="700065" y="63087"/>
                </a:cubicBezTo>
                <a:lnTo>
                  <a:pt x="708576" y="29598"/>
                </a:lnTo>
                <a:lnTo>
                  <a:pt x="718564" y="29598"/>
                </a:lnTo>
                <a:close/>
                <a:moveTo>
                  <a:pt x="668608" y="38495"/>
                </a:moveTo>
                <a:cubicBezTo>
                  <a:pt x="668347" y="38335"/>
                  <a:pt x="667810" y="38125"/>
                  <a:pt x="666954" y="37874"/>
                </a:cubicBezTo>
                <a:cubicBezTo>
                  <a:pt x="666148" y="37622"/>
                  <a:pt x="665007" y="37496"/>
                  <a:pt x="663614" y="37496"/>
                </a:cubicBezTo>
                <a:cubicBezTo>
                  <a:pt x="660433" y="37496"/>
                  <a:pt x="657973" y="38352"/>
                  <a:pt x="656169" y="40064"/>
                </a:cubicBezTo>
                <a:cubicBezTo>
                  <a:pt x="654381" y="41785"/>
                  <a:pt x="653105" y="43640"/>
                  <a:pt x="652383" y="45646"/>
                </a:cubicBezTo>
                <a:lnTo>
                  <a:pt x="652383" y="89794"/>
                </a:lnTo>
                <a:lnTo>
                  <a:pt x="642253" y="89794"/>
                </a:lnTo>
                <a:lnTo>
                  <a:pt x="642253" y="29598"/>
                </a:lnTo>
                <a:lnTo>
                  <a:pt x="651494" y="29598"/>
                </a:lnTo>
                <a:lnTo>
                  <a:pt x="651494" y="37748"/>
                </a:lnTo>
                <a:lnTo>
                  <a:pt x="651745" y="37748"/>
                </a:lnTo>
                <a:cubicBezTo>
                  <a:pt x="652148" y="36573"/>
                  <a:pt x="652694" y="35423"/>
                  <a:pt x="653349" y="34298"/>
                </a:cubicBezTo>
                <a:cubicBezTo>
                  <a:pt x="654037" y="33173"/>
                  <a:pt x="654859" y="32166"/>
                  <a:pt x="655875" y="31293"/>
                </a:cubicBezTo>
                <a:cubicBezTo>
                  <a:pt x="656857" y="30412"/>
                  <a:pt x="658057" y="29724"/>
                  <a:pt x="659434" y="29220"/>
                </a:cubicBezTo>
                <a:cubicBezTo>
                  <a:pt x="660810" y="28716"/>
                  <a:pt x="662447" y="28473"/>
                  <a:pt x="664352" y="28473"/>
                </a:cubicBezTo>
                <a:cubicBezTo>
                  <a:pt x="665762" y="28473"/>
                  <a:pt x="666904" y="28599"/>
                  <a:pt x="667793" y="28851"/>
                </a:cubicBezTo>
                <a:cubicBezTo>
                  <a:pt x="668658" y="29094"/>
                  <a:pt x="669346" y="29304"/>
                  <a:pt x="669841" y="29472"/>
                </a:cubicBezTo>
                <a:lnTo>
                  <a:pt x="668608" y="38495"/>
                </a:lnTo>
                <a:close/>
                <a:moveTo>
                  <a:pt x="630762" y="37874"/>
                </a:moveTo>
                <a:lnTo>
                  <a:pt x="617660" y="37874"/>
                </a:lnTo>
                <a:lnTo>
                  <a:pt x="617660" y="71228"/>
                </a:lnTo>
                <a:cubicBezTo>
                  <a:pt x="617660" y="75500"/>
                  <a:pt x="618189" y="78404"/>
                  <a:pt x="619264" y="79949"/>
                </a:cubicBezTo>
                <a:cubicBezTo>
                  <a:pt x="620363" y="81493"/>
                  <a:pt x="622184" y="82265"/>
                  <a:pt x="624778" y="82265"/>
                </a:cubicBezTo>
                <a:cubicBezTo>
                  <a:pt x="626264" y="82265"/>
                  <a:pt x="627548" y="82056"/>
                  <a:pt x="628647" y="81644"/>
                </a:cubicBezTo>
                <a:cubicBezTo>
                  <a:pt x="629730" y="81225"/>
                  <a:pt x="630494" y="80847"/>
                  <a:pt x="631022" y="80520"/>
                </a:cubicBezTo>
                <a:lnTo>
                  <a:pt x="632382" y="88669"/>
                </a:lnTo>
                <a:cubicBezTo>
                  <a:pt x="631954" y="88997"/>
                  <a:pt x="630989" y="89517"/>
                  <a:pt x="629386" y="90231"/>
                </a:cubicBezTo>
                <a:cubicBezTo>
                  <a:pt x="627808" y="90936"/>
                  <a:pt x="625693" y="91296"/>
                  <a:pt x="623024" y="91296"/>
                </a:cubicBezTo>
                <a:cubicBezTo>
                  <a:pt x="617862" y="91296"/>
                  <a:pt x="613993" y="89861"/>
                  <a:pt x="611399" y="86974"/>
                </a:cubicBezTo>
                <a:cubicBezTo>
                  <a:pt x="608822" y="84087"/>
                  <a:pt x="607530" y="79303"/>
                  <a:pt x="607530" y="72613"/>
                </a:cubicBezTo>
                <a:lnTo>
                  <a:pt x="607530" y="37874"/>
                </a:lnTo>
                <a:lnTo>
                  <a:pt x="600287" y="37874"/>
                </a:lnTo>
                <a:lnTo>
                  <a:pt x="600287" y="31100"/>
                </a:lnTo>
                <a:lnTo>
                  <a:pt x="607530" y="29598"/>
                </a:lnTo>
                <a:lnTo>
                  <a:pt x="608663" y="12795"/>
                </a:lnTo>
                <a:lnTo>
                  <a:pt x="617660" y="12795"/>
                </a:lnTo>
                <a:lnTo>
                  <a:pt x="617660" y="29598"/>
                </a:lnTo>
                <a:lnTo>
                  <a:pt x="632005" y="29598"/>
                </a:lnTo>
                <a:lnTo>
                  <a:pt x="630762" y="37874"/>
                </a:lnTo>
                <a:close/>
                <a:moveTo>
                  <a:pt x="587302" y="41760"/>
                </a:moveTo>
                <a:cubicBezTo>
                  <a:pt x="586648" y="41013"/>
                  <a:pt x="585430" y="39989"/>
                  <a:pt x="583676" y="38688"/>
                </a:cubicBezTo>
                <a:cubicBezTo>
                  <a:pt x="581922" y="37395"/>
                  <a:pt x="579631" y="36749"/>
                  <a:pt x="576811" y="36749"/>
                </a:cubicBezTo>
                <a:cubicBezTo>
                  <a:pt x="574142" y="36749"/>
                  <a:pt x="572119" y="37370"/>
                  <a:pt x="570692" y="38629"/>
                </a:cubicBezTo>
                <a:cubicBezTo>
                  <a:pt x="569265" y="39880"/>
                  <a:pt x="568577" y="41390"/>
                  <a:pt x="568577" y="43144"/>
                </a:cubicBezTo>
                <a:cubicBezTo>
                  <a:pt x="568577" y="45402"/>
                  <a:pt x="569240" y="47257"/>
                  <a:pt x="570516" y="48718"/>
                </a:cubicBezTo>
                <a:cubicBezTo>
                  <a:pt x="571808" y="50186"/>
                  <a:pt x="573781" y="51756"/>
                  <a:pt x="576450" y="53418"/>
                </a:cubicBezTo>
                <a:lnTo>
                  <a:pt x="580201" y="55676"/>
                </a:lnTo>
                <a:cubicBezTo>
                  <a:pt x="584272" y="58101"/>
                  <a:pt x="587462" y="60712"/>
                  <a:pt x="589812" y="63523"/>
                </a:cubicBezTo>
                <a:cubicBezTo>
                  <a:pt x="592137" y="66318"/>
                  <a:pt x="593303" y="69944"/>
                  <a:pt x="593303" y="74367"/>
                </a:cubicBezTo>
                <a:cubicBezTo>
                  <a:pt x="593303" y="79135"/>
                  <a:pt x="591658" y="83147"/>
                  <a:pt x="588368" y="86403"/>
                </a:cubicBezTo>
                <a:cubicBezTo>
                  <a:pt x="585086" y="89668"/>
                  <a:pt x="580369" y="91296"/>
                  <a:pt x="574184" y="91296"/>
                </a:cubicBezTo>
                <a:cubicBezTo>
                  <a:pt x="571791" y="91296"/>
                  <a:pt x="569660" y="91053"/>
                  <a:pt x="567830" y="90541"/>
                </a:cubicBezTo>
                <a:cubicBezTo>
                  <a:pt x="565975" y="90046"/>
                  <a:pt x="564397" y="89458"/>
                  <a:pt x="563004" y="88795"/>
                </a:cubicBezTo>
                <a:cubicBezTo>
                  <a:pt x="561627" y="88124"/>
                  <a:pt x="560503" y="87394"/>
                  <a:pt x="559579" y="86596"/>
                </a:cubicBezTo>
                <a:cubicBezTo>
                  <a:pt x="558664" y="85799"/>
                  <a:pt x="557892" y="85069"/>
                  <a:pt x="557338" y="84406"/>
                </a:cubicBezTo>
                <a:lnTo>
                  <a:pt x="562223" y="76373"/>
                </a:lnTo>
                <a:cubicBezTo>
                  <a:pt x="562710" y="76877"/>
                  <a:pt x="563306" y="77456"/>
                  <a:pt x="564002" y="78127"/>
                </a:cubicBezTo>
                <a:cubicBezTo>
                  <a:pt x="564708" y="78799"/>
                  <a:pt x="565580" y="79445"/>
                  <a:pt x="566579" y="80075"/>
                </a:cubicBezTo>
                <a:cubicBezTo>
                  <a:pt x="567561" y="80696"/>
                  <a:pt x="568694" y="81225"/>
                  <a:pt x="569945" y="81644"/>
                </a:cubicBezTo>
                <a:cubicBezTo>
                  <a:pt x="571187" y="82056"/>
                  <a:pt x="572648" y="82265"/>
                  <a:pt x="574335" y="82265"/>
                </a:cubicBezTo>
                <a:cubicBezTo>
                  <a:pt x="577314" y="82265"/>
                  <a:pt x="579597" y="81602"/>
                  <a:pt x="581184" y="80259"/>
                </a:cubicBezTo>
                <a:cubicBezTo>
                  <a:pt x="582761" y="78925"/>
                  <a:pt x="583550" y="77297"/>
                  <a:pt x="583550" y="75366"/>
                </a:cubicBezTo>
                <a:cubicBezTo>
                  <a:pt x="583550" y="73948"/>
                  <a:pt x="583366" y="72714"/>
                  <a:pt x="583005" y="71673"/>
                </a:cubicBezTo>
                <a:cubicBezTo>
                  <a:pt x="582610" y="70632"/>
                  <a:pt x="582056" y="69684"/>
                  <a:pt x="581318" y="68853"/>
                </a:cubicBezTo>
                <a:cubicBezTo>
                  <a:pt x="580562" y="68014"/>
                  <a:pt x="579631" y="67216"/>
                  <a:pt x="578582" y="66469"/>
                </a:cubicBezTo>
                <a:cubicBezTo>
                  <a:pt x="577482" y="65722"/>
                  <a:pt x="576240" y="64875"/>
                  <a:pt x="574813" y="63960"/>
                </a:cubicBezTo>
                <a:lnTo>
                  <a:pt x="571053" y="61568"/>
                </a:lnTo>
                <a:cubicBezTo>
                  <a:pt x="567318" y="59150"/>
                  <a:pt x="564397" y="56599"/>
                  <a:pt x="562282" y="53930"/>
                </a:cubicBezTo>
                <a:cubicBezTo>
                  <a:pt x="560158" y="51244"/>
                  <a:pt x="559076" y="47820"/>
                  <a:pt x="559076" y="43640"/>
                </a:cubicBezTo>
                <a:cubicBezTo>
                  <a:pt x="559076" y="41390"/>
                  <a:pt x="559512" y="39317"/>
                  <a:pt x="560402" y="37429"/>
                </a:cubicBezTo>
                <a:cubicBezTo>
                  <a:pt x="561266" y="35557"/>
                  <a:pt x="562500" y="33929"/>
                  <a:pt x="564070" y="32544"/>
                </a:cubicBezTo>
                <a:cubicBezTo>
                  <a:pt x="565664" y="31159"/>
                  <a:pt x="567503" y="30076"/>
                  <a:pt x="569626" y="29279"/>
                </a:cubicBezTo>
                <a:cubicBezTo>
                  <a:pt x="571758" y="28498"/>
                  <a:pt x="574024" y="28087"/>
                  <a:pt x="576450" y="28087"/>
                </a:cubicBezTo>
                <a:cubicBezTo>
                  <a:pt x="578775" y="28087"/>
                  <a:pt x="580764" y="28322"/>
                  <a:pt x="582434" y="28784"/>
                </a:cubicBezTo>
                <a:cubicBezTo>
                  <a:pt x="584104" y="29237"/>
                  <a:pt x="585548" y="29824"/>
                  <a:pt x="586740" y="30538"/>
                </a:cubicBezTo>
                <a:cubicBezTo>
                  <a:pt x="587957" y="31251"/>
                  <a:pt x="588939" y="31965"/>
                  <a:pt x="589745" y="32670"/>
                </a:cubicBezTo>
                <a:cubicBezTo>
                  <a:pt x="590550" y="33383"/>
                  <a:pt x="591172" y="33987"/>
                  <a:pt x="591675" y="34483"/>
                </a:cubicBezTo>
                <a:lnTo>
                  <a:pt x="587302" y="41760"/>
                </a:lnTo>
                <a:close/>
                <a:moveTo>
                  <a:pt x="540972" y="15052"/>
                </a:moveTo>
                <a:cubicBezTo>
                  <a:pt x="538873" y="15052"/>
                  <a:pt x="537236" y="14381"/>
                  <a:pt x="535978" y="13046"/>
                </a:cubicBezTo>
                <a:cubicBezTo>
                  <a:pt x="534710" y="11712"/>
                  <a:pt x="534106" y="9949"/>
                  <a:pt x="534106" y="7775"/>
                </a:cubicBezTo>
                <a:cubicBezTo>
                  <a:pt x="534106" y="5685"/>
                  <a:pt x="534710" y="3973"/>
                  <a:pt x="535978" y="2630"/>
                </a:cubicBezTo>
                <a:cubicBezTo>
                  <a:pt x="537236" y="1304"/>
                  <a:pt x="538873" y="624"/>
                  <a:pt x="540972" y="624"/>
                </a:cubicBezTo>
                <a:cubicBezTo>
                  <a:pt x="542961" y="624"/>
                  <a:pt x="544597" y="1304"/>
                  <a:pt x="545823" y="2630"/>
                </a:cubicBezTo>
                <a:cubicBezTo>
                  <a:pt x="547090" y="3973"/>
                  <a:pt x="547711" y="5685"/>
                  <a:pt x="547711" y="7775"/>
                </a:cubicBezTo>
                <a:cubicBezTo>
                  <a:pt x="547711" y="9949"/>
                  <a:pt x="547090" y="11712"/>
                  <a:pt x="545823" y="13046"/>
                </a:cubicBezTo>
                <a:cubicBezTo>
                  <a:pt x="544597" y="14381"/>
                  <a:pt x="542961" y="15052"/>
                  <a:pt x="540972" y="15052"/>
                </a:cubicBezTo>
                <a:close/>
                <a:moveTo>
                  <a:pt x="545957" y="89794"/>
                </a:moveTo>
                <a:lnTo>
                  <a:pt x="535860" y="89794"/>
                </a:lnTo>
                <a:lnTo>
                  <a:pt x="535860" y="29598"/>
                </a:lnTo>
                <a:lnTo>
                  <a:pt x="545957" y="29598"/>
                </a:lnTo>
                <a:lnTo>
                  <a:pt x="545957" y="89794"/>
                </a:lnTo>
                <a:close/>
                <a:moveTo>
                  <a:pt x="510613" y="89794"/>
                </a:moveTo>
                <a:lnTo>
                  <a:pt x="510613" y="51034"/>
                </a:lnTo>
                <a:cubicBezTo>
                  <a:pt x="510613" y="45939"/>
                  <a:pt x="509765" y="42280"/>
                  <a:pt x="508053" y="40064"/>
                </a:cubicBezTo>
                <a:cubicBezTo>
                  <a:pt x="506349" y="37848"/>
                  <a:pt x="503748" y="36749"/>
                  <a:pt x="500239" y="36749"/>
                </a:cubicBezTo>
                <a:cubicBezTo>
                  <a:pt x="497251" y="36749"/>
                  <a:pt x="494750" y="37496"/>
                  <a:pt x="492761" y="38998"/>
                </a:cubicBezTo>
                <a:cubicBezTo>
                  <a:pt x="490738" y="40509"/>
                  <a:pt x="489168" y="41969"/>
                  <a:pt x="488010" y="43396"/>
                </a:cubicBezTo>
                <a:lnTo>
                  <a:pt x="488010" y="89794"/>
                </a:lnTo>
                <a:lnTo>
                  <a:pt x="477913" y="89794"/>
                </a:lnTo>
                <a:lnTo>
                  <a:pt x="477913" y="29598"/>
                </a:lnTo>
                <a:lnTo>
                  <a:pt x="487137" y="29598"/>
                </a:lnTo>
                <a:lnTo>
                  <a:pt x="487137" y="36371"/>
                </a:lnTo>
                <a:lnTo>
                  <a:pt x="487406" y="36371"/>
                </a:lnTo>
                <a:cubicBezTo>
                  <a:pt x="487641" y="35868"/>
                  <a:pt x="488186" y="35137"/>
                  <a:pt x="489001" y="34172"/>
                </a:cubicBezTo>
                <a:cubicBezTo>
                  <a:pt x="489865" y="33215"/>
                  <a:pt x="490923" y="32292"/>
                  <a:pt x="492274" y="31419"/>
                </a:cubicBezTo>
                <a:cubicBezTo>
                  <a:pt x="493617" y="30538"/>
                  <a:pt x="495170" y="29766"/>
                  <a:pt x="497008" y="29094"/>
                </a:cubicBezTo>
                <a:cubicBezTo>
                  <a:pt x="498821" y="28431"/>
                  <a:pt x="500927" y="28087"/>
                  <a:pt x="503252" y="28087"/>
                </a:cubicBezTo>
                <a:cubicBezTo>
                  <a:pt x="505930" y="28087"/>
                  <a:pt x="508322" y="28498"/>
                  <a:pt x="510496" y="29279"/>
                </a:cubicBezTo>
                <a:cubicBezTo>
                  <a:pt x="512661" y="30076"/>
                  <a:pt x="514499" y="31352"/>
                  <a:pt x="515976" y="33106"/>
                </a:cubicBezTo>
                <a:cubicBezTo>
                  <a:pt x="517487" y="34860"/>
                  <a:pt x="518662" y="37143"/>
                  <a:pt x="519502" y="39938"/>
                </a:cubicBezTo>
                <a:cubicBezTo>
                  <a:pt x="520299" y="42742"/>
                  <a:pt x="520744" y="46191"/>
                  <a:pt x="520744" y="50287"/>
                </a:cubicBezTo>
                <a:lnTo>
                  <a:pt x="520744" y="89794"/>
                </a:lnTo>
                <a:lnTo>
                  <a:pt x="510613" y="89794"/>
                </a:lnTo>
                <a:close/>
                <a:moveTo>
                  <a:pt x="457434" y="15052"/>
                </a:moveTo>
                <a:cubicBezTo>
                  <a:pt x="455335" y="15052"/>
                  <a:pt x="453682" y="14381"/>
                  <a:pt x="452423" y="13046"/>
                </a:cubicBezTo>
                <a:cubicBezTo>
                  <a:pt x="451172" y="11712"/>
                  <a:pt x="450551" y="9949"/>
                  <a:pt x="450551" y="7775"/>
                </a:cubicBezTo>
                <a:cubicBezTo>
                  <a:pt x="450551" y="5685"/>
                  <a:pt x="451172" y="3973"/>
                  <a:pt x="452423" y="2630"/>
                </a:cubicBezTo>
                <a:cubicBezTo>
                  <a:pt x="453682" y="1304"/>
                  <a:pt x="455335" y="624"/>
                  <a:pt x="457434" y="624"/>
                </a:cubicBezTo>
                <a:cubicBezTo>
                  <a:pt x="459423" y="624"/>
                  <a:pt x="461026" y="1304"/>
                  <a:pt x="462268" y="2630"/>
                </a:cubicBezTo>
                <a:cubicBezTo>
                  <a:pt x="463535" y="3973"/>
                  <a:pt x="464157" y="5685"/>
                  <a:pt x="464157" y="7775"/>
                </a:cubicBezTo>
                <a:cubicBezTo>
                  <a:pt x="464157" y="9949"/>
                  <a:pt x="463535" y="11712"/>
                  <a:pt x="462268" y="13046"/>
                </a:cubicBezTo>
                <a:cubicBezTo>
                  <a:pt x="461026" y="14381"/>
                  <a:pt x="459423" y="15052"/>
                  <a:pt x="457434" y="15052"/>
                </a:cubicBezTo>
                <a:close/>
                <a:moveTo>
                  <a:pt x="462419" y="89794"/>
                </a:moveTo>
                <a:lnTo>
                  <a:pt x="452305" y="89794"/>
                </a:lnTo>
                <a:lnTo>
                  <a:pt x="452305" y="29598"/>
                </a:lnTo>
                <a:lnTo>
                  <a:pt x="462419" y="29598"/>
                </a:lnTo>
                <a:lnTo>
                  <a:pt x="462419" y="89794"/>
                </a:lnTo>
                <a:close/>
                <a:moveTo>
                  <a:pt x="434696" y="3268"/>
                </a:moveTo>
                <a:lnTo>
                  <a:pt x="434696" y="89794"/>
                </a:lnTo>
                <a:lnTo>
                  <a:pt x="424205" y="89794"/>
                </a:lnTo>
                <a:lnTo>
                  <a:pt x="424205" y="41013"/>
                </a:lnTo>
                <a:cubicBezTo>
                  <a:pt x="424205" y="38495"/>
                  <a:pt x="424222" y="36161"/>
                  <a:pt x="424255" y="33987"/>
                </a:cubicBezTo>
                <a:cubicBezTo>
                  <a:pt x="424305" y="31814"/>
                  <a:pt x="424373" y="29892"/>
                  <a:pt x="424457" y="28213"/>
                </a:cubicBezTo>
                <a:cubicBezTo>
                  <a:pt x="424532" y="26551"/>
                  <a:pt x="424616" y="25250"/>
                  <a:pt x="424700" y="24327"/>
                </a:cubicBezTo>
                <a:lnTo>
                  <a:pt x="424322" y="24327"/>
                </a:lnTo>
                <a:cubicBezTo>
                  <a:pt x="423911" y="26257"/>
                  <a:pt x="423063" y="29371"/>
                  <a:pt x="421762" y="33677"/>
                </a:cubicBezTo>
                <a:cubicBezTo>
                  <a:pt x="420470" y="37974"/>
                  <a:pt x="418993" y="42591"/>
                  <a:pt x="417339" y="47534"/>
                </a:cubicBezTo>
                <a:lnTo>
                  <a:pt x="403096" y="89794"/>
                </a:lnTo>
                <a:lnTo>
                  <a:pt x="394484" y="89794"/>
                </a:lnTo>
                <a:lnTo>
                  <a:pt x="380241" y="47534"/>
                </a:lnTo>
                <a:cubicBezTo>
                  <a:pt x="378587" y="42591"/>
                  <a:pt x="377110" y="37974"/>
                  <a:pt x="375818" y="33677"/>
                </a:cubicBezTo>
                <a:cubicBezTo>
                  <a:pt x="374517" y="29371"/>
                  <a:pt x="373669" y="26257"/>
                  <a:pt x="373258" y="24327"/>
                </a:cubicBezTo>
                <a:lnTo>
                  <a:pt x="372897" y="24327"/>
                </a:lnTo>
                <a:cubicBezTo>
                  <a:pt x="372964" y="25334"/>
                  <a:pt x="373048" y="26669"/>
                  <a:pt x="373124" y="28347"/>
                </a:cubicBezTo>
                <a:cubicBezTo>
                  <a:pt x="373207" y="30017"/>
                  <a:pt x="373275" y="31923"/>
                  <a:pt x="373325" y="34055"/>
                </a:cubicBezTo>
                <a:cubicBezTo>
                  <a:pt x="373359" y="36178"/>
                  <a:pt x="373375" y="38495"/>
                  <a:pt x="373375" y="41013"/>
                </a:cubicBezTo>
                <a:lnTo>
                  <a:pt x="373375" y="89794"/>
                </a:lnTo>
                <a:lnTo>
                  <a:pt x="362867" y="89794"/>
                </a:lnTo>
                <a:lnTo>
                  <a:pt x="362867" y="3268"/>
                </a:lnTo>
                <a:lnTo>
                  <a:pt x="374995" y="3268"/>
                </a:lnTo>
                <a:lnTo>
                  <a:pt x="395357" y="62953"/>
                </a:lnTo>
                <a:cubicBezTo>
                  <a:pt x="396272" y="65722"/>
                  <a:pt x="397095" y="68417"/>
                  <a:pt x="397783" y="71044"/>
                </a:cubicBezTo>
                <a:cubicBezTo>
                  <a:pt x="398505" y="73679"/>
                  <a:pt x="398933" y="75954"/>
                  <a:pt x="399092" y="77884"/>
                </a:cubicBezTo>
                <a:lnTo>
                  <a:pt x="399336" y="77884"/>
                </a:lnTo>
                <a:cubicBezTo>
                  <a:pt x="399436" y="75954"/>
                  <a:pt x="399831" y="73696"/>
                  <a:pt x="400536" y="71111"/>
                </a:cubicBezTo>
                <a:cubicBezTo>
                  <a:pt x="401241" y="68517"/>
                  <a:pt x="402047" y="65848"/>
                  <a:pt x="402961" y="63087"/>
                </a:cubicBezTo>
                <a:lnTo>
                  <a:pt x="423323" y="3268"/>
                </a:lnTo>
                <a:lnTo>
                  <a:pt x="434696" y="3268"/>
                </a:lnTo>
                <a:close/>
                <a:moveTo>
                  <a:pt x="315798" y="75744"/>
                </a:moveTo>
                <a:cubicBezTo>
                  <a:pt x="315798" y="78262"/>
                  <a:pt x="316159" y="80008"/>
                  <a:pt x="316847" y="81015"/>
                </a:cubicBezTo>
                <a:cubicBezTo>
                  <a:pt x="317569" y="82014"/>
                  <a:pt x="318786" y="82517"/>
                  <a:pt x="320540" y="82517"/>
                </a:cubicBezTo>
                <a:cubicBezTo>
                  <a:pt x="321471" y="82517"/>
                  <a:pt x="322227" y="82433"/>
                  <a:pt x="322848" y="82265"/>
                </a:cubicBezTo>
                <a:cubicBezTo>
                  <a:pt x="323469" y="82097"/>
                  <a:pt x="323948" y="81938"/>
                  <a:pt x="324292" y="81762"/>
                </a:cubicBezTo>
                <a:lnTo>
                  <a:pt x="325156" y="89290"/>
                </a:lnTo>
                <a:cubicBezTo>
                  <a:pt x="324653" y="89534"/>
                  <a:pt x="323746" y="89878"/>
                  <a:pt x="322403" y="90289"/>
                </a:cubicBezTo>
                <a:cubicBezTo>
                  <a:pt x="321077" y="90717"/>
                  <a:pt x="319289" y="90919"/>
                  <a:pt x="317048" y="90919"/>
                </a:cubicBezTo>
                <a:cubicBezTo>
                  <a:pt x="313649" y="90919"/>
                  <a:pt x="310879" y="89878"/>
                  <a:pt x="308798" y="87788"/>
                </a:cubicBezTo>
                <a:cubicBezTo>
                  <a:pt x="306716" y="85698"/>
                  <a:pt x="305684" y="81980"/>
                  <a:pt x="305684" y="76625"/>
                </a:cubicBezTo>
                <a:lnTo>
                  <a:pt x="305684" y="1136"/>
                </a:lnTo>
                <a:lnTo>
                  <a:pt x="315798" y="3"/>
                </a:lnTo>
                <a:lnTo>
                  <a:pt x="315798" y="75744"/>
                </a:lnTo>
                <a:close/>
                <a:moveTo>
                  <a:pt x="270592" y="82651"/>
                </a:moveTo>
                <a:cubicBezTo>
                  <a:pt x="271993" y="82651"/>
                  <a:pt x="273261" y="82433"/>
                  <a:pt x="274343" y="82014"/>
                </a:cubicBezTo>
                <a:cubicBezTo>
                  <a:pt x="275426" y="81602"/>
                  <a:pt x="276358" y="81099"/>
                  <a:pt x="277147" y="80520"/>
                </a:cubicBezTo>
                <a:cubicBezTo>
                  <a:pt x="277944" y="79924"/>
                  <a:pt x="278607" y="79286"/>
                  <a:pt x="279144" y="78564"/>
                </a:cubicBezTo>
                <a:cubicBezTo>
                  <a:pt x="279698" y="77859"/>
                  <a:pt x="280160" y="77255"/>
                  <a:pt x="280588" y="76751"/>
                </a:cubicBezTo>
                <a:lnTo>
                  <a:pt x="280588" y="63464"/>
                </a:lnTo>
                <a:lnTo>
                  <a:pt x="277340" y="63582"/>
                </a:lnTo>
                <a:cubicBezTo>
                  <a:pt x="272505" y="63758"/>
                  <a:pt x="268846" y="64589"/>
                  <a:pt x="266362" y="66092"/>
                </a:cubicBezTo>
                <a:cubicBezTo>
                  <a:pt x="263852" y="67594"/>
                  <a:pt x="262585" y="70028"/>
                  <a:pt x="262585" y="73360"/>
                </a:cubicBezTo>
                <a:cubicBezTo>
                  <a:pt x="262585" y="76449"/>
                  <a:pt x="263290" y="78774"/>
                  <a:pt x="264716" y="80327"/>
                </a:cubicBezTo>
                <a:cubicBezTo>
                  <a:pt x="266143" y="81871"/>
                  <a:pt x="268099" y="82651"/>
                  <a:pt x="270592" y="82651"/>
                </a:cubicBezTo>
                <a:close/>
                <a:moveTo>
                  <a:pt x="252487" y="74493"/>
                </a:moveTo>
                <a:cubicBezTo>
                  <a:pt x="252487" y="70985"/>
                  <a:pt x="253142" y="68056"/>
                  <a:pt x="254493" y="65722"/>
                </a:cubicBezTo>
                <a:cubicBezTo>
                  <a:pt x="255820" y="63381"/>
                  <a:pt x="257607" y="61467"/>
                  <a:pt x="259848" y="60006"/>
                </a:cubicBezTo>
                <a:cubicBezTo>
                  <a:pt x="262115" y="58546"/>
                  <a:pt x="264733" y="57497"/>
                  <a:pt x="267772" y="56867"/>
                </a:cubicBezTo>
                <a:cubicBezTo>
                  <a:pt x="270802" y="56246"/>
                  <a:pt x="274050" y="55936"/>
                  <a:pt x="277457" y="55936"/>
                </a:cubicBezTo>
                <a:lnTo>
                  <a:pt x="280588" y="55936"/>
                </a:lnTo>
                <a:lnTo>
                  <a:pt x="280588" y="50170"/>
                </a:lnTo>
                <a:cubicBezTo>
                  <a:pt x="280588" y="45067"/>
                  <a:pt x="279698" y="41550"/>
                  <a:pt x="277902" y="39628"/>
                </a:cubicBezTo>
                <a:cubicBezTo>
                  <a:pt x="276098" y="37706"/>
                  <a:pt x="273588" y="36749"/>
                  <a:pt x="270340" y="36749"/>
                </a:cubicBezTo>
                <a:cubicBezTo>
                  <a:pt x="267344" y="36749"/>
                  <a:pt x="264851" y="37395"/>
                  <a:pt x="262853" y="38688"/>
                </a:cubicBezTo>
                <a:cubicBezTo>
                  <a:pt x="260847" y="39989"/>
                  <a:pt x="259261" y="41130"/>
                  <a:pt x="258111" y="42137"/>
                </a:cubicBezTo>
                <a:lnTo>
                  <a:pt x="253847" y="35364"/>
                </a:lnTo>
                <a:cubicBezTo>
                  <a:pt x="254519" y="34701"/>
                  <a:pt x="255375" y="33945"/>
                  <a:pt x="256407" y="33106"/>
                </a:cubicBezTo>
                <a:cubicBezTo>
                  <a:pt x="257456" y="32275"/>
                  <a:pt x="258715" y="31478"/>
                  <a:pt x="260226" y="30722"/>
                </a:cubicBezTo>
                <a:cubicBezTo>
                  <a:pt x="261737" y="29975"/>
                  <a:pt x="263424" y="29346"/>
                  <a:pt x="265346" y="28851"/>
                </a:cubicBezTo>
                <a:cubicBezTo>
                  <a:pt x="267260" y="28347"/>
                  <a:pt x="269425" y="28087"/>
                  <a:pt x="271834" y="28087"/>
                </a:cubicBezTo>
                <a:cubicBezTo>
                  <a:pt x="277995" y="28087"/>
                  <a:pt x="282670" y="29799"/>
                  <a:pt x="285817" y="33232"/>
                </a:cubicBezTo>
                <a:cubicBezTo>
                  <a:pt x="288998" y="36665"/>
                  <a:pt x="290568" y="42179"/>
                  <a:pt x="290568" y="49792"/>
                </a:cubicBezTo>
                <a:lnTo>
                  <a:pt x="290568" y="77255"/>
                </a:lnTo>
                <a:cubicBezTo>
                  <a:pt x="290568" y="79840"/>
                  <a:pt x="290652" y="82374"/>
                  <a:pt x="290836" y="84834"/>
                </a:cubicBezTo>
                <a:cubicBezTo>
                  <a:pt x="290996" y="87310"/>
                  <a:pt x="291163" y="88963"/>
                  <a:pt x="291323" y="89794"/>
                </a:cubicBezTo>
                <a:lnTo>
                  <a:pt x="281721" y="89794"/>
                </a:lnTo>
                <a:lnTo>
                  <a:pt x="281327" y="83147"/>
                </a:lnTo>
                <a:lnTo>
                  <a:pt x="281083" y="83147"/>
                </a:lnTo>
                <a:cubicBezTo>
                  <a:pt x="280748" y="83902"/>
                  <a:pt x="280261" y="84750"/>
                  <a:pt x="279589" y="85715"/>
                </a:cubicBezTo>
                <a:cubicBezTo>
                  <a:pt x="278901" y="86680"/>
                  <a:pt x="278078" y="87562"/>
                  <a:pt x="277080" y="88350"/>
                </a:cubicBezTo>
                <a:cubicBezTo>
                  <a:pt x="276081" y="89148"/>
                  <a:pt x="274881" y="89836"/>
                  <a:pt x="273454" y="90415"/>
                </a:cubicBezTo>
                <a:cubicBezTo>
                  <a:pt x="272044" y="91011"/>
                  <a:pt x="270373" y="91296"/>
                  <a:pt x="268477" y="91296"/>
                </a:cubicBezTo>
                <a:cubicBezTo>
                  <a:pt x="266227" y="91296"/>
                  <a:pt x="264129" y="90877"/>
                  <a:pt x="262165" y="90046"/>
                </a:cubicBezTo>
                <a:cubicBezTo>
                  <a:pt x="260209" y="89207"/>
                  <a:pt x="258489" y="88032"/>
                  <a:pt x="257045" y="86538"/>
                </a:cubicBezTo>
                <a:cubicBezTo>
                  <a:pt x="255585" y="85027"/>
                  <a:pt x="254477" y="83247"/>
                  <a:pt x="253671" y="81199"/>
                </a:cubicBezTo>
                <a:cubicBezTo>
                  <a:pt x="252882" y="79160"/>
                  <a:pt x="252487" y="76919"/>
                  <a:pt x="252487" y="74493"/>
                </a:cubicBezTo>
                <a:close/>
                <a:moveTo>
                  <a:pt x="246604" y="38495"/>
                </a:moveTo>
                <a:cubicBezTo>
                  <a:pt x="246360" y="38335"/>
                  <a:pt x="245815" y="38125"/>
                  <a:pt x="244984" y="37874"/>
                </a:cubicBezTo>
                <a:cubicBezTo>
                  <a:pt x="244161" y="37622"/>
                  <a:pt x="243045" y="37496"/>
                  <a:pt x="241618" y="37496"/>
                </a:cubicBezTo>
                <a:cubicBezTo>
                  <a:pt x="238446" y="37496"/>
                  <a:pt x="235970" y="38352"/>
                  <a:pt x="234173" y="40064"/>
                </a:cubicBezTo>
                <a:cubicBezTo>
                  <a:pt x="232386" y="41785"/>
                  <a:pt x="231110" y="43640"/>
                  <a:pt x="230363" y="45646"/>
                </a:cubicBezTo>
                <a:lnTo>
                  <a:pt x="230363" y="89794"/>
                </a:lnTo>
                <a:lnTo>
                  <a:pt x="220249" y="89794"/>
                </a:lnTo>
                <a:lnTo>
                  <a:pt x="220249" y="29598"/>
                </a:lnTo>
                <a:lnTo>
                  <a:pt x="229498" y="29598"/>
                </a:lnTo>
                <a:lnTo>
                  <a:pt x="229498" y="37748"/>
                </a:lnTo>
                <a:lnTo>
                  <a:pt x="229733" y="37748"/>
                </a:lnTo>
                <a:cubicBezTo>
                  <a:pt x="230153" y="36573"/>
                  <a:pt x="230707" y="35423"/>
                  <a:pt x="231370" y="34298"/>
                </a:cubicBezTo>
                <a:cubicBezTo>
                  <a:pt x="232025" y="33173"/>
                  <a:pt x="232864" y="32166"/>
                  <a:pt x="233871" y="31293"/>
                </a:cubicBezTo>
                <a:cubicBezTo>
                  <a:pt x="234862" y="30412"/>
                  <a:pt x="236054" y="29724"/>
                  <a:pt x="237422" y="29220"/>
                </a:cubicBezTo>
                <a:cubicBezTo>
                  <a:pt x="238806" y="28716"/>
                  <a:pt x="240460" y="28473"/>
                  <a:pt x="242357" y="28473"/>
                </a:cubicBezTo>
                <a:cubicBezTo>
                  <a:pt x="243784" y="28473"/>
                  <a:pt x="244917" y="28599"/>
                  <a:pt x="245798" y="28851"/>
                </a:cubicBezTo>
                <a:cubicBezTo>
                  <a:pt x="246688" y="29094"/>
                  <a:pt x="247359" y="29304"/>
                  <a:pt x="247854" y="29472"/>
                </a:cubicBezTo>
                <a:lnTo>
                  <a:pt x="246604" y="38495"/>
                </a:lnTo>
                <a:close/>
                <a:moveTo>
                  <a:pt x="187776" y="36371"/>
                </a:moveTo>
                <a:cubicBezTo>
                  <a:pt x="184200" y="36371"/>
                  <a:pt x="181338" y="37874"/>
                  <a:pt x="179164" y="40887"/>
                </a:cubicBezTo>
                <a:cubicBezTo>
                  <a:pt x="177007" y="43891"/>
                  <a:pt x="175748" y="48239"/>
                  <a:pt x="175421" y="53930"/>
                </a:cubicBezTo>
                <a:lnTo>
                  <a:pt x="197268" y="53930"/>
                </a:lnTo>
                <a:cubicBezTo>
                  <a:pt x="197352" y="53510"/>
                  <a:pt x="197411" y="52906"/>
                  <a:pt x="197461" y="52100"/>
                </a:cubicBezTo>
                <a:cubicBezTo>
                  <a:pt x="197503" y="51311"/>
                  <a:pt x="197529" y="50455"/>
                  <a:pt x="197529" y="49532"/>
                </a:cubicBezTo>
                <a:cubicBezTo>
                  <a:pt x="197529" y="45352"/>
                  <a:pt x="196681" y="42120"/>
                  <a:pt x="195027" y="39821"/>
                </a:cubicBezTo>
                <a:cubicBezTo>
                  <a:pt x="193357" y="37513"/>
                  <a:pt x="190948" y="36371"/>
                  <a:pt x="187776" y="36371"/>
                </a:cubicBezTo>
                <a:close/>
                <a:moveTo>
                  <a:pt x="206761" y="49909"/>
                </a:moveTo>
                <a:cubicBezTo>
                  <a:pt x="206761" y="52503"/>
                  <a:pt x="206677" y="54736"/>
                  <a:pt x="206518" y="56624"/>
                </a:cubicBezTo>
                <a:cubicBezTo>
                  <a:pt x="206358" y="58504"/>
                  <a:pt x="206182" y="60158"/>
                  <a:pt x="206014" y="61568"/>
                </a:cubicBezTo>
                <a:lnTo>
                  <a:pt x="175421" y="61568"/>
                </a:lnTo>
                <a:cubicBezTo>
                  <a:pt x="175748" y="68685"/>
                  <a:pt x="177267" y="73906"/>
                  <a:pt x="179987" y="77255"/>
                </a:cubicBezTo>
                <a:cubicBezTo>
                  <a:pt x="182681" y="80603"/>
                  <a:pt x="186575" y="82265"/>
                  <a:pt x="191653" y="82265"/>
                </a:cubicBezTo>
                <a:cubicBezTo>
                  <a:pt x="193399" y="82265"/>
                  <a:pt x="194985" y="82056"/>
                  <a:pt x="196395" y="81644"/>
                </a:cubicBezTo>
                <a:cubicBezTo>
                  <a:pt x="197814" y="81225"/>
                  <a:pt x="199048" y="80721"/>
                  <a:pt x="200080" y="80133"/>
                </a:cubicBezTo>
                <a:cubicBezTo>
                  <a:pt x="201129" y="79554"/>
                  <a:pt x="201994" y="78967"/>
                  <a:pt x="202707" y="78379"/>
                </a:cubicBezTo>
                <a:cubicBezTo>
                  <a:pt x="203404" y="77800"/>
                  <a:pt x="203933" y="77330"/>
                  <a:pt x="204277" y="77003"/>
                </a:cubicBezTo>
                <a:lnTo>
                  <a:pt x="208012" y="84145"/>
                </a:lnTo>
                <a:cubicBezTo>
                  <a:pt x="207592" y="84573"/>
                  <a:pt x="206971" y="85169"/>
                  <a:pt x="206140" y="85967"/>
                </a:cubicBezTo>
                <a:cubicBezTo>
                  <a:pt x="205309" y="86764"/>
                  <a:pt x="204176" y="87562"/>
                  <a:pt x="202758" y="88350"/>
                </a:cubicBezTo>
                <a:cubicBezTo>
                  <a:pt x="201347" y="89148"/>
                  <a:pt x="199610" y="89836"/>
                  <a:pt x="197529" y="90415"/>
                </a:cubicBezTo>
                <a:cubicBezTo>
                  <a:pt x="195439" y="91011"/>
                  <a:pt x="192988" y="91296"/>
                  <a:pt x="190159" y="91296"/>
                </a:cubicBezTo>
                <a:cubicBezTo>
                  <a:pt x="186408" y="91296"/>
                  <a:pt x="183017" y="90675"/>
                  <a:pt x="179987" y="89416"/>
                </a:cubicBezTo>
                <a:cubicBezTo>
                  <a:pt x="176940" y="88157"/>
                  <a:pt x="174355" y="86219"/>
                  <a:pt x="172231" y="83583"/>
                </a:cubicBezTo>
                <a:cubicBezTo>
                  <a:pt x="170108" y="80956"/>
                  <a:pt x="168471" y="77607"/>
                  <a:pt x="167305" y="73553"/>
                </a:cubicBezTo>
                <a:cubicBezTo>
                  <a:pt x="166138" y="69499"/>
                  <a:pt x="165550" y="64631"/>
                  <a:pt x="165550" y="58941"/>
                </a:cubicBezTo>
                <a:cubicBezTo>
                  <a:pt x="165550" y="53594"/>
                  <a:pt x="166155" y="48969"/>
                  <a:pt x="167372" y="45083"/>
                </a:cubicBezTo>
                <a:cubicBezTo>
                  <a:pt x="168572" y="41197"/>
                  <a:pt x="170217" y="37999"/>
                  <a:pt x="172298" y="35490"/>
                </a:cubicBezTo>
                <a:cubicBezTo>
                  <a:pt x="174380" y="32980"/>
                  <a:pt x="176797" y="31125"/>
                  <a:pt x="179533" y="29917"/>
                </a:cubicBezTo>
                <a:cubicBezTo>
                  <a:pt x="182286" y="28691"/>
                  <a:pt x="185241" y="28087"/>
                  <a:pt x="188405" y="28087"/>
                </a:cubicBezTo>
                <a:cubicBezTo>
                  <a:pt x="194163" y="28087"/>
                  <a:pt x="198645" y="29917"/>
                  <a:pt x="201893" y="33551"/>
                </a:cubicBezTo>
                <a:cubicBezTo>
                  <a:pt x="205141" y="37185"/>
                  <a:pt x="206761" y="42632"/>
                  <a:pt x="206761" y="49909"/>
                </a:cubicBezTo>
                <a:close/>
                <a:moveTo>
                  <a:pt x="131457" y="82265"/>
                </a:moveTo>
                <a:cubicBezTo>
                  <a:pt x="133035" y="82265"/>
                  <a:pt x="134453" y="82056"/>
                  <a:pt x="135696" y="81644"/>
                </a:cubicBezTo>
                <a:cubicBezTo>
                  <a:pt x="136946" y="81225"/>
                  <a:pt x="138029" y="80696"/>
                  <a:pt x="138944" y="80075"/>
                </a:cubicBezTo>
                <a:cubicBezTo>
                  <a:pt x="139867" y="79445"/>
                  <a:pt x="140639" y="78799"/>
                  <a:pt x="141260" y="78127"/>
                </a:cubicBezTo>
                <a:cubicBezTo>
                  <a:pt x="141890" y="77456"/>
                  <a:pt x="142360" y="76877"/>
                  <a:pt x="142696" y="76373"/>
                </a:cubicBezTo>
                <a:lnTo>
                  <a:pt x="142696" y="39250"/>
                </a:lnTo>
                <a:cubicBezTo>
                  <a:pt x="141772" y="38662"/>
                  <a:pt x="140715" y="38167"/>
                  <a:pt x="139515" y="37748"/>
                </a:cubicBezTo>
                <a:cubicBezTo>
                  <a:pt x="138306" y="37328"/>
                  <a:pt x="136787" y="37118"/>
                  <a:pt x="134949" y="37118"/>
                </a:cubicBezTo>
                <a:cubicBezTo>
                  <a:pt x="132624" y="37118"/>
                  <a:pt x="130441" y="37513"/>
                  <a:pt x="128402" y="38310"/>
                </a:cubicBezTo>
                <a:cubicBezTo>
                  <a:pt x="126354" y="39107"/>
                  <a:pt x="124583" y="40425"/>
                  <a:pt x="123089" y="42263"/>
                </a:cubicBezTo>
                <a:cubicBezTo>
                  <a:pt x="121595" y="44101"/>
                  <a:pt x="120403" y="46493"/>
                  <a:pt x="119530" y="49406"/>
                </a:cubicBezTo>
                <a:cubicBezTo>
                  <a:pt x="118657" y="52335"/>
                  <a:pt x="118212" y="55936"/>
                  <a:pt x="118212" y="60191"/>
                </a:cubicBezTo>
                <a:cubicBezTo>
                  <a:pt x="118212" y="64379"/>
                  <a:pt x="118573" y="67863"/>
                  <a:pt x="119278" y="70666"/>
                </a:cubicBezTo>
                <a:cubicBezTo>
                  <a:pt x="119992" y="73469"/>
                  <a:pt x="120965" y="75727"/>
                  <a:pt x="122216" y="77439"/>
                </a:cubicBezTo>
                <a:cubicBezTo>
                  <a:pt x="123467" y="79160"/>
                  <a:pt x="124877" y="80394"/>
                  <a:pt x="126463" y="81141"/>
                </a:cubicBezTo>
                <a:cubicBezTo>
                  <a:pt x="128049" y="81896"/>
                  <a:pt x="129703" y="82265"/>
                  <a:pt x="131457" y="82265"/>
                </a:cubicBezTo>
                <a:close/>
                <a:moveTo>
                  <a:pt x="107729" y="60569"/>
                </a:moveTo>
                <a:cubicBezTo>
                  <a:pt x="107729" y="54467"/>
                  <a:pt x="108518" y="49364"/>
                  <a:pt x="110105" y="45276"/>
                </a:cubicBezTo>
                <a:cubicBezTo>
                  <a:pt x="111683" y="41172"/>
                  <a:pt x="113722" y="37874"/>
                  <a:pt x="116215" y="35364"/>
                </a:cubicBezTo>
                <a:cubicBezTo>
                  <a:pt x="118716" y="32854"/>
                  <a:pt x="121553" y="31083"/>
                  <a:pt x="124717" y="30034"/>
                </a:cubicBezTo>
                <a:cubicBezTo>
                  <a:pt x="127881" y="28993"/>
                  <a:pt x="131037" y="28473"/>
                  <a:pt x="134210" y="28473"/>
                </a:cubicBezTo>
                <a:cubicBezTo>
                  <a:pt x="136124" y="28473"/>
                  <a:pt x="137777" y="28616"/>
                  <a:pt x="139196" y="28910"/>
                </a:cubicBezTo>
                <a:cubicBezTo>
                  <a:pt x="140614" y="29203"/>
                  <a:pt x="141772" y="29556"/>
                  <a:pt x="142696" y="29975"/>
                </a:cubicBezTo>
                <a:lnTo>
                  <a:pt x="142696" y="1136"/>
                </a:lnTo>
                <a:lnTo>
                  <a:pt x="152818" y="3"/>
                </a:lnTo>
                <a:lnTo>
                  <a:pt x="152818" y="89794"/>
                </a:lnTo>
                <a:lnTo>
                  <a:pt x="143568" y="89794"/>
                </a:lnTo>
                <a:lnTo>
                  <a:pt x="143568" y="83398"/>
                </a:lnTo>
                <a:lnTo>
                  <a:pt x="143317" y="83398"/>
                </a:lnTo>
                <a:cubicBezTo>
                  <a:pt x="143065" y="83902"/>
                  <a:pt x="142612" y="84590"/>
                  <a:pt x="141940" y="85472"/>
                </a:cubicBezTo>
                <a:cubicBezTo>
                  <a:pt x="141277" y="86344"/>
                  <a:pt x="140362" y="87217"/>
                  <a:pt x="139196" y="88099"/>
                </a:cubicBezTo>
                <a:cubicBezTo>
                  <a:pt x="138029" y="88972"/>
                  <a:pt x="136577" y="89727"/>
                  <a:pt x="134831" y="90356"/>
                </a:cubicBezTo>
                <a:cubicBezTo>
                  <a:pt x="133085" y="90986"/>
                  <a:pt x="131037" y="91296"/>
                  <a:pt x="128712" y="91296"/>
                </a:cubicBezTo>
                <a:cubicBezTo>
                  <a:pt x="125876" y="91296"/>
                  <a:pt x="123198" y="90734"/>
                  <a:pt x="120655" y="89601"/>
                </a:cubicBezTo>
                <a:cubicBezTo>
                  <a:pt x="118112" y="88476"/>
                  <a:pt x="115888" y="86680"/>
                  <a:pt x="113974" y="84213"/>
                </a:cubicBezTo>
                <a:cubicBezTo>
                  <a:pt x="112052" y="81745"/>
                  <a:pt x="110541" y="78564"/>
                  <a:pt x="109408" y="74678"/>
                </a:cubicBezTo>
                <a:cubicBezTo>
                  <a:pt x="108292" y="70800"/>
                  <a:pt x="107729" y="66092"/>
                  <a:pt x="107729" y="60569"/>
                </a:cubicBezTo>
                <a:close/>
                <a:moveTo>
                  <a:pt x="78009" y="36371"/>
                </a:moveTo>
                <a:cubicBezTo>
                  <a:pt x="74425" y="36371"/>
                  <a:pt x="71554" y="37874"/>
                  <a:pt x="69381" y="40887"/>
                </a:cubicBezTo>
                <a:cubicBezTo>
                  <a:pt x="67223" y="43891"/>
                  <a:pt x="65973" y="48239"/>
                  <a:pt x="65637" y="53930"/>
                </a:cubicBezTo>
                <a:lnTo>
                  <a:pt x="87493" y="53930"/>
                </a:lnTo>
                <a:cubicBezTo>
                  <a:pt x="87577" y="53510"/>
                  <a:pt x="87644" y="52906"/>
                  <a:pt x="87686" y="52100"/>
                </a:cubicBezTo>
                <a:cubicBezTo>
                  <a:pt x="87720" y="51311"/>
                  <a:pt x="87753" y="50455"/>
                  <a:pt x="87753" y="49532"/>
                </a:cubicBezTo>
                <a:cubicBezTo>
                  <a:pt x="87753" y="45352"/>
                  <a:pt x="86914" y="42120"/>
                  <a:pt x="85252" y="39821"/>
                </a:cubicBezTo>
                <a:cubicBezTo>
                  <a:pt x="83582" y="37513"/>
                  <a:pt x="81173" y="36371"/>
                  <a:pt x="78009" y="36371"/>
                </a:cubicBezTo>
                <a:close/>
                <a:moveTo>
                  <a:pt x="96986" y="49909"/>
                </a:moveTo>
                <a:cubicBezTo>
                  <a:pt x="96986" y="52503"/>
                  <a:pt x="96902" y="54736"/>
                  <a:pt x="96743" y="56624"/>
                </a:cubicBezTo>
                <a:cubicBezTo>
                  <a:pt x="96575" y="58504"/>
                  <a:pt x="96407" y="60158"/>
                  <a:pt x="96239" y="61568"/>
                </a:cubicBezTo>
                <a:lnTo>
                  <a:pt x="65637" y="61568"/>
                </a:lnTo>
                <a:cubicBezTo>
                  <a:pt x="65973" y="68685"/>
                  <a:pt x="67501" y="73906"/>
                  <a:pt x="70203" y="77255"/>
                </a:cubicBezTo>
                <a:cubicBezTo>
                  <a:pt x="72906" y="80603"/>
                  <a:pt x="76800" y="82265"/>
                  <a:pt x="81878" y="82265"/>
                </a:cubicBezTo>
                <a:cubicBezTo>
                  <a:pt x="83632" y="82265"/>
                  <a:pt x="85210" y="82056"/>
                  <a:pt x="86620" y="81644"/>
                </a:cubicBezTo>
                <a:cubicBezTo>
                  <a:pt x="88039" y="81225"/>
                  <a:pt x="89264" y="80721"/>
                  <a:pt x="90313" y="80133"/>
                </a:cubicBezTo>
                <a:cubicBezTo>
                  <a:pt x="91354" y="79554"/>
                  <a:pt x="92227" y="78967"/>
                  <a:pt x="92932" y="78379"/>
                </a:cubicBezTo>
                <a:cubicBezTo>
                  <a:pt x="93637" y="77800"/>
                  <a:pt x="94157" y="77330"/>
                  <a:pt x="94493" y="77003"/>
                </a:cubicBezTo>
                <a:lnTo>
                  <a:pt x="98237" y="84145"/>
                </a:lnTo>
                <a:cubicBezTo>
                  <a:pt x="97825" y="84573"/>
                  <a:pt x="97196" y="85169"/>
                  <a:pt x="96365" y="85967"/>
                </a:cubicBezTo>
                <a:cubicBezTo>
                  <a:pt x="95534" y="86764"/>
                  <a:pt x="94409" y="87562"/>
                  <a:pt x="92991" y="88350"/>
                </a:cubicBezTo>
                <a:cubicBezTo>
                  <a:pt x="91572" y="89148"/>
                  <a:pt x="89826" y="89836"/>
                  <a:pt x="87753" y="90415"/>
                </a:cubicBezTo>
                <a:cubicBezTo>
                  <a:pt x="85672" y="91011"/>
                  <a:pt x="83204" y="91296"/>
                  <a:pt x="80376" y="91296"/>
                </a:cubicBezTo>
                <a:cubicBezTo>
                  <a:pt x="76632" y="91296"/>
                  <a:pt x="73241" y="90675"/>
                  <a:pt x="70203" y="89416"/>
                </a:cubicBezTo>
                <a:cubicBezTo>
                  <a:pt x="67165" y="88157"/>
                  <a:pt x="64580" y="86219"/>
                  <a:pt x="62456" y="83583"/>
                </a:cubicBezTo>
                <a:cubicBezTo>
                  <a:pt x="60333" y="80956"/>
                  <a:pt x="58688" y="77607"/>
                  <a:pt x="57521" y="73553"/>
                </a:cubicBezTo>
                <a:cubicBezTo>
                  <a:pt x="56354" y="69499"/>
                  <a:pt x="55775" y="64631"/>
                  <a:pt x="55775" y="58941"/>
                </a:cubicBezTo>
                <a:cubicBezTo>
                  <a:pt x="55775" y="53594"/>
                  <a:pt x="56379" y="48969"/>
                  <a:pt x="57588" y="45083"/>
                </a:cubicBezTo>
                <a:cubicBezTo>
                  <a:pt x="58797" y="41197"/>
                  <a:pt x="60433" y="37999"/>
                  <a:pt x="62523" y="35490"/>
                </a:cubicBezTo>
                <a:cubicBezTo>
                  <a:pt x="64596" y="32980"/>
                  <a:pt x="67022" y="31125"/>
                  <a:pt x="69767" y="29917"/>
                </a:cubicBezTo>
                <a:cubicBezTo>
                  <a:pt x="72511" y="28691"/>
                  <a:pt x="75466" y="28087"/>
                  <a:pt x="78630" y="28087"/>
                </a:cubicBezTo>
                <a:cubicBezTo>
                  <a:pt x="84379" y="28087"/>
                  <a:pt x="88870" y="29917"/>
                  <a:pt x="92118" y="33551"/>
                </a:cubicBezTo>
                <a:cubicBezTo>
                  <a:pt x="95366" y="37185"/>
                  <a:pt x="96986" y="42632"/>
                  <a:pt x="96986" y="49909"/>
                </a:cubicBezTo>
                <a:close/>
                <a:moveTo>
                  <a:pt x="5819" y="89794"/>
                </a:moveTo>
                <a:lnTo>
                  <a:pt x="5819" y="3268"/>
                </a:lnTo>
                <a:lnTo>
                  <a:pt x="48154" y="3268"/>
                </a:lnTo>
                <a:lnTo>
                  <a:pt x="47407" y="11913"/>
                </a:lnTo>
                <a:lnTo>
                  <a:pt x="16688" y="11913"/>
                </a:lnTo>
                <a:lnTo>
                  <a:pt x="16688" y="43891"/>
                </a:lnTo>
                <a:lnTo>
                  <a:pt x="45040" y="43891"/>
                </a:lnTo>
                <a:lnTo>
                  <a:pt x="45040" y="52545"/>
                </a:lnTo>
                <a:lnTo>
                  <a:pt x="16688" y="52545"/>
                </a:lnTo>
                <a:lnTo>
                  <a:pt x="16688" y="89794"/>
                </a:lnTo>
                <a:lnTo>
                  <a:pt x="5819" y="89794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4" name="Freihandform: Form 173">
            <a:extLst>
              <a:ext uri="{FF2B5EF4-FFF2-40B4-BE49-F238E27FC236}">
                <a16:creationId xmlns:a16="http://schemas.microsoft.com/office/drawing/2014/main" id="{0130426D-1C40-80CD-E035-242F043D6E58}"/>
              </a:ext>
            </a:extLst>
          </p:cNvPr>
          <p:cNvSpPr/>
          <p:nvPr userDrawn="1"/>
        </p:nvSpPr>
        <p:spPr>
          <a:xfrm>
            <a:off x="2203170" y="5974151"/>
            <a:ext cx="245099" cy="229563"/>
          </a:xfrm>
          <a:custGeom>
            <a:avLst/>
            <a:gdLst>
              <a:gd name="connsiteX0" fmla="*/ 148186 w 245099"/>
              <a:gd name="connsiteY0" fmla="*/ 87428 h 229563"/>
              <a:gd name="connsiteX1" fmla="*/ 148639 w 245099"/>
              <a:gd name="connsiteY1" fmla="*/ 80143 h 229563"/>
              <a:gd name="connsiteX2" fmla="*/ 148479 w 245099"/>
              <a:gd name="connsiteY2" fmla="*/ 75417 h 229563"/>
              <a:gd name="connsiteX3" fmla="*/ 187743 w 245099"/>
              <a:gd name="connsiteY3" fmla="*/ 42583 h 229563"/>
              <a:gd name="connsiteX4" fmla="*/ 178745 w 245099"/>
              <a:gd name="connsiteY4" fmla="*/ 23060 h 229563"/>
              <a:gd name="connsiteX5" fmla="*/ 180953 w 245099"/>
              <a:gd name="connsiteY5" fmla="*/ 22548 h 229563"/>
              <a:gd name="connsiteX6" fmla="*/ 192712 w 245099"/>
              <a:gd name="connsiteY6" fmla="*/ 46738 h 229563"/>
              <a:gd name="connsiteX7" fmla="*/ 148186 w 245099"/>
              <a:gd name="connsiteY7" fmla="*/ 87428 h 229563"/>
              <a:gd name="connsiteX8" fmla="*/ 127119 w 245099"/>
              <a:gd name="connsiteY8" fmla="*/ 14717 h 229563"/>
              <a:gd name="connsiteX9" fmla="*/ 124500 w 245099"/>
              <a:gd name="connsiteY9" fmla="*/ 8473 h 229563"/>
              <a:gd name="connsiteX10" fmla="*/ 128856 w 245099"/>
              <a:gd name="connsiteY10" fmla="*/ 5988 h 229563"/>
              <a:gd name="connsiteX11" fmla="*/ 128436 w 245099"/>
              <a:gd name="connsiteY11" fmla="*/ 11243 h 229563"/>
              <a:gd name="connsiteX12" fmla="*/ 131424 w 245099"/>
              <a:gd name="connsiteY12" fmla="*/ 6979 h 229563"/>
              <a:gd name="connsiteX13" fmla="*/ 127119 w 245099"/>
              <a:gd name="connsiteY13" fmla="*/ 14717 h 229563"/>
              <a:gd name="connsiteX14" fmla="*/ 122259 w 245099"/>
              <a:gd name="connsiteY14" fmla="*/ 25436 h 229563"/>
              <a:gd name="connsiteX15" fmla="*/ 117886 w 245099"/>
              <a:gd name="connsiteY15" fmla="*/ 16698 h 229563"/>
              <a:gd name="connsiteX16" fmla="*/ 108880 w 245099"/>
              <a:gd name="connsiteY16" fmla="*/ 11914 h 229563"/>
              <a:gd name="connsiteX17" fmla="*/ 101847 w 245099"/>
              <a:gd name="connsiteY17" fmla="*/ 13643 h 229563"/>
              <a:gd name="connsiteX18" fmla="*/ 99631 w 245099"/>
              <a:gd name="connsiteY18" fmla="*/ 7491 h 229563"/>
              <a:gd name="connsiteX19" fmla="*/ 107134 w 245099"/>
              <a:gd name="connsiteY19" fmla="*/ 4419 h 229563"/>
              <a:gd name="connsiteX20" fmla="*/ 124433 w 245099"/>
              <a:gd name="connsiteY20" fmla="*/ 17571 h 229563"/>
              <a:gd name="connsiteX21" fmla="*/ 122259 w 245099"/>
              <a:gd name="connsiteY21" fmla="*/ 25436 h 229563"/>
              <a:gd name="connsiteX22" fmla="*/ 150066 w 245099"/>
              <a:gd name="connsiteY22" fmla="*/ 165603 h 229563"/>
              <a:gd name="connsiteX23" fmla="*/ 152668 w 245099"/>
              <a:gd name="connsiteY23" fmla="*/ 166073 h 229563"/>
              <a:gd name="connsiteX24" fmla="*/ 168304 w 245099"/>
              <a:gd name="connsiteY24" fmla="*/ 191345 h 229563"/>
              <a:gd name="connsiteX25" fmla="*/ 168422 w 245099"/>
              <a:gd name="connsiteY25" fmla="*/ 191487 h 229563"/>
              <a:gd name="connsiteX26" fmla="*/ 168598 w 245099"/>
              <a:gd name="connsiteY26" fmla="*/ 191445 h 229563"/>
              <a:gd name="connsiteX27" fmla="*/ 185368 w 245099"/>
              <a:gd name="connsiteY27" fmla="*/ 189834 h 229563"/>
              <a:gd name="connsiteX28" fmla="*/ 185502 w 245099"/>
              <a:gd name="connsiteY28" fmla="*/ 189834 h 229563"/>
              <a:gd name="connsiteX29" fmla="*/ 187466 w 245099"/>
              <a:gd name="connsiteY29" fmla="*/ 190312 h 229563"/>
              <a:gd name="connsiteX30" fmla="*/ 188070 w 245099"/>
              <a:gd name="connsiteY30" fmla="*/ 192469 h 229563"/>
              <a:gd name="connsiteX31" fmla="*/ 186618 w 245099"/>
              <a:gd name="connsiteY31" fmla="*/ 197883 h 229563"/>
              <a:gd name="connsiteX32" fmla="*/ 175103 w 245099"/>
              <a:gd name="connsiteY32" fmla="*/ 194383 h 229563"/>
              <a:gd name="connsiteX33" fmla="*/ 170243 w 245099"/>
              <a:gd name="connsiteY33" fmla="*/ 195189 h 229563"/>
              <a:gd name="connsiteX34" fmla="*/ 169790 w 245099"/>
              <a:gd name="connsiteY34" fmla="*/ 195281 h 229563"/>
              <a:gd name="connsiteX35" fmla="*/ 169269 w 245099"/>
              <a:gd name="connsiteY35" fmla="*/ 195415 h 229563"/>
              <a:gd name="connsiteX36" fmla="*/ 172585 w 245099"/>
              <a:gd name="connsiteY36" fmla="*/ 198739 h 229563"/>
              <a:gd name="connsiteX37" fmla="*/ 182094 w 245099"/>
              <a:gd name="connsiteY37" fmla="*/ 211220 h 229563"/>
              <a:gd name="connsiteX38" fmla="*/ 178779 w 245099"/>
              <a:gd name="connsiteY38" fmla="*/ 216323 h 229563"/>
              <a:gd name="connsiteX39" fmla="*/ 167750 w 245099"/>
              <a:gd name="connsiteY39" fmla="*/ 199688 h 229563"/>
              <a:gd name="connsiteX40" fmla="*/ 167305 w 245099"/>
              <a:gd name="connsiteY40" fmla="*/ 199352 h 229563"/>
              <a:gd name="connsiteX41" fmla="*/ 167213 w 245099"/>
              <a:gd name="connsiteY41" fmla="*/ 201240 h 229563"/>
              <a:gd name="connsiteX42" fmla="*/ 167028 w 245099"/>
              <a:gd name="connsiteY42" fmla="*/ 206528 h 229563"/>
              <a:gd name="connsiteX43" fmla="*/ 162454 w 245099"/>
              <a:gd name="connsiteY43" fmla="*/ 218337 h 229563"/>
              <a:gd name="connsiteX44" fmla="*/ 160557 w 245099"/>
              <a:gd name="connsiteY44" fmla="*/ 217985 h 229563"/>
              <a:gd name="connsiteX45" fmla="*/ 163344 w 245099"/>
              <a:gd name="connsiteY45" fmla="*/ 206520 h 229563"/>
              <a:gd name="connsiteX46" fmla="*/ 163319 w 245099"/>
              <a:gd name="connsiteY46" fmla="*/ 203867 h 229563"/>
              <a:gd name="connsiteX47" fmla="*/ 163285 w 245099"/>
              <a:gd name="connsiteY47" fmla="*/ 201736 h 229563"/>
              <a:gd name="connsiteX48" fmla="*/ 163721 w 245099"/>
              <a:gd name="connsiteY48" fmla="*/ 196255 h 229563"/>
              <a:gd name="connsiteX49" fmla="*/ 163822 w 245099"/>
              <a:gd name="connsiteY49" fmla="*/ 195466 h 229563"/>
              <a:gd name="connsiteX50" fmla="*/ 163260 w 245099"/>
              <a:gd name="connsiteY50" fmla="*/ 195382 h 229563"/>
              <a:gd name="connsiteX51" fmla="*/ 156176 w 245099"/>
              <a:gd name="connsiteY51" fmla="*/ 194727 h 229563"/>
              <a:gd name="connsiteX52" fmla="*/ 145223 w 245099"/>
              <a:gd name="connsiteY52" fmla="*/ 197539 h 229563"/>
              <a:gd name="connsiteX53" fmla="*/ 141907 w 245099"/>
              <a:gd name="connsiteY53" fmla="*/ 192478 h 229563"/>
              <a:gd name="connsiteX54" fmla="*/ 144971 w 245099"/>
              <a:gd name="connsiteY54" fmla="*/ 190170 h 229563"/>
              <a:gd name="connsiteX55" fmla="*/ 147808 w 245099"/>
              <a:gd name="connsiteY55" fmla="*/ 190438 h 229563"/>
              <a:gd name="connsiteX56" fmla="*/ 159970 w 245099"/>
              <a:gd name="connsiteY56" fmla="*/ 191244 h 229563"/>
              <a:gd name="connsiteX57" fmla="*/ 160389 w 245099"/>
              <a:gd name="connsiteY57" fmla="*/ 191244 h 229563"/>
              <a:gd name="connsiteX58" fmla="*/ 160263 w 245099"/>
              <a:gd name="connsiteY58" fmla="*/ 190824 h 229563"/>
              <a:gd name="connsiteX59" fmla="*/ 146373 w 245099"/>
              <a:gd name="connsiteY59" fmla="*/ 169657 h 229563"/>
              <a:gd name="connsiteX60" fmla="*/ 150066 w 245099"/>
              <a:gd name="connsiteY60" fmla="*/ 165603 h 229563"/>
              <a:gd name="connsiteX61" fmla="*/ 85278 w 245099"/>
              <a:gd name="connsiteY61" fmla="*/ 190824 h 229563"/>
              <a:gd name="connsiteX62" fmla="*/ 85136 w 245099"/>
              <a:gd name="connsiteY62" fmla="*/ 191244 h 229563"/>
              <a:gd name="connsiteX63" fmla="*/ 85555 w 245099"/>
              <a:gd name="connsiteY63" fmla="*/ 191244 h 229563"/>
              <a:gd name="connsiteX64" fmla="*/ 97725 w 245099"/>
              <a:gd name="connsiteY64" fmla="*/ 190438 h 229563"/>
              <a:gd name="connsiteX65" fmla="*/ 100554 w 245099"/>
              <a:gd name="connsiteY65" fmla="*/ 190170 h 229563"/>
              <a:gd name="connsiteX66" fmla="*/ 103626 w 245099"/>
              <a:gd name="connsiteY66" fmla="*/ 192478 h 229563"/>
              <a:gd name="connsiteX67" fmla="*/ 100311 w 245099"/>
              <a:gd name="connsiteY67" fmla="*/ 197539 h 229563"/>
              <a:gd name="connsiteX68" fmla="*/ 89357 w 245099"/>
              <a:gd name="connsiteY68" fmla="*/ 194727 h 229563"/>
              <a:gd name="connsiteX69" fmla="*/ 82265 w 245099"/>
              <a:gd name="connsiteY69" fmla="*/ 195382 h 229563"/>
              <a:gd name="connsiteX70" fmla="*/ 82005 w 245099"/>
              <a:gd name="connsiteY70" fmla="*/ 195415 h 229563"/>
              <a:gd name="connsiteX71" fmla="*/ 81711 w 245099"/>
              <a:gd name="connsiteY71" fmla="*/ 195466 h 229563"/>
              <a:gd name="connsiteX72" fmla="*/ 81812 w 245099"/>
              <a:gd name="connsiteY72" fmla="*/ 196255 h 229563"/>
              <a:gd name="connsiteX73" fmla="*/ 82248 w 245099"/>
              <a:gd name="connsiteY73" fmla="*/ 201736 h 229563"/>
              <a:gd name="connsiteX74" fmla="*/ 82223 w 245099"/>
              <a:gd name="connsiteY74" fmla="*/ 203867 h 229563"/>
              <a:gd name="connsiteX75" fmla="*/ 82198 w 245099"/>
              <a:gd name="connsiteY75" fmla="*/ 206520 h 229563"/>
              <a:gd name="connsiteX76" fmla="*/ 84976 w 245099"/>
              <a:gd name="connsiteY76" fmla="*/ 217985 h 229563"/>
              <a:gd name="connsiteX77" fmla="*/ 83079 w 245099"/>
              <a:gd name="connsiteY77" fmla="*/ 218337 h 229563"/>
              <a:gd name="connsiteX78" fmla="*/ 78513 w 245099"/>
              <a:gd name="connsiteY78" fmla="*/ 206528 h 229563"/>
              <a:gd name="connsiteX79" fmla="*/ 78320 w 245099"/>
              <a:gd name="connsiteY79" fmla="*/ 201240 h 229563"/>
              <a:gd name="connsiteX80" fmla="*/ 78228 w 245099"/>
              <a:gd name="connsiteY80" fmla="*/ 199344 h 229563"/>
              <a:gd name="connsiteX81" fmla="*/ 77775 w 245099"/>
              <a:gd name="connsiteY81" fmla="*/ 199688 h 229563"/>
              <a:gd name="connsiteX82" fmla="*/ 66754 w 245099"/>
              <a:gd name="connsiteY82" fmla="*/ 216323 h 229563"/>
              <a:gd name="connsiteX83" fmla="*/ 63447 w 245099"/>
              <a:gd name="connsiteY83" fmla="*/ 211220 h 229563"/>
              <a:gd name="connsiteX84" fmla="*/ 72949 w 245099"/>
              <a:gd name="connsiteY84" fmla="*/ 198739 h 229563"/>
              <a:gd name="connsiteX85" fmla="*/ 75886 w 245099"/>
              <a:gd name="connsiteY85" fmla="*/ 195802 h 229563"/>
              <a:gd name="connsiteX86" fmla="*/ 76256 w 245099"/>
              <a:gd name="connsiteY86" fmla="*/ 195415 h 229563"/>
              <a:gd name="connsiteX87" fmla="*/ 75290 w 245099"/>
              <a:gd name="connsiteY87" fmla="*/ 195189 h 229563"/>
              <a:gd name="connsiteX88" fmla="*/ 70431 w 245099"/>
              <a:gd name="connsiteY88" fmla="*/ 194383 h 229563"/>
              <a:gd name="connsiteX89" fmla="*/ 58915 w 245099"/>
              <a:gd name="connsiteY89" fmla="*/ 197883 h 229563"/>
              <a:gd name="connsiteX90" fmla="*/ 57455 w 245099"/>
              <a:gd name="connsiteY90" fmla="*/ 192469 h 229563"/>
              <a:gd name="connsiteX91" fmla="*/ 58059 w 245099"/>
              <a:gd name="connsiteY91" fmla="*/ 190312 h 229563"/>
              <a:gd name="connsiteX92" fmla="*/ 60015 w 245099"/>
              <a:gd name="connsiteY92" fmla="*/ 189834 h 229563"/>
              <a:gd name="connsiteX93" fmla="*/ 60166 w 245099"/>
              <a:gd name="connsiteY93" fmla="*/ 189834 h 229563"/>
              <a:gd name="connsiteX94" fmla="*/ 76944 w 245099"/>
              <a:gd name="connsiteY94" fmla="*/ 191445 h 229563"/>
              <a:gd name="connsiteX95" fmla="*/ 77112 w 245099"/>
              <a:gd name="connsiteY95" fmla="*/ 191487 h 229563"/>
              <a:gd name="connsiteX96" fmla="*/ 77229 w 245099"/>
              <a:gd name="connsiteY96" fmla="*/ 191345 h 229563"/>
              <a:gd name="connsiteX97" fmla="*/ 92866 w 245099"/>
              <a:gd name="connsiteY97" fmla="*/ 166073 h 229563"/>
              <a:gd name="connsiteX98" fmla="*/ 95459 w 245099"/>
              <a:gd name="connsiteY98" fmla="*/ 165603 h 229563"/>
              <a:gd name="connsiteX99" fmla="*/ 99161 w 245099"/>
              <a:gd name="connsiteY99" fmla="*/ 169657 h 229563"/>
              <a:gd name="connsiteX100" fmla="*/ 85278 w 245099"/>
              <a:gd name="connsiteY100" fmla="*/ 190824 h 229563"/>
              <a:gd name="connsiteX101" fmla="*/ 52822 w 245099"/>
              <a:gd name="connsiteY101" fmla="*/ 46738 h 229563"/>
              <a:gd name="connsiteX102" fmla="*/ 64581 w 245099"/>
              <a:gd name="connsiteY102" fmla="*/ 22548 h 229563"/>
              <a:gd name="connsiteX103" fmla="*/ 66788 w 245099"/>
              <a:gd name="connsiteY103" fmla="*/ 23060 h 229563"/>
              <a:gd name="connsiteX104" fmla="*/ 57782 w 245099"/>
              <a:gd name="connsiteY104" fmla="*/ 42583 h 229563"/>
              <a:gd name="connsiteX105" fmla="*/ 97667 w 245099"/>
              <a:gd name="connsiteY105" fmla="*/ 75426 h 229563"/>
              <a:gd name="connsiteX106" fmla="*/ 97457 w 245099"/>
              <a:gd name="connsiteY106" fmla="*/ 80143 h 229563"/>
              <a:gd name="connsiteX107" fmla="*/ 97860 w 245099"/>
              <a:gd name="connsiteY107" fmla="*/ 87428 h 229563"/>
              <a:gd name="connsiteX108" fmla="*/ 52822 w 245099"/>
              <a:gd name="connsiteY108" fmla="*/ 46738 h 229563"/>
              <a:gd name="connsiteX109" fmla="*/ 213451 w 245099"/>
              <a:gd name="connsiteY109" fmla="*/ 83760 h 229563"/>
              <a:gd name="connsiteX110" fmla="*/ 245312 w 245099"/>
              <a:gd name="connsiteY110" fmla="*/ 100538 h 229563"/>
              <a:gd name="connsiteX111" fmla="*/ 224547 w 245099"/>
              <a:gd name="connsiteY111" fmla="*/ 76811 h 229563"/>
              <a:gd name="connsiteX112" fmla="*/ 204916 w 245099"/>
              <a:gd name="connsiteY112" fmla="*/ 45269 h 229563"/>
              <a:gd name="connsiteX113" fmla="*/ 190471 w 245099"/>
              <a:gd name="connsiteY113" fmla="*/ 19653 h 229563"/>
              <a:gd name="connsiteX114" fmla="*/ 196363 w 245099"/>
              <a:gd name="connsiteY114" fmla="*/ 16723 h 229563"/>
              <a:gd name="connsiteX115" fmla="*/ 163864 w 245099"/>
              <a:gd name="connsiteY115" fmla="*/ 10193 h 229563"/>
              <a:gd name="connsiteX116" fmla="*/ 156478 w 245099"/>
              <a:gd name="connsiteY116" fmla="*/ 16455 h 229563"/>
              <a:gd name="connsiteX117" fmla="*/ 168355 w 245099"/>
              <a:gd name="connsiteY117" fmla="*/ 24462 h 229563"/>
              <a:gd name="connsiteX118" fmla="*/ 174641 w 245099"/>
              <a:gd name="connsiteY118" fmla="*/ 23841 h 229563"/>
              <a:gd name="connsiteX119" fmla="*/ 181994 w 245099"/>
              <a:gd name="connsiteY119" fmla="*/ 42046 h 229563"/>
              <a:gd name="connsiteX120" fmla="*/ 148958 w 245099"/>
              <a:gd name="connsiteY120" fmla="*/ 66613 h 229563"/>
              <a:gd name="connsiteX121" fmla="*/ 146196 w 245099"/>
              <a:gd name="connsiteY121" fmla="*/ 66504 h 229563"/>
              <a:gd name="connsiteX122" fmla="*/ 139692 w 245099"/>
              <a:gd name="connsiteY122" fmla="*/ 50800 h 229563"/>
              <a:gd name="connsiteX123" fmla="*/ 146818 w 245099"/>
              <a:gd name="connsiteY123" fmla="*/ 20005 h 229563"/>
              <a:gd name="connsiteX124" fmla="*/ 142268 w 245099"/>
              <a:gd name="connsiteY124" fmla="*/ 7340 h 229563"/>
              <a:gd name="connsiteX125" fmla="*/ 147053 w 245099"/>
              <a:gd name="connsiteY125" fmla="*/ 1506 h 229563"/>
              <a:gd name="connsiteX126" fmla="*/ 142419 w 245099"/>
              <a:gd name="connsiteY126" fmla="*/ 2094 h 229563"/>
              <a:gd name="connsiteX127" fmla="*/ 121663 w 245099"/>
              <a:gd name="connsiteY127" fmla="*/ 4 h 229563"/>
              <a:gd name="connsiteX128" fmla="*/ 117089 w 245099"/>
              <a:gd name="connsiteY128" fmla="*/ 2195 h 229563"/>
              <a:gd name="connsiteX129" fmla="*/ 117248 w 245099"/>
              <a:gd name="connsiteY129" fmla="*/ 3177 h 229563"/>
              <a:gd name="connsiteX130" fmla="*/ 113144 w 245099"/>
              <a:gd name="connsiteY130" fmla="*/ 2018 h 229563"/>
              <a:gd name="connsiteX131" fmla="*/ 107134 w 245099"/>
              <a:gd name="connsiteY131" fmla="*/ 1481 h 229563"/>
              <a:gd name="connsiteX132" fmla="*/ 96727 w 245099"/>
              <a:gd name="connsiteY132" fmla="*/ 7491 h 229563"/>
              <a:gd name="connsiteX133" fmla="*/ 100646 w 245099"/>
              <a:gd name="connsiteY133" fmla="*/ 17378 h 229563"/>
              <a:gd name="connsiteX134" fmla="*/ 108880 w 245099"/>
              <a:gd name="connsiteY134" fmla="*/ 14835 h 229563"/>
              <a:gd name="connsiteX135" fmla="*/ 118499 w 245099"/>
              <a:gd name="connsiteY135" fmla="*/ 23354 h 229563"/>
              <a:gd name="connsiteX136" fmla="*/ 112464 w 245099"/>
              <a:gd name="connsiteY136" fmla="*/ 23816 h 229563"/>
              <a:gd name="connsiteX137" fmla="*/ 98850 w 245099"/>
              <a:gd name="connsiteY137" fmla="*/ 21121 h 229563"/>
              <a:gd name="connsiteX138" fmla="*/ 98548 w 245099"/>
              <a:gd name="connsiteY138" fmla="*/ 21331 h 229563"/>
              <a:gd name="connsiteX139" fmla="*/ 104843 w 245099"/>
              <a:gd name="connsiteY139" fmla="*/ 26703 h 229563"/>
              <a:gd name="connsiteX140" fmla="*/ 119976 w 245099"/>
              <a:gd name="connsiteY140" fmla="*/ 29800 h 229563"/>
              <a:gd name="connsiteX141" fmla="*/ 117022 w 245099"/>
              <a:gd name="connsiteY141" fmla="*/ 33157 h 229563"/>
              <a:gd name="connsiteX142" fmla="*/ 116048 w 245099"/>
              <a:gd name="connsiteY142" fmla="*/ 33199 h 229563"/>
              <a:gd name="connsiteX143" fmla="*/ 101393 w 245099"/>
              <a:gd name="connsiteY143" fmla="*/ 28784 h 229563"/>
              <a:gd name="connsiteX144" fmla="*/ 101041 w 245099"/>
              <a:gd name="connsiteY144" fmla="*/ 29078 h 229563"/>
              <a:gd name="connsiteX145" fmla="*/ 115200 w 245099"/>
              <a:gd name="connsiteY145" fmla="*/ 40820 h 229563"/>
              <a:gd name="connsiteX146" fmla="*/ 99337 w 245099"/>
              <a:gd name="connsiteY146" fmla="*/ 66504 h 229563"/>
              <a:gd name="connsiteX147" fmla="*/ 96567 w 245099"/>
              <a:gd name="connsiteY147" fmla="*/ 66613 h 229563"/>
              <a:gd name="connsiteX148" fmla="*/ 63531 w 245099"/>
              <a:gd name="connsiteY148" fmla="*/ 42046 h 229563"/>
              <a:gd name="connsiteX149" fmla="*/ 70901 w 245099"/>
              <a:gd name="connsiteY149" fmla="*/ 23841 h 229563"/>
              <a:gd name="connsiteX150" fmla="*/ 77170 w 245099"/>
              <a:gd name="connsiteY150" fmla="*/ 24462 h 229563"/>
              <a:gd name="connsiteX151" fmla="*/ 89064 w 245099"/>
              <a:gd name="connsiteY151" fmla="*/ 16455 h 229563"/>
              <a:gd name="connsiteX152" fmla="*/ 81669 w 245099"/>
              <a:gd name="connsiteY152" fmla="*/ 10193 h 229563"/>
              <a:gd name="connsiteX153" fmla="*/ 49162 w 245099"/>
              <a:gd name="connsiteY153" fmla="*/ 16723 h 229563"/>
              <a:gd name="connsiteX154" fmla="*/ 55046 w 245099"/>
              <a:gd name="connsiteY154" fmla="*/ 19653 h 229563"/>
              <a:gd name="connsiteX155" fmla="*/ 40609 w 245099"/>
              <a:gd name="connsiteY155" fmla="*/ 45269 h 229563"/>
              <a:gd name="connsiteX156" fmla="*/ 20994 w 245099"/>
              <a:gd name="connsiteY156" fmla="*/ 76811 h 229563"/>
              <a:gd name="connsiteX157" fmla="*/ 213 w 245099"/>
              <a:gd name="connsiteY157" fmla="*/ 100538 h 229563"/>
              <a:gd name="connsiteX158" fmla="*/ 32074 w 245099"/>
              <a:gd name="connsiteY158" fmla="*/ 83760 h 229563"/>
              <a:gd name="connsiteX159" fmla="*/ 42137 w 245099"/>
              <a:gd name="connsiteY159" fmla="*/ 67595 h 229563"/>
              <a:gd name="connsiteX160" fmla="*/ 44873 w 245099"/>
              <a:gd name="connsiteY160" fmla="*/ 73739 h 229563"/>
              <a:gd name="connsiteX161" fmla="*/ 24864 w 245099"/>
              <a:gd name="connsiteY161" fmla="*/ 105885 h 229563"/>
              <a:gd name="connsiteX162" fmla="*/ 4082 w 245099"/>
              <a:gd name="connsiteY162" fmla="*/ 129621 h 229563"/>
              <a:gd name="connsiteX163" fmla="*/ 35943 w 245099"/>
              <a:gd name="connsiteY163" fmla="*/ 112860 h 229563"/>
              <a:gd name="connsiteX164" fmla="*/ 53174 w 245099"/>
              <a:gd name="connsiteY164" fmla="*/ 85170 h 229563"/>
              <a:gd name="connsiteX165" fmla="*/ 57245 w 245099"/>
              <a:gd name="connsiteY165" fmla="*/ 89191 h 229563"/>
              <a:gd name="connsiteX166" fmla="*/ 32938 w 245099"/>
              <a:gd name="connsiteY166" fmla="*/ 128261 h 229563"/>
              <a:gd name="connsiteX167" fmla="*/ 12165 w 245099"/>
              <a:gd name="connsiteY167" fmla="*/ 151972 h 229563"/>
              <a:gd name="connsiteX168" fmla="*/ 44017 w 245099"/>
              <a:gd name="connsiteY168" fmla="*/ 135219 h 229563"/>
              <a:gd name="connsiteX169" fmla="*/ 67720 w 245099"/>
              <a:gd name="connsiteY169" fmla="*/ 97122 h 229563"/>
              <a:gd name="connsiteX170" fmla="*/ 72529 w 245099"/>
              <a:gd name="connsiteY170" fmla="*/ 99984 h 229563"/>
              <a:gd name="connsiteX171" fmla="*/ 43597 w 245099"/>
              <a:gd name="connsiteY171" fmla="*/ 146458 h 229563"/>
              <a:gd name="connsiteX172" fmla="*/ 22824 w 245099"/>
              <a:gd name="connsiteY172" fmla="*/ 170169 h 229563"/>
              <a:gd name="connsiteX173" fmla="*/ 54685 w 245099"/>
              <a:gd name="connsiteY173" fmla="*/ 153416 h 229563"/>
              <a:gd name="connsiteX174" fmla="*/ 84473 w 245099"/>
              <a:gd name="connsiteY174" fmla="*/ 105532 h 229563"/>
              <a:gd name="connsiteX175" fmla="*/ 89844 w 245099"/>
              <a:gd name="connsiteY175" fmla="*/ 107446 h 229563"/>
              <a:gd name="connsiteX176" fmla="*/ 56187 w 245099"/>
              <a:gd name="connsiteY176" fmla="*/ 161540 h 229563"/>
              <a:gd name="connsiteX177" fmla="*/ 35422 w 245099"/>
              <a:gd name="connsiteY177" fmla="*/ 185251 h 229563"/>
              <a:gd name="connsiteX178" fmla="*/ 67275 w 245099"/>
              <a:gd name="connsiteY178" fmla="*/ 168498 h 229563"/>
              <a:gd name="connsiteX179" fmla="*/ 103147 w 245099"/>
              <a:gd name="connsiteY179" fmla="*/ 110845 h 229563"/>
              <a:gd name="connsiteX180" fmla="*/ 104230 w 245099"/>
              <a:gd name="connsiteY180" fmla="*/ 111047 h 229563"/>
              <a:gd name="connsiteX181" fmla="*/ 105884 w 245099"/>
              <a:gd name="connsiteY181" fmla="*/ 119969 h 229563"/>
              <a:gd name="connsiteX182" fmla="*/ 79839 w 245099"/>
              <a:gd name="connsiteY182" fmla="*/ 166425 h 229563"/>
              <a:gd name="connsiteX183" fmla="*/ 83801 w 245099"/>
              <a:gd name="connsiteY183" fmla="*/ 166962 h 229563"/>
              <a:gd name="connsiteX184" fmla="*/ 89953 w 245099"/>
              <a:gd name="connsiteY184" fmla="*/ 166576 h 229563"/>
              <a:gd name="connsiteX185" fmla="*/ 76021 w 245099"/>
              <a:gd name="connsiteY185" fmla="*/ 188810 h 229563"/>
              <a:gd name="connsiteX186" fmla="*/ 60166 w 245099"/>
              <a:gd name="connsiteY186" fmla="*/ 187316 h 229563"/>
              <a:gd name="connsiteX187" fmla="*/ 55004 w 245099"/>
              <a:gd name="connsiteY187" fmla="*/ 192469 h 229563"/>
              <a:gd name="connsiteX188" fmla="*/ 59268 w 245099"/>
              <a:gd name="connsiteY188" fmla="*/ 201937 h 229563"/>
              <a:gd name="connsiteX189" fmla="*/ 70431 w 245099"/>
              <a:gd name="connsiteY189" fmla="*/ 196884 h 229563"/>
              <a:gd name="connsiteX190" fmla="*/ 71287 w 245099"/>
              <a:gd name="connsiteY190" fmla="*/ 196935 h 229563"/>
              <a:gd name="connsiteX191" fmla="*/ 60938 w 245099"/>
              <a:gd name="connsiteY191" fmla="*/ 211220 h 229563"/>
              <a:gd name="connsiteX192" fmla="*/ 69533 w 245099"/>
              <a:gd name="connsiteY192" fmla="*/ 219697 h 229563"/>
              <a:gd name="connsiteX193" fmla="*/ 69289 w 245099"/>
              <a:gd name="connsiteY193" fmla="*/ 216843 h 229563"/>
              <a:gd name="connsiteX194" fmla="*/ 76037 w 245099"/>
              <a:gd name="connsiteY194" fmla="*/ 204447 h 229563"/>
              <a:gd name="connsiteX195" fmla="*/ 75995 w 245099"/>
              <a:gd name="connsiteY195" fmla="*/ 206528 h 229563"/>
              <a:gd name="connsiteX196" fmla="*/ 83079 w 245099"/>
              <a:gd name="connsiteY196" fmla="*/ 220847 h 229563"/>
              <a:gd name="connsiteX197" fmla="*/ 88946 w 245099"/>
              <a:gd name="connsiteY197" fmla="*/ 218665 h 229563"/>
              <a:gd name="connsiteX198" fmla="*/ 84708 w 245099"/>
              <a:gd name="connsiteY198" fmla="*/ 206520 h 229563"/>
              <a:gd name="connsiteX199" fmla="*/ 84750 w 245099"/>
              <a:gd name="connsiteY199" fmla="*/ 201752 h 229563"/>
              <a:gd name="connsiteX200" fmla="*/ 84531 w 245099"/>
              <a:gd name="connsiteY200" fmla="*/ 197623 h 229563"/>
              <a:gd name="connsiteX201" fmla="*/ 89357 w 245099"/>
              <a:gd name="connsiteY201" fmla="*/ 197312 h 229563"/>
              <a:gd name="connsiteX202" fmla="*/ 100294 w 245099"/>
              <a:gd name="connsiteY202" fmla="*/ 201207 h 229563"/>
              <a:gd name="connsiteX203" fmla="*/ 106161 w 245099"/>
              <a:gd name="connsiteY203" fmla="*/ 192478 h 229563"/>
              <a:gd name="connsiteX204" fmla="*/ 100554 w 245099"/>
              <a:gd name="connsiteY204" fmla="*/ 187652 h 229563"/>
              <a:gd name="connsiteX205" fmla="*/ 88904 w 245099"/>
              <a:gd name="connsiteY205" fmla="*/ 188709 h 229563"/>
              <a:gd name="connsiteX206" fmla="*/ 100218 w 245099"/>
              <a:gd name="connsiteY206" fmla="*/ 172292 h 229563"/>
              <a:gd name="connsiteX207" fmla="*/ 104499 w 245099"/>
              <a:gd name="connsiteY207" fmla="*/ 178914 h 229563"/>
              <a:gd name="connsiteX208" fmla="*/ 112766 w 245099"/>
              <a:gd name="connsiteY208" fmla="*/ 156622 h 229563"/>
              <a:gd name="connsiteX209" fmla="*/ 114352 w 245099"/>
              <a:gd name="connsiteY209" fmla="*/ 176035 h 229563"/>
              <a:gd name="connsiteX210" fmla="*/ 96114 w 245099"/>
              <a:gd name="connsiteY210" fmla="*/ 221854 h 229563"/>
              <a:gd name="connsiteX211" fmla="*/ 104675 w 245099"/>
              <a:gd name="connsiteY211" fmla="*/ 227201 h 229563"/>
              <a:gd name="connsiteX212" fmla="*/ 114201 w 245099"/>
              <a:gd name="connsiteY212" fmla="*/ 217204 h 229563"/>
              <a:gd name="connsiteX213" fmla="*/ 122763 w 245099"/>
              <a:gd name="connsiteY213" fmla="*/ 229568 h 229563"/>
              <a:gd name="connsiteX214" fmla="*/ 131324 w 245099"/>
              <a:gd name="connsiteY214" fmla="*/ 217204 h 229563"/>
              <a:gd name="connsiteX215" fmla="*/ 140850 w 245099"/>
              <a:gd name="connsiteY215" fmla="*/ 227201 h 229563"/>
              <a:gd name="connsiteX216" fmla="*/ 149411 w 245099"/>
              <a:gd name="connsiteY216" fmla="*/ 221854 h 229563"/>
              <a:gd name="connsiteX217" fmla="*/ 131181 w 245099"/>
              <a:gd name="connsiteY217" fmla="*/ 176035 h 229563"/>
              <a:gd name="connsiteX218" fmla="*/ 132759 w 245099"/>
              <a:gd name="connsiteY218" fmla="*/ 156622 h 229563"/>
              <a:gd name="connsiteX219" fmla="*/ 141026 w 245099"/>
              <a:gd name="connsiteY219" fmla="*/ 178914 h 229563"/>
              <a:gd name="connsiteX220" fmla="*/ 145315 w 245099"/>
              <a:gd name="connsiteY220" fmla="*/ 172292 h 229563"/>
              <a:gd name="connsiteX221" fmla="*/ 156629 w 245099"/>
              <a:gd name="connsiteY221" fmla="*/ 188709 h 229563"/>
              <a:gd name="connsiteX222" fmla="*/ 144971 w 245099"/>
              <a:gd name="connsiteY222" fmla="*/ 187652 h 229563"/>
              <a:gd name="connsiteX223" fmla="*/ 139373 w 245099"/>
              <a:gd name="connsiteY223" fmla="*/ 192478 h 229563"/>
              <a:gd name="connsiteX224" fmla="*/ 145231 w 245099"/>
              <a:gd name="connsiteY224" fmla="*/ 201207 h 229563"/>
              <a:gd name="connsiteX225" fmla="*/ 156176 w 245099"/>
              <a:gd name="connsiteY225" fmla="*/ 197312 h 229563"/>
              <a:gd name="connsiteX226" fmla="*/ 161002 w 245099"/>
              <a:gd name="connsiteY226" fmla="*/ 197623 h 229563"/>
              <a:gd name="connsiteX227" fmla="*/ 160792 w 245099"/>
              <a:gd name="connsiteY227" fmla="*/ 201752 h 229563"/>
              <a:gd name="connsiteX228" fmla="*/ 160817 w 245099"/>
              <a:gd name="connsiteY228" fmla="*/ 206520 h 229563"/>
              <a:gd name="connsiteX229" fmla="*/ 156587 w 245099"/>
              <a:gd name="connsiteY229" fmla="*/ 218665 h 229563"/>
              <a:gd name="connsiteX230" fmla="*/ 162454 w 245099"/>
              <a:gd name="connsiteY230" fmla="*/ 220847 h 229563"/>
              <a:gd name="connsiteX231" fmla="*/ 169546 w 245099"/>
              <a:gd name="connsiteY231" fmla="*/ 206528 h 229563"/>
              <a:gd name="connsiteX232" fmla="*/ 169496 w 245099"/>
              <a:gd name="connsiteY232" fmla="*/ 204447 h 229563"/>
              <a:gd name="connsiteX233" fmla="*/ 176253 w 245099"/>
              <a:gd name="connsiteY233" fmla="*/ 216843 h 229563"/>
              <a:gd name="connsiteX234" fmla="*/ 175992 w 245099"/>
              <a:gd name="connsiteY234" fmla="*/ 219697 h 229563"/>
              <a:gd name="connsiteX235" fmla="*/ 184595 w 245099"/>
              <a:gd name="connsiteY235" fmla="*/ 211220 h 229563"/>
              <a:gd name="connsiteX236" fmla="*/ 174238 w 245099"/>
              <a:gd name="connsiteY236" fmla="*/ 196935 h 229563"/>
              <a:gd name="connsiteX237" fmla="*/ 175103 w 245099"/>
              <a:gd name="connsiteY237" fmla="*/ 196884 h 229563"/>
              <a:gd name="connsiteX238" fmla="*/ 186266 w 245099"/>
              <a:gd name="connsiteY238" fmla="*/ 201937 h 229563"/>
              <a:gd name="connsiteX239" fmla="*/ 190521 w 245099"/>
              <a:gd name="connsiteY239" fmla="*/ 192469 h 229563"/>
              <a:gd name="connsiteX240" fmla="*/ 185368 w 245099"/>
              <a:gd name="connsiteY240" fmla="*/ 187316 h 229563"/>
              <a:gd name="connsiteX241" fmla="*/ 169513 w 245099"/>
              <a:gd name="connsiteY241" fmla="*/ 188810 h 229563"/>
              <a:gd name="connsiteX242" fmla="*/ 155580 w 245099"/>
              <a:gd name="connsiteY242" fmla="*/ 166576 h 229563"/>
              <a:gd name="connsiteX243" fmla="*/ 161732 w 245099"/>
              <a:gd name="connsiteY243" fmla="*/ 166962 h 229563"/>
              <a:gd name="connsiteX244" fmla="*/ 165694 w 245099"/>
              <a:gd name="connsiteY244" fmla="*/ 166425 h 229563"/>
              <a:gd name="connsiteX245" fmla="*/ 139641 w 245099"/>
              <a:gd name="connsiteY245" fmla="*/ 119969 h 229563"/>
              <a:gd name="connsiteX246" fmla="*/ 141295 w 245099"/>
              <a:gd name="connsiteY246" fmla="*/ 111047 h 229563"/>
              <a:gd name="connsiteX247" fmla="*/ 142377 w 245099"/>
              <a:gd name="connsiteY247" fmla="*/ 110845 h 229563"/>
              <a:gd name="connsiteX248" fmla="*/ 178250 w 245099"/>
              <a:gd name="connsiteY248" fmla="*/ 168498 h 229563"/>
              <a:gd name="connsiteX249" fmla="*/ 210103 w 245099"/>
              <a:gd name="connsiteY249" fmla="*/ 185251 h 229563"/>
              <a:gd name="connsiteX250" fmla="*/ 189354 w 245099"/>
              <a:gd name="connsiteY250" fmla="*/ 161540 h 229563"/>
              <a:gd name="connsiteX251" fmla="*/ 155689 w 245099"/>
              <a:gd name="connsiteY251" fmla="*/ 107446 h 229563"/>
              <a:gd name="connsiteX252" fmla="*/ 161061 w 245099"/>
              <a:gd name="connsiteY252" fmla="*/ 105532 h 229563"/>
              <a:gd name="connsiteX253" fmla="*/ 190840 w 245099"/>
              <a:gd name="connsiteY253" fmla="*/ 153416 h 229563"/>
              <a:gd name="connsiteX254" fmla="*/ 222701 w 245099"/>
              <a:gd name="connsiteY254" fmla="*/ 170169 h 229563"/>
              <a:gd name="connsiteX255" fmla="*/ 201928 w 245099"/>
              <a:gd name="connsiteY255" fmla="*/ 146458 h 229563"/>
              <a:gd name="connsiteX256" fmla="*/ 173004 w 245099"/>
              <a:gd name="connsiteY256" fmla="*/ 99984 h 229563"/>
              <a:gd name="connsiteX257" fmla="*/ 177805 w 245099"/>
              <a:gd name="connsiteY257" fmla="*/ 97122 h 229563"/>
              <a:gd name="connsiteX258" fmla="*/ 201508 w 245099"/>
              <a:gd name="connsiteY258" fmla="*/ 135219 h 229563"/>
              <a:gd name="connsiteX259" fmla="*/ 233352 w 245099"/>
              <a:gd name="connsiteY259" fmla="*/ 151972 h 229563"/>
              <a:gd name="connsiteX260" fmla="*/ 212587 w 245099"/>
              <a:gd name="connsiteY260" fmla="*/ 128261 h 229563"/>
              <a:gd name="connsiteX261" fmla="*/ 188289 w 245099"/>
              <a:gd name="connsiteY261" fmla="*/ 89191 h 229563"/>
              <a:gd name="connsiteX262" fmla="*/ 192359 w 245099"/>
              <a:gd name="connsiteY262" fmla="*/ 85170 h 229563"/>
              <a:gd name="connsiteX263" fmla="*/ 209591 w 245099"/>
              <a:gd name="connsiteY263" fmla="*/ 112860 h 229563"/>
              <a:gd name="connsiteX264" fmla="*/ 241451 w 245099"/>
              <a:gd name="connsiteY264" fmla="*/ 129621 h 229563"/>
              <a:gd name="connsiteX265" fmla="*/ 220661 w 245099"/>
              <a:gd name="connsiteY265" fmla="*/ 105885 h 229563"/>
              <a:gd name="connsiteX266" fmla="*/ 200660 w 245099"/>
              <a:gd name="connsiteY266" fmla="*/ 73739 h 229563"/>
              <a:gd name="connsiteX267" fmla="*/ 203396 w 245099"/>
              <a:gd name="connsiteY267" fmla="*/ 67595 h 229563"/>
              <a:gd name="connsiteX268" fmla="*/ 213451 w 245099"/>
              <a:gd name="connsiteY268" fmla="*/ 83760 h 2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245099" h="229563">
                <a:moveTo>
                  <a:pt x="148186" y="87428"/>
                </a:moveTo>
                <a:cubicBezTo>
                  <a:pt x="148471" y="85070"/>
                  <a:pt x="148639" y="82627"/>
                  <a:pt x="148639" y="80143"/>
                </a:cubicBezTo>
                <a:cubicBezTo>
                  <a:pt x="148639" y="78783"/>
                  <a:pt x="148647" y="77205"/>
                  <a:pt x="148479" y="75417"/>
                </a:cubicBezTo>
                <a:cubicBezTo>
                  <a:pt x="169395" y="75124"/>
                  <a:pt x="187743" y="59991"/>
                  <a:pt x="187743" y="42583"/>
                </a:cubicBezTo>
                <a:cubicBezTo>
                  <a:pt x="187743" y="33728"/>
                  <a:pt x="181994" y="27047"/>
                  <a:pt x="178745" y="23060"/>
                </a:cubicBezTo>
                <a:cubicBezTo>
                  <a:pt x="179476" y="22901"/>
                  <a:pt x="180206" y="22733"/>
                  <a:pt x="180953" y="22548"/>
                </a:cubicBezTo>
                <a:cubicBezTo>
                  <a:pt x="184008" y="25226"/>
                  <a:pt x="192712" y="34727"/>
                  <a:pt x="192712" y="46738"/>
                </a:cubicBezTo>
                <a:cubicBezTo>
                  <a:pt x="192712" y="67612"/>
                  <a:pt x="171922" y="86992"/>
                  <a:pt x="148186" y="87428"/>
                </a:cubicBezTo>
                <a:close/>
                <a:moveTo>
                  <a:pt x="127119" y="14717"/>
                </a:moveTo>
                <a:cubicBezTo>
                  <a:pt x="126724" y="12392"/>
                  <a:pt x="125843" y="10286"/>
                  <a:pt x="124500" y="8473"/>
                </a:cubicBezTo>
                <a:cubicBezTo>
                  <a:pt x="124567" y="6349"/>
                  <a:pt x="125440" y="4318"/>
                  <a:pt x="128856" y="5988"/>
                </a:cubicBezTo>
                <a:cubicBezTo>
                  <a:pt x="127009" y="7885"/>
                  <a:pt x="128436" y="11243"/>
                  <a:pt x="128436" y="11243"/>
                </a:cubicBezTo>
                <a:cubicBezTo>
                  <a:pt x="128436" y="11243"/>
                  <a:pt x="132213" y="9480"/>
                  <a:pt x="131424" y="6979"/>
                </a:cubicBezTo>
                <a:cubicBezTo>
                  <a:pt x="137031" y="8322"/>
                  <a:pt x="133002" y="15884"/>
                  <a:pt x="127119" y="14717"/>
                </a:cubicBezTo>
                <a:close/>
                <a:moveTo>
                  <a:pt x="122259" y="25436"/>
                </a:moveTo>
                <a:cubicBezTo>
                  <a:pt x="121504" y="22322"/>
                  <a:pt x="119917" y="19115"/>
                  <a:pt x="117886" y="16698"/>
                </a:cubicBezTo>
                <a:cubicBezTo>
                  <a:pt x="116048" y="14508"/>
                  <a:pt x="112993" y="11914"/>
                  <a:pt x="108880" y="11914"/>
                </a:cubicBezTo>
                <a:cubicBezTo>
                  <a:pt x="107000" y="11914"/>
                  <a:pt x="103853" y="12795"/>
                  <a:pt x="101847" y="13643"/>
                </a:cubicBezTo>
                <a:cubicBezTo>
                  <a:pt x="101100" y="12283"/>
                  <a:pt x="99631" y="8976"/>
                  <a:pt x="99631" y="7491"/>
                </a:cubicBezTo>
                <a:cubicBezTo>
                  <a:pt x="99631" y="5963"/>
                  <a:pt x="102207" y="4419"/>
                  <a:pt x="107134" y="4419"/>
                </a:cubicBezTo>
                <a:cubicBezTo>
                  <a:pt x="117953" y="4419"/>
                  <a:pt x="124433" y="9329"/>
                  <a:pt x="124433" y="17571"/>
                </a:cubicBezTo>
                <a:cubicBezTo>
                  <a:pt x="124433" y="20467"/>
                  <a:pt x="123291" y="23102"/>
                  <a:pt x="122259" y="25436"/>
                </a:cubicBezTo>
                <a:close/>
                <a:moveTo>
                  <a:pt x="150066" y="165603"/>
                </a:moveTo>
                <a:cubicBezTo>
                  <a:pt x="151325" y="165603"/>
                  <a:pt x="151937" y="165804"/>
                  <a:pt x="152668" y="166073"/>
                </a:cubicBezTo>
                <a:cubicBezTo>
                  <a:pt x="155790" y="174592"/>
                  <a:pt x="167801" y="190656"/>
                  <a:pt x="168304" y="191345"/>
                </a:cubicBezTo>
                <a:lnTo>
                  <a:pt x="168422" y="191487"/>
                </a:lnTo>
                <a:lnTo>
                  <a:pt x="168598" y="191445"/>
                </a:lnTo>
                <a:cubicBezTo>
                  <a:pt x="171536" y="190975"/>
                  <a:pt x="179064" y="189834"/>
                  <a:pt x="185368" y="189834"/>
                </a:cubicBezTo>
                <a:lnTo>
                  <a:pt x="185502" y="189834"/>
                </a:lnTo>
                <a:cubicBezTo>
                  <a:pt x="186190" y="189834"/>
                  <a:pt x="186962" y="189834"/>
                  <a:pt x="187466" y="190312"/>
                </a:cubicBezTo>
                <a:cubicBezTo>
                  <a:pt x="187869" y="190732"/>
                  <a:pt x="188070" y="191445"/>
                  <a:pt x="188070" y="192469"/>
                </a:cubicBezTo>
                <a:cubicBezTo>
                  <a:pt x="188070" y="194039"/>
                  <a:pt x="187407" y="196733"/>
                  <a:pt x="186618" y="197883"/>
                </a:cubicBezTo>
                <a:cubicBezTo>
                  <a:pt x="184402" y="195466"/>
                  <a:pt x="180827" y="194383"/>
                  <a:pt x="175103" y="194383"/>
                </a:cubicBezTo>
                <a:cubicBezTo>
                  <a:pt x="173374" y="194383"/>
                  <a:pt x="171343" y="194895"/>
                  <a:pt x="170243" y="195189"/>
                </a:cubicBezTo>
                <a:lnTo>
                  <a:pt x="169790" y="195281"/>
                </a:lnTo>
                <a:lnTo>
                  <a:pt x="169269" y="195415"/>
                </a:lnTo>
                <a:lnTo>
                  <a:pt x="172585" y="198739"/>
                </a:lnTo>
                <a:cubicBezTo>
                  <a:pt x="177679" y="203859"/>
                  <a:pt x="182094" y="208274"/>
                  <a:pt x="182094" y="211220"/>
                </a:cubicBezTo>
                <a:cubicBezTo>
                  <a:pt x="182094" y="212983"/>
                  <a:pt x="180374" y="215291"/>
                  <a:pt x="178779" y="216323"/>
                </a:cubicBezTo>
                <a:cubicBezTo>
                  <a:pt x="178443" y="210926"/>
                  <a:pt x="173021" y="203725"/>
                  <a:pt x="167750" y="199688"/>
                </a:cubicBezTo>
                <a:lnTo>
                  <a:pt x="167305" y="199352"/>
                </a:lnTo>
                <a:lnTo>
                  <a:pt x="167213" y="201240"/>
                </a:lnTo>
                <a:cubicBezTo>
                  <a:pt x="167138" y="202533"/>
                  <a:pt x="167028" y="204463"/>
                  <a:pt x="167028" y="206528"/>
                </a:cubicBezTo>
                <a:cubicBezTo>
                  <a:pt x="167028" y="216776"/>
                  <a:pt x="165988" y="218337"/>
                  <a:pt x="162454" y="218337"/>
                </a:cubicBezTo>
                <a:cubicBezTo>
                  <a:pt x="161909" y="218337"/>
                  <a:pt x="161078" y="218178"/>
                  <a:pt x="160557" y="217985"/>
                </a:cubicBezTo>
                <a:cubicBezTo>
                  <a:pt x="162555" y="215517"/>
                  <a:pt x="163344" y="212252"/>
                  <a:pt x="163344" y="206520"/>
                </a:cubicBezTo>
                <a:lnTo>
                  <a:pt x="163319" y="203867"/>
                </a:lnTo>
                <a:lnTo>
                  <a:pt x="163285" y="201736"/>
                </a:lnTo>
                <a:cubicBezTo>
                  <a:pt x="163285" y="199394"/>
                  <a:pt x="163528" y="197648"/>
                  <a:pt x="163721" y="196255"/>
                </a:cubicBezTo>
                <a:lnTo>
                  <a:pt x="163822" y="195466"/>
                </a:lnTo>
                <a:lnTo>
                  <a:pt x="163260" y="195382"/>
                </a:lnTo>
                <a:cubicBezTo>
                  <a:pt x="161606" y="195155"/>
                  <a:pt x="158526" y="194727"/>
                  <a:pt x="156176" y="194727"/>
                </a:cubicBezTo>
                <a:cubicBezTo>
                  <a:pt x="151123" y="194727"/>
                  <a:pt x="147707" y="195197"/>
                  <a:pt x="145223" y="197539"/>
                </a:cubicBezTo>
                <a:cubicBezTo>
                  <a:pt x="143595" y="196213"/>
                  <a:pt x="141907" y="193930"/>
                  <a:pt x="141907" y="192478"/>
                </a:cubicBezTo>
                <a:cubicBezTo>
                  <a:pt x="141907" y="190329"/>
                  <a:pt x="143234" y="190170"/>
                  <a:pt x="144971" y="190170"/>
                </a:cubicBezTo>
                <a:cubicBezTo>
                  <a:pt x="145861" y="190170"/>
                  <a:pt x="146675" y="190296"/>
                  <a:pt x="147808" y="190438"/>
                </a:cubicBezTo>
                <a:cubicBezTo>
                  <a:pt x="149982" y="190757"/>
                  <a:pt x="153247" y="191244"/>
                  <a:pt x="159970" y="191244"/>
                </a:cubicBezTo>
                <a:lnTo>
                  <a:pt x="160389" y="191244"/>
                </a:lnTo>
                <a:lnTo>
                  <a:pt x="160263" y="190824"/>
                </a:lnTo>
                <a:cubicBezTo>
                  <a:pt x="158560" y="185931"/>
                  <a:pt x="153876" y="178814"/>
                  <a:pt x="146373" y="169657"/>
                </a:cubicBezTo>
                <a:cubicBezTo>
                  <a:pt x="147036" y="167206"/>
                  <a:pt x="147707" y="165603"/>
                  <a:pt x="150066" y="165603"/>
                </a:cubicBezTo>
                <a:close/>
                <a:moveTo>
                  <a:pt x="85278" y="190824"/>
                </a:moveTo>
                <a:lnTo>
                  <a:pt x="85136" y="191244"/>
                </a:lnTo>
                <a:lnTo>
                  <a:pt x="85555" y="191244"/>
                </a:lnTo>
                <a:cubicBezTo>
                  <a:pt x="92278" y="191244"/>
                  <a:pt x="95552" y="190757"/>
                  <a:pt x="97725" y="190438"/>
                </a:cubicBezTo>
                <a:cubicBezTo>
                  <a:pt x="98859" y="190296"/>
                  <a:pt x="99673" y="190170"/>
                  <a:pt x="100554" y="190170"/>
                </a:cubicBezTo>
                <a:cubicBezTo>
                  <a:pt x="102291" y="190170"/>
                  <a:pt x="103626" y="190329"/>
                  <a:pt x="103626" y="192478"/>
                </a:cubicBezTo>
                <a:cubicBezTo>
                  <a:pt x="103626" y="193930"/>
                  <a:pt x="101939" y="196213"/>
                  <a:pt x="100311" y="197539"/>
                </a:cubicBezTo>
                <a:cubicBezTo>
                  <a:pt x="97826" y="195197"/>
                  <a:pt x="94393" y="194727"/>
                  <a:pt x="89357" y="194727"/>
                </a:cubicBezTo>
                <a:cubicBezTo>
                  <a:pt x="86999" y="194727"/>
                  <a:pt x="83927" y="195155"/>
                  <a:pt x="82265" y="195382"/>
                </a:cubicBezTo>
                <a:lnTo>
                  <a:pt x="82005" y="195415"/>
                </a:lnTo>
                <a:lnTo>
                  <a:pt x="81711" y="195466"/>
                </a:lnTo>
                <a:lnTo>
                  <a:pt x="81812" y="196255"/>
                </a:lnTo>
                <a:cubicBezTo>
                  <a:pt x="82005" y="197648"/>
                  <a:pt x="82248" y="199394"/>
                  <a:pt x="82248" y="201736"/>
                </a:cubicBezTo>
                <a:lnTo>
                  <a:pt x="82223" y="203867"/>
                </a:lnTo>
                <a:lnTo>
                  <a:pt x="82198" y="206520"/>
                </a:lnTo>
                <a:cubicBezTo>
                  <a:pt x="82198" y="212252"/>
                  <a:pt x="82979" y="215517"/>
                  <a:pt x="84976" y="217985"/>
                </a:cubicBezTo>
                <a:cubicBezTo>
                  <a:pt x="84456" y="218178"/>
                  <a:pt x="83625" y="218337"/>
                  <a:pt x="83079" y="218337"/>
                </a:cubicBezTo>
                <a:cubicBezTo>
                  <a:pt x="79546" y="218337"/>
                  <a:pt x="78513" y="216776"/>
                  <a:pt x="78513" y="206528"/>
                </a:cubicBezTo>
                <a:cubicBezTo>
                  <a:pt x="78513" y="204463"/>
                  <a:pt x="78396" y="202533"/>
                  <a:pt x="78320" y="201240"/>
                </a:cubicBezTo>
                <a:lnTo>
                  <a:pt x="78228" y="199344"/>
                </a:lnTo>
                <a:lnTo>
                  <a:pt x="77775" y="199688"/>
                </a:lnTo>
                <a:cubicBezTo>
                  <a:pt x="72512" y="203725"/>
                  <a:pt x="67082" y="210926"/>
                  <a:pt x="66754" y="216323"/>
                </a:cubicBezTo>
                <a:cubicBezTo>
                  <a:pt x="65160" y="215291"/>
                  <a:pt x="63447" y="212983"/>
                  <a:pt x="63447" y="211220"/>
                </a:cubicBezTo>
                <a:cubicBezTo>
                  <a:pt x="63447" y="208274"/>
                  <a:pt x="67854" y="203859"/>
                  <a:pt x="72949" y="198739"/>
                </a:cubicBezTo>
                <a:lnTo>
                  <a:pt x="75886" y="195802"/>
                </a:lnTo>
                <a:lnTo>
                  <a:pt x="76256" y="195415"/>
                </a:lnTo>
                <a:lnTo>
                  <a:pt x="75290" y="195189"/>
                </a:lnTo>
                <a:cubicBezTo>
                  <a:pt x="74191" y="194895"/>
                  <a:pt x="72160" y="194383"/>
                  <a:pt x="70431" y="194383"/>
                </a:cubicBezTo>
                <a:cubicBezTo>
                  <a:pt x="64698" y="194383"/>
                  <a:pt x="61131" y="195466"/>
                  <a:pt x="58915" y="197883"/>
                </a:cubicBezTo>
                <a:cubicBezTo>
                  <a:pt x="58118" y="196733"/>
                  <a:pt x="57455" y="194039"/>
                  <a:pt x="57455" y="192469"/>
                </a:cubicBezTo>
                <a:cubicBezTo>
                  <a:pt x="57455" y="191445"/>
                  <a:pt x="57656" y="190732"/>
                  <a:pt x="58059" y="190312"/>
                </a:cubicBezTo>
                <a:cubicBezTo>
                  <a:pt x="58563" y="189834"/>
                  <a:pt x="59335" y="189834"/>
                  <a:pt x="60015" y="189834"/>
                </a:cubicBezTo>
                <a:lnTo>
                  <a:pt x="60166" y="189834"/>
                </a:lnTo>
                <a:cubicBezTo>
                  <a:pt x="66461" y="189834"/>
                  <a:pt x="74006" y="190975"/>
                  <a:pt x="76944" y="191445"/>
                </a:cubicBezTo>
                <a:lnTo>
                  <a:pt x="77112" y="191487"/>
                </a:lnTo>
                <a:lnTo>
                  <a:pt x="77229" y="191345"/>
                </a:lnTo>
                <a:cubicBezTo>
                  <a:pt x="77733" y="190656"/>
                  <a:pt x="89743" y="174592"/>
                  <a:pt x="92866" y="166073"/>
                </a:cubicBezTo>
                <a:cubicBezTo>
                  <a:pt x="93588" y="165804"/>
                  <a:pt x="94209" y="165603"/>
                  <a:pt x="95459" y="165603"/>
                </a:cubicBezTo>
                <a:cubicBezTo>
                  <a:pt x="97826" y="165603"/>
                  <a:pt x="98489" y="167206"/>
                  <a:pt x="99161" y="169657"/>
                </a:cubicBezTo>
                <a:cubicBezTo>
                  <a:pt x="91657" y="178814"/>
                  <a:pt x="86974" y="185931"/>
                  <a:pt x="85278" y="190824"/>
                </a:cubicBezTo>
                <a:close/>
                <a:moveTo>
                  <a:pt x="52822" y="46738"/>
                </a:moveTo>
                <a:cubicBezTo>
                  <a:pt x="52822" y="34727"/>
                  <a:pt x="61517" y="25226"/>
                  <a:pt x="64581" y="22548"/>
                </a:cubicBezTo>
                <a:cubicBezTo>
                  <a:pt x="65319" y="22733"/>
                  <a:pt x="66049" y="22901"/>
                  <a:pt x="66788" y="23060"/>
                </a:cubicBezTo>
                <a:cubicBezTo>
                  <a:pt x="63531" y="27047"/>
                  <a:pt x="57782" y="33728"/>
                  <a:pt x="57782" y="42583"/>
                </a:cubicBezTo>
                <a:cubicBezTo>
                  <a:pt x="57782" y="60158"/>
                  <a:pt x="76491" y="75426"/>
                  <a:pt x="97667" y="75426"/>
                </a:cubicBezTo>
                <a:cubicBezTo>
                  <a:pt x="97532" y="76928"/>
                  <a:pt x="97457" y="78514"/>
                  <a:pt x="97457" y="80143"/>
                </a:cubicBezTo>
                <a:cubicBezTo>
                  <a:pt x="97457" y="82736"/>
                  <a:pt x="97600" y="85153"/>
                  <a:pt x="97860" y="87428"/>
                </a:cubicBezTo>
                <a:cubicBezTo>
                  <a:pt x="73914" y="87285"/>
                  <a:pt x="52822" y="67763"/>
                  <a:pt x="52822" y="46738"/>
                </a:cubicBezTo>
                <a:close/>
                <a:moveTo>
                  <a:pt x="213451" y="83760"/>
                </a:moveTo>
                <a:cubicBezTo>
                  <a:pt x="224203" y="100824"/>
                  <a:pt x="232605" y="100538"/>
                  <a:pt x="245312" y="100538"/>
                </a:cubicBezTo>
                <a:cubicBezTo>
                  <a:pt x="234804" y="92447"/>
                  <a:pt x="227854" y="82090"/>
                  <a:pt x="224547" y="76811"/>
                </a:cubicBezTo>
                <a:lnTo>
                  <a:pt x="204916" y="45269"/>
                </a:lnTo>
                <a:cubicBezTo>
                  <a:pt x="202993" y="35533"/>
                  <a:pt x="197983" y="26426"/>
                  <a:pt x="190471" y="19653"/>
                </a:cubicBezTo>
                <a:cubicBezTo>
                  <a:pt x="192997" y="18696"/>
                  <a:pt x="195095" y="17689"/>
                  <a:pt x="196363" y="16723"/>
                </a:cubicBezTo>
                <a:cubicBezTo>
                  <a:pt x="183546" y="16723"/>
                  <a:pt x="170847" y="10193"/>
                  <a:pt x="163864" y="10193"/>
                </a:cubicBezTo>
                <a:cubicBezTo>
                  <a:pt x="159365" y="10193"/>
                  <a:pt x="156478" y="12888"/>
                  <a:pt x="156478" y="16455"/>
                </a:cubicBezTo>
                <a:cubicBezTo>
                  <a:pt x="156764" y="20425"/>
                  <a:pt x="160834" y="24462"/>
                  <a:pt x="168355" y="24462"/>
                </a:cubicBezTo>
                <a:cubicBezTo>
                  <a:pt x="170067" y="24462"/>
                  <a:pt x="172241" y="24235"/>
                  <a:pt x="174641" y="23841"/>
                </a:cubicBezTo>
                <a:cubicBezTo>
                  <a:pt x="178712" y="29540"/>
                  <a:pt x="181994" y="34693"/>
                  <a:pt x="181994" y="42046"/>
                </a:cubicBezTo>
                <a:cubicBezTo>
                  <a:pt x="181994" y="55844"/>
                  <a:pt x="165551" y="66613"/>
                  <a:pt x="148958" y="66613"/>
                </a:cubicBezTo>
                <a:cubicBezTo>
                  <a:pt x="148018" y="66613"/>
                  <a:pt x="147128" y="66571"/>
                  <a:pt x="146196" y="66504"/>
                </a:cubicBezTo>
                <a:cubicBezTo>
                  <a:pt x="144686" y="63088"/>
                  <a:pt x="139692" y="57338"/>
                  <a:pt x="139692" y="50800"/>
                </a:cubicBezTo>
                <a:cubicBezTo>
                  <a:pt x="139692" y="39830"/>
                  <a:pt x="146818" y="30874"/>
                  <a:pt x="146818" y="20005"/>
                </a:cubicBezTo>
                <a:cubicBezTo>
                  <a:pt x="146818" y="13257"/>
                  <a:pt x="143536" y="9086"/>
                  <a:pt x="142268" y="7340"/>
                </a:cubicBezTo>
                <a:cubicBezTo>
                  <a:pt x="144308" y="5443"/>
                  <a:pt x="146549" y="3101"/>
                  <a:pt x="147053" y="1506"/>
                </a:cubicBezTo>
                <a:cubicBezTo>
                  <a:pt x="145877" y="2018"/>
                  <a:pt x="144476" y="2094"/>
                  <a:pt x="142419" y="2094"/>
                </a:cubicBezTo>
                <a:cubicBezTo>
                  <a:pt x="134471" y="2094"/>
                  <a:pt x="127991" y="4"/>
                  <a:pt x="121663" y="4"/>
                </a:cubicBezTo>
                <a:cubicBezTo>
                  <a:pt x="118062" y="4"/>
                  <a:pt x="117089" y="1129"/>
                  <a:pt x="117089" y="2195"/>
                </a:cubicBezTo>
                <a:cubicBezTo>
                  <a:pt x="117089" y="2581"/>
                  <a:pt x="117147" y="2984"/>
                  <a:pt x="117248" y="3177"/>
                </a:cubicBezTo>
                <a:cubicBezTo>
                  <a:pt x="115905" y="2640"/>
                  <a:pt x="114646" y="2304"/>
                  <a:pt x="113144" y="2018"/>
                </a:cubicBezTo>
                <a:cubicBezTo>
                  <a:pt x="111281" y="1666"/>
                  <a:pt x="109275" y="1481"/>
                  <a:pt x="107134" y="1481"/>
                </a:cubicBezTo>
                <a:cubicBezTo>
                  <a:pt x="99446" y="1481"/>
                  <a:pt x="96727" y="4721"/>
                  <a:pt x="96727" y="7491"/>
                </a:cubicBezTo>
                <a:cubicBezTo>
                  <a:pt x="96727" y="9833"/>
                  <a:pt x="98556" y="14113"/>
                  <a:pt x="100646" y="17378"/>
                </a:cubicBezTo>
                <a:cubicBezTo>
                  <a:pt x="103643" y="15867"/>
                  <a:pt x="107235" y="14835"/>
                  <a:pt x="108880" y="14835"/>
                </a:cubicBezTo>
                <a:cubicBezTo>
                  <a:pt x="112951" y="14835"/>
                  <a:pt x="116585" y="18738"/>
                  <a:pt x="118499" y="23354"/>
                </a:cubicBezTo>
                <a:cubicBezTo>
                  <a:pt x="115763" y="23690"/>
                  <a:pt x="115234" y="23816"/>
                  <a:pt x="112464" y="23816"/>
                </a:cubicBezTo>
                <a:cubicBezTo>
                  <a:pt x="104986" y="23816"/>
                  <a:pt x="99891" y="21121"/>
                  <a:pt x="98850" y="21121"/>
                </a:cubicBezTo>
                <a:cubicBezTo>
                  <a:pt x="98749" y="21121"/>
                  <a:pt x="98548" y="21172"/>
                  <a:pt x="98548" y="21331"/>
                </a:cubicBezTo>
                <a:cubicBezTo>
                  <a:pt x="98548" y="22389"/>
                  <a:pt x="100663" y="25175"/>
                  <a:pt x="104843" y="26703"/>
                </a:cubicBezTo>
                <a:cubicBezTo>
                  <a:pt x="110349" y="28734"/>
                  <a:pt x="118599" y="29573"/>
                  <a:pt x="119976" y="29800"/>
                </a:cubicBezTo>
                <a:cubicBezTo>
                  <a:pt x="119976" y="30043"/>
                  <a:pt x="118583" y="32662"/>
                  <a:pt x="117022" y="33157"/>
                </a:cubicBezTo>
                <a:cubicBezTo>
                  <a:pt x="116686" y="33266"/>
                  <a:pt x="116434" y="33283"/>
                  <a:pt x="116048" y="33199"/>
                </a:cubicBezTo>
                <a:cubicBezTo>
                  <a:pt x="110299" y="32058"/>
                  <a:pt x="108687" y="31571"/>
                  <a:pt x="101393" y="28784"/>
                </a:cubicBezTo>
                <a:cubicBezTo>
                  <a:pt x="101167" y="28701"/>
                  <a:pt x="101041" y="28843"/>
                  <a:pt x="101041" y="29078"/>
                </a:cubicBezTo>
                <a:cubicBezTo>
                  <a:pt x="101041" y="31982"/>
                  <a:pt x="108511" y="38370"/>
                  <a:pt x="115200" y="40820"/>
                </a:cubicBezTo>
                <a:cubicBezTo>
                  <a:pt x="109610" y="47988"/>
                  <a:pt x="102627" y="55316"/>
                  <a:pt x="99337" y="66504"/>
                </a:cubicBezTo>
                <a:cubicBezTo>
                  <a:pt x="98405" y="66571"/>
                  <a:pt x="97507" y="66613"/>
                  <a:pt x="96567" y="66613"/>
                </a:cubicBezTo>
                <a:cubicBezTo>
                  <a:pt x="79974" y="66613"/>
                  <a:pt x="63531" y="55844"/>
                  <a:pt x="63531" y="42046"/>
                </a:cubicBezTo>
                <a:cubicBezTo>
                  <a:pt x="63531" y="34693"/>
                  <a:pt x="66830" y="29540"/>
                  <a:pt x="70901" y="23841"/>
                </a:cubicBezTo>
                <a:cubicBezTo>
                  <a:pt x="73293" y="24235"/>
                  <a:pt x="75467" y="24462"/>
                  <a:pt x="77170" y="24462"/>
                </a:cubicBezTo>
                <a:cubicBezTo>
                  <a:pt x="84691" y="24462"/>
                  <a:pt x="88761" y="20425"/>
                  <a:pt x="89064" y="16455"/>
                </a:cubicBezTo>
                <a:cubicBezTo>
                  <a:pt x="89064" y="12888"/>
                  <a:pt x="86176" y="10193"/>
                  <a:pt x="81669" y="10193"/>
                </a:cubicBezTo>
                <a:cubicBezTo>
                  <a:pt x="74686" y="10193"/>
                  <a:pt x="61987" y="16723"/>
                  <a:pt x="49162" y="16723"/>
                </a:cubicBezTo>
                <a:cubicBezTo>
                  <a:pt x="50430" y="17689"/>
                  <a:pt x="52528" y="18696"/>
                  <a:pt x="55046" y="19653"/>
                </a:cubicBezTo>
                <a:cubicBezTo>
                  <a:pt x="47542" y="26426"/>
                  <a:pt x="42532" y="35533"/>
                  <a:pt x="40609" y="45269"/>
                </a:cubicBezTo>
                <a:lnTo>
                  <a:pt x="20994" y="76811"/>
                </a:lnTo>
                <a:cubicBezTo>
                  <a:pt x="17688" y="82090"/>
                  <a:pt x="10713" y="92447"/>
                  <a:pt x="213" y="100538"/>
                </a:cubicBezTo>
                <a:cubicBezTo>
                  <a:pt x="12912" y="100538"/>
                  <a:pt x="21330" y="100824"/>
                  <a:pt x="32074" y="83760"/>
                </a:cubicBezTo>
                <a:lnTo>
                  <a:pt x="42137" y="67595"/>
                </a:lnTo>
                <a:cubicBezTo>
                  <a:pt x="42884" y="69693"/>
                  <a:pt x="43799" y="71741"/>
                  <a:pt x="44873" y="73739"/>
                </a:cubicBezTo>
                <a:lnTo>
                  <a:pt x="24864" y="105885"/>
                </a:lnTo>
                <a:cubicBezTo>
                  <a:pt x="21532" y="111223"/>
                  <a:pt x="14641" y="121488"/>
                  <a:pt x="4082" y="129621"/>
                </a:cubicBezTo>
                <a:cubicBezTo>
                  <a:pt x="16781" y="129621"/>
                  <a:pt x="25208" y="129915"/>
                  <a:pt x="35943" y="112860"/>
                </a:cubicBezTo>
                <a:lnTo>
                  <a:pt x="53174" y="85170"/>
                </a:lnTo>
                <a:cubicBezTo>
                  <a:pt x="54450" y="86555"/>
                  <a:pt x="55818" y="87898"/>
                  <a:pt x="57245" y="89191"/>
                </a:cubicBezTo>
                <a:lnTo>
                  <a:pt x="32938" y="128261"/>
                </a:lnTo>
                <a:cubicBezTo>
                  <a:pt x="29598" y="133599"/>
                  <a:pt x="22732" y="143839"/>
                  <a:pt x="12165" y="151972"/>
                </a:cubicBezTo>
                <a:cubicBezTo>
                  <a:pt x="24864" y="151972"/>
                  <a:pt x="33274" y="152283"/>
                  <a:pt x="44017" y="135219"/>
                </a:cubicBezTo>
                <a:lnTo>
                  <a:pt x="67720" y="97122"/>
                </a:lnTo>
                <a:cubicBezTo>
                  <a:pt x="69281" y="98113"/>
                  <a:pt x="70875" y="99069"/>
                  <a:pt x="72529" y="99984"/>
                </a:cubicBezTo>
                <a:lnTo>
                  <a:pt x="43597" y="146458"/>
                </a:lnTo>
                <a:cubicBezTo>
                  <a:pt x="40265" y="151804"/>
                  <a:pt x="33400" y="162019"/>
                  <a:pt x="22824" y="170169"/>
                </a:cubicBezTo>
                <a:cubicBezTo>
                  <a:pt x="35532" y="170169"/>
                  <a:pt x="43942" y="170462"/>
                  <a:pt x="54685" y="153416"/>
                </a:cubicBezTo>
                <a:lnTo>
                  <a:pt x="84473" y="105532"/>
                </a:lnTo>
                <a:cubicBezTo>
                  <a:pt x="86235" y="106212"/>
                  <a:pt x="88023" y="106867"/>
                  <a:pt x="89844" y="107446"/>
                </a:cubicBezTo>
                <a:lnTo>
                  <a:pt x="56187" y="161540"/>
                </a:lnTo>
                <a:cubicBezTo>
                  <a:pt x="52889" y="166811"/>
                  <a:pt x="45872" y="177202"/>
                  <a:pt x="35422" y="185251"/>
                </a:cubicBezTo>
                <a:cubicBezTo>
                  <a:pt x="48113" y="185251"/>
                  <a:pt x="56531" y="185537"/>
                  <a:pt x="67275" y="168498"/>
                </a:cubicBezTo>
                <a:lnTo>
                  <a:pt x="103147" y="110845"/>
                </a:lnTo>
                <a:cubicBezTo>
                  <a:pt x="103508" y="110912"/>
                  <a:pt x="103878" y="110971"/>
                  <a:pt x="104230" y="111047"/>
                </a:cubicBezTo>
                <a:cubicBezTo>
                  <a:pt x="105204" y="114161"/>
                  <a:pt x="105884" y="117056"/>
                  <a:pt x="105884" y="119969"/>
                </a:cubicBezTo>
                <a:cubicBezTo>
                  <a:pt x="105884" y="138073"/>
                  <a:pt x="94049" y="154087"/>
                  <a:pt x="79839" y="166425"/>
                </a:cubicBezTo>
                <a:cubicBezTo>
                  <a:pt x="80754" y="166836"/>
                  <a:pt x="82332" y="166962"/>
                  <a:pt x="83801" y="166962"/>
                </a:cubicBezTo>
                <a:cubicBezTo>
                  <a:pt x="86730" y="166962"/>
                  <a:pt x="88619" y="166811"/>
                  <a:pt x="89953" y="166576"/>
                </a:cubicBezTo>
                <a:cubicBezTo>
                  <a:pt x="86655" y="174088"/>
                  <a:pt x="79596" y="183791"/>
                  <a:pt x="76021" y="188810"/>
                </a:cubicBezTo>
                <a:cubicBezTo>
                  <a:pt x="71371" y="187971"/>
                  <a:pt x="64597" y="187316"/>
                  <a:pt x="60166" y="187316"/>
                </a:cubicBezTo>
                <a:cubicBezTo>
                  <a:pt x="55524" y="187316"/>
                  <a:pt x="55004" y="190035"/>
                  <a:pt x="55004" y="192469"/>
                </a:cubicBezTo>
                <a:cubicBezTo>
                  <a:pt x="55004" y="196700"/>
                  <a:pt x="56968" y="200057"/>
                  <a:pt x="59268" y="201937"/>
                </a:cubicBezTo>
                <a:cubicBezTo>
                  <a:pt x="60124" y="199772"/>
                  <a:pt x="61861" y="196884"/>
                  <a:pt x="70431" y="196884"/>
                </a:cubicBezTo>
                <a:cubicBezTo>
                  <a:pt x="70590" y="196884"/>
                  <a:pt x="70884" y="196901"/>
                  <a:pt x="71287" y="196935"/>
                </a:cubicBezTo>
                <a:cubicBezTo>
                  <a:pt x="68786" y="199730"/>
                  <a:pt x="60938" y="206092"/>
                  <a:pt x="60938" y="211220"/>
                </a:cubicBezTo>
                <a:cubicBezTo>
                  <a:pt x="60938" y="214611"/>
                  <a:pt x="64648" y="219697"/>
                  <a:pt x="69533" y="219697"/>
                </a:cubicBezTo>
                <a:cubicBezTo>
                  <a:pt x="69247" y="218606"/>
                  <a:pt x="69289" y="217599"/>
                  <a:pt x="69289" y="216843"/>
                </a:cubicBezTo>
                <a:cubicBezTo>
                  <a:pt x="69289" y="212689"/>
                  <a:pt x="72949" y="207829"/>
                  <a:pt x="76037" y="204447"/>
                </a:cubicBezTo>
                <a:cubicBezTo>
                  <a:pt x="75945" y="205454"/>
                  <a:pt x="75995" y="205345"/>
                  <a:pt x="75995" y="206528"/>
                </a:cubicBezTo>
                <a:cubicBezTo>
                  <a:pt x="75995" y="216340"/>
                  <a:pt x="76877" y="220847"/>
                  <a:pt x="83079" y="220847"/>
                </a:cubicBezTo>
                <a:cubicBezTo>
                  <a:pt x="86126" y="220847"/>
                  <a:pt x="88224" y="219168"/>
                  <a:pt x="88946" y="218665"/>
                </a:cubicBezTo>
                <a:cubicBezTo>
                  <a:pt x="84917" y="214947"/>
                  <a:pt x="84708" y="212017"/>
                  <a:pt x="84708" y="206520"/>
                </a:cubicBezTo>
                <a:cubicBezTo>
                  <a:pt x="84724" y="205084"/>
                  <a:pt x="84724" y="203683"/>
                  <a:pt x="84750" y="201752"/>
                </a:cubicBezTo>
                <a:cubicBezTo>
                  <a:pt x="84758" y="200493"/>
                  <a:pt x="84741" y="198823"/>
                  <a:pt x="84531" y="197623"/>
                </a:cubicBezTo>
                <a:cubicBezTo>
                  <a:pt x="86764" y="197312"/>
                  <a:pt x="87654" y="197312"/>
                  <a:pt x="89357" y="197312"/>
                </a:cubicBezTo>
                <a:cubicBezTo>
                  <a:pt x="89357" y="197312"/>
                  <a:pt x="98170" y="196616"/>
                  <a:pt x="100294" y="201207"/>
                </a:cubicBezTo>
                <a:cubicBezTo>
                  <a:pt x="102686" y="199016"/>
                  <a:pt x="106161" y="195902"/>
                  <a:pt x="106161" y="192478"/>
                </a:cubicBezTo>
                <a:cubicBezTo>
                  <a:pt x="106161" y="190212"/>
                  <a:pt x="105095" y="187652"/>
                  <a:pt x="100554" y="187652"/>
                </a:cubicBezTo>
                <a:cubicBezTo>
                  <a:pt x="98833" y="187652"/>
                  <a:pt x="93428" y="188709"/>
                  <a:pt x="88904" y="188709"/>
                </a:cubicBezTo>
                <a:cubicBezTo>
                  <a:pt x="90121" y="185998"/>
                  <a:pt x="95526" y="178050"/>
                  <a:pt x="100218" y="172292"/>
                </a:cubicBezTo>
                <a:cubicBezTo>
                  <a:pt x="100932" y="174516"/>
                  <a:pt x="102031" y="176942"/>
                  <a:pt x="104499" y="178914"/>
                </a:cubicBezTo>
                <a:cubicBezTo>
                  <a:pt x="104826" y="175213"/>
                  <a:pt x="107000" y="163479"/>
                  <a:pt x="112766" y="156622"/>
                </a:cubicBezTo>
                <a:cubicBezTo>
                  <a:pt x="113438" y="161255"/>
                  <a:pt x="114352" y="166006"/>
                  <a:pt x="114352" y="176035"/>
                </a:cubicBezTo>
                <a:cubicBezTo>
                  <a:pt x="114352" y="200418"/>
                  <a:pt x="108511" y="218421"/>
                  <a:pt x="96114" y="221854"/>
                </a:cubicBezTo>
                <a:cubicBezTo>
                  <a:pt x="97734" y="224666"/>
                  <a:pt x="101133" y="227201"/>
                  <a:pt x="104675" y="227201"/>
                </a:cubicBezTo>
                <a:cubicBezTo>
                  <a:pt x="109207" y="227201"/>
                  <a:pt x="111675" y="222064"/>
                  <a:pt x="114201" y="217204"/>
                </a:cubicBezTo>
                <a:cubicBezTo>
                  <a:pt x="115511" y="220788"/>
                  <a:pt x="119128" y="229568"/>
                  <a:pt x="122763" y="229568"/>
                </a:cubicBezTo>
                <a:cubicBezTo>
                  <a:pt x="126388" y="229568"/>
                  <a:pt x="130014" y="220788"/>
                  <a:pt x="131324" y="217204"/>
                </a:cubicBezTo>
                <a:cubicBezTo>
                  <a:pt x="133842" y="222064"/>
                  <a:pt x="136309" y="227201"/>
                  <a:pt x="140850" y="227201"/>
                </a:cubicBezTo>
                <a:cubicBezTo>
                  <a:pt x="144383" y="227201"/>
                  <a:pt x="147800" y="224666"/>
                  <a:pt x="149411" y="221854"/>
                </a:cubicBezTo>
                <a:cubicBezTo>
                  <a:pt x="137023" y="218421"/>
                  <a:pt x="131181" y="200418"/>
                  <a:pt x="131181" y="176035"/>
                </a:cubicBezTo>
                <a:cubicBezTo>
                  <a:pt x="131181" y="166006"/>
                  <a:pt x="132079" y="161255"/>
                  <a:pt x="132759" y="156622"/>
                </a:cubicBezTo>
                <a:cubicBezTo>
                  <a:pt x="138525" y="163479"/>
                  <a:pt x="140699" y="175213"/>
                  <a:pt x="141026" y="178914"/>
                </a:cubicBezTo>
                <a:cubicBezTo>
                  <a:pt x="143494" y="176942"/>
                  <a:pt x="144610" y="174516"/>
                  <a:pt x="145315" y="172292"/>
                </a:cubicBezTo>
                <a:cubicBezTo>
                  <a:pt x="149990" y="178050"/>
                  <a:pt x="155412" y="185998"/>
                  <a:pt x="156629" y="188709"/>
                </a:cubicBezTo>
                <a:cubicBezTo>
                  <a:pt x="152105" y="188709"/>
                  <a:pt x="146692" y="187652"/>
                  <a:pt x="144971" y="187652"/>
                </a:cubicBezTo>
                <a:cubicBezTo>
                  <a:pt x="140439" y="187652"/>
                  <a:pt x="139373" y="190212"/>
                  <a:pt x="139373" y="192478"/>
                </a:cubicBezTo>
                <a:cubicBezTo>
                  <a:pt x="139373" y="195902"/>
                  <a:pt x="142839" y="199016"/>
                  <a:pt x="145231" y="201207"/>
                </a:cubicBezTo>
                <a:cubicBezTo>
                  <a:pt x="147346" y="196616"/>
                  <a:pt x="156176" y="197312"/>
                  <a:pt x="156176" y="197312"/>
                </a:cubicBezTo>
                <a:cubicBezTo>
                  <a:pt x="157880" y="197312"/>
                  <a:pt x="158778" y="197312"/>
                  <a:pt x="161002" y="197623"/>
                </a:cubicBezTo>
                <a:cubicBezTo>
                  <a:pt x="160792" y="198823"/>
                  <a:pt x="160775" y="200493"/>
                  <a:pt x="160792" y="201752"/>
                </a:cubicBezTo>
                <a:cubicBezTo>
                  <a:pt x="160809" y="203683"/>
                  <a:pt x="160817" y="205084"/>
                  <a:pt x="160817" y="206520"/>
                </a:cubicBezTo>
                <a:cubicBezTo>
                  <a:pt x="160817" y="212017"/>
                  <a:pt x="160616" y="214947"/>
                  <a:pt x="156587" y="218665"/>
                </a:cubicBezTo>
                <a:cubicBezTo>
                  <a:pt x="157309" y="219168"/>
                  <a:pt x="159407" y="220847"/>
                  <a:pt x="162454" y="220847"/>
                </a:cubicBezTo>
                <a:cubicBezTo>
                  <a:pt x="168657" y="220847"/>
                  <a:pt x="169546" y="216340"/>
                  <a:pt x="169546" y="206528"/>
                </a:cubicBezTo>
                <a:cubicBezTo>
                  <a:pt x="169546" y="205345"/>
                  <a:pt x="169580" y="205454"/>
                  <a:pt x="169496" y="204447"/>
                </a:cubicBezTo>
                <a:cubicBezTo>
                  <a:pt x="172585" y="207829"/>
                  <a:pt x="176253" y="212689"/>
                  <a:pt x="176253" y="216843"/>
                </a:cubicBezTo>
                <a:cubicBezTo>
                  <a:pt x="176253" y="217599"/>
                  <a:pt x="176295" y="218606"/>
                  <a:pt x="175992" y="219697"/>
                </a:cubicBezTo>
                <a:cubicBezTo>
                  <a:pt x="180886" y="219697"/>
                  <a:pt x="184595" y="214611"/>
                  <a:pt x="184595" y="211220"/>
                </a:cubicBezTo>
                <a:cubicBezTo>
                  <a:pt x="184595" y="206092"/>
                  <a:pt x="176748" y="199730"/>
                  <a:pt x="174238" y="196935"/>
                </a:cubicBezTo>
                <a:cubicBezTo>
                  <a:pt x="174658" y="196901"/>
                  <a:pt x="174935" y="196884"/>
                  <a:pt x="175103" y="196884"/>
                </a:cubicBezTo>
                <a:cubicBezTo>
                  <a:pt x="183672" y="196884"/>
                  <a:pt x="185401" y="199772"/>
                  <a:pt x="186266" y="201937"/>
                </a:cubicBezTo>
                <a:cubicBezTo>
                  <a:pt x="188549" y="200057"/>
                  <a:pt x="190521" y="196700"/>
                  <a:pt x="190521" y="192469"/>
                </a:cubicBezTo>
                <a:cubicBezTo>
                  <a:pt x="190521" y="190035"/>
                  <a:pt x="190001" y="187316"/>
                  <a:pt x="185368" y="187316"/>
                </a:cubicBezTo>
                <a:cubicBezTo>
                  <a:pt x="180936" y="187316"/>
                  <a:pt x="174171" y="187971"/>
                  <a:pt x="169513" y="188810"/>
                </a:cubicBezTo>
                <a:cubicBezTo>
                  <a:pt x="165937" y="183791"/>
                  <a:pt x="158879" y="174088"/>
                  <a:pt x="155580" y="166576"/>
                </a:cubicBezTo>
                <a:cubicBezTo>
                  <a:pt x="156906" y="166811"/>
                  <a:pt x="158811" y="166962"/>
                  <a:pt x="161732" y="166962"/>
                </a:cubicBezTo>
                <a:cubicBezTo>
                  <a:pt x="163201" y="166962"/>
                  <a:pt x="164787" y="166836"/>
                  <a:pt x="165694" y="166425"/>
                </a:cubicBezTo>
                <a:cubicBezTo>
                  <a:pt x="151484" y="154087"/>
                  <a:pt x="139641" y="138073"/>
                  <a:pt x="139641" y="119969"/>
                </a:cubicBezTo>
                <a:cubicBezTo>
                  <a:pt x="139641" y="117056"/>
                  <a:pt x="140330" y="114161"/>
                  <a:pt x="141295" y="111047"/>
                </a:cubicBezTo>
                <a:cubicBezTo>
                  <a:pt x="141656" y="110971"/>
                  <a:pt x="142025" y="110912"/>
                  <a:pt x="142377" y="110845"/>
                </a:cubicBezTo>
                <a:lnTo>
                  <a:pt x="178250" y="168498"/>
                </a:lnTo>
                <a:cubicBezTo>
                  <a:pt x="188994" y="185537"/>
                  <a:pt x="197420" y="185251"/>
                  <a:pt x="210103" y="185251"/>
                </a:cubicBezTo>
                <a:cubicBezTo>
                  <a:pt x="199653" y="177202"/>
                  <a:pt x="192628" y="166811"/>
                  <a:pt x="189354" y="161540"/>
                </a:cubicBezTo>
                <a:lnTo>
                  <a:pt x="155689" y="107446"/>
                </a:lnTo>
                <a:cubicBezTo>
                  <a:pt x="157511" y="106867"/>
                  <a:pt x="159298" y="106212"/>
                  <a:pt x="161061" y="105532"/>
                </a:cubicBezTo>
                <a:lnTo>
                  <a:pt x="190840" y="153416"/>
                </a:lnTo>
                <a:cubicBezTo>
                  <a:pt x="201583" y="170462"/>
                  <a:pt x="210002" y="170169"/>
                  <a:pt x="222701" y="170169"/>
                </a:cubicBezTo>
                <a:cubicBezTo>
                  <a:pt x="212134" y="162019"/>
                  <a:pt x="205268" y="151804"/>
                  <a:pt x="201928" y="146458"/>
                </a:cubicBezTo>
                <a:lnTo>
                  <a:pt x="173004" y="99984"/>
                </a:lnTo>
                <a:cubicBezTo>
                  <a:pt x="174658" y="99069"/>
                  <a:pt x="176261" y="98113"/>
                  <a:pt x="177805" y="97122"/>
                </a:cubicBezTo>
                <a:lnTo>
                  <a:pt x="201508" y="135219"/>
                </a:lnTo>
                <a:cubicBezTo>
                  <a:pt x="212260" y="152283"/>
                  <a:pt x="220661" y="151972"/>
                  <a:pt x="233352" y="151972"/>
                </a:cubicBezTo>
                <a:cubicBezTo>
                  <a:pt x="222802" y="143839"/>
                  <a:pt x="215936" y="133599"/>
                  <a:pt x="212587" y="128261"/>
                </a:cubicBezTo>
                <a:lnTo>
                  <a:pt x="188289" y="89191"/>
                </a:lnTo>
                <a:cubicBezTo>
                  <a:pt x="189715" y="87898"/>
                  <a:pt x="191075" y="86555"/>
                  <a:pt x="192359" y="85170"/>
                </a:cubicBezTo>
                <a:lnTo>
                  <a:pt x="209591" y="112860"/>
                </a:lnTo>
                <a:cubicBezTo>
                  <a:pt x="220326" y="129915"/>
                  <a:pt x="228744" y="129621"/>
                  <a:pt x="241451" y="129621"/>
                </a:cubicBezTo>
                <a:cubicBezTo>
                  <a:pt x="230884" y="121488"/>
                  <a:pt x="224002" y="111223"/>
                  <a:pt x="220661" y="105885"/>
                </a:cubicBezTo>
                <a:lnTo>
                  <a:pt x="200660" y="73739"/>
                </a:lnTo>
                <a:cubicBezTo>
                  <a:pt x="201734" y="71741"/>
                  <a:pt x="202649" y="69693"/>
                  <a:pt x="203396" y="67595"/>
                </a:cubicBezTo>
                <a:lnTo>
                  <a:pt x="213451" y="8376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5" name="Freihandform: Form 174">
            <a:extLst>
              <a:ext uri="{FF2B5EF4-FFF2-40B4-BE49-F238E27FC236}">
                <a16:creationId xmlns:a16="http://schemas.microsoft.com/office/drawing/2014/main" id="{6BF1ED58-1679-E8B3-A308-679E1C1E37FD}"/>
              </a:ext>
            </a:extLst>
          </p:cNvPr>
          <p:cNvSpPr/>
          <p:nvPr userDrawn="1"/>
        </p:nvSpPr>
        <p:spPr>
          <a:xfrm>
            <a:off x="2511991" y="6405748"/>
            <a:ext cx="36737" cy="210762"/>
          </a:xfrm>
          <a:custGeom>
            <a:avLst/>
            <a:gdLst>
              <a:gd name="connsiteX0" fmla="*/ 210 w 36737"/>
              <a:gd name="connsiteY0" fmla="*/ -2 h 210762"/>
              <a:gd name="connsiteX1" fmla="*/ 36947 w 36737"/>
              <a:gd name="connsiteY1" fmla="*/ -2 h 210762"/>
              <a:gd name="connsiteX2" fmla="*/ 36947 w 36737"/>
              <a:gd name="connsiteY2" fmla="*/ 210761 h 210762"/>
              <a:gd name="connsiteX3" fmla="*/ 210 w 36737"/>
              <a:gd name="connsiteY3" fmla="*/ 210761 h 210762"/>
              <a:gd name="connsiteX4" fmla="*/ 210 w 36737"/>
              <a:gd name="connsiteY4" fmla="*/ -2 h 210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0762">
                <a:moveTo>
                  <a:pt x="210" y="-2"/>
                </a:moveTo>
                <a:lnTo>
                  <a:pt x="36947" y="-2"/>
                </a:lnTo>
                <a:lnTo>
                  <a:pt x="36947" y="210761"/>
                </a:lnTo>
                <a:lnTo>
                  <a:pt x="210" y="210761"/>
                </a:lnTo>
                <a:lnTo>
                  <a:pt x="210" y="-2"/>
                </a:lnTo>
                <a:close/>
              </a:path>
            </a:pathLst>
          </a:custGeom>
          <a:solidFill>
            <a:srgbClr val="F4CF0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6" name="Freihandform: Form 175">
            <a:extLst>
              <a:ext uri="{FF2B5EF4-FFF2-40B4-BE49-F238E27FC236}">
                <a16:creationId xmlns:a16="http://schemas.microsoft.com/office/drawing/2014/main" id="{5D47B6CE-3BB4-F978-44C3-0E2AC2DA1062}"/>
              </a:ext>
            </a:extLst>
          </p:cNvPr>
          <p:cNvSpPr/>
          <p:nvPr userDrawn="1"/>
        </p:nvSpPr>
        <p:spPr>
          <a:xfrm>
            <a:off x="2511991" y="6193945"/>
            <a:ext cx="36737" cy="211803"/>
          </a:xfrm>
          <a:custGeom>
            <a:avLst/>
            <a:gdLst>
              <a:gd name="connsiteX0" fmla="*/ 210 w 36737"/>
              <a:gd name="connsiteY0" fmla="*/ 1 h 211803"/>
              <a:gd name="connsiteX1" fmla="*/ 36947 w 36737"/>
              <a:gd name="connsiteY1" fmla="*/ 1 h 211803"/>
              <a:gd name="connsiteX2" fmla="*/ 36947 w 36737"/>
              <a:gd name="connsiteY2" fmla="*/ 211804 h 211803"/>
              <a:gd name="connsiteX3" fmla="*/ 210 w 36737"/>
              <a:gd name="connsiteY3" fmla="*/ 211804 h 211803"/>
              <a:gd name="connsiteX4" fmla="*/ 210 w 36737"/>
              <a:gd name="connsiteY4" fmla="*/ 1 h 211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1803">
                <a:moveTo>
                  <a:pt x="210" y="1"/>
                </a:moveTo>
                <a:lnTo>
                  <a:pt x="36947" y="1"/>
                </a:lnTo>
                <a:lnTo>
                  <a:pt x="36947" y="211804"/>
                </a:lnTo>
                <a:lnTo>
                  <a:pt x="210" y="211804"/>
                </a:lnTo>
                <a:lnTo>
                  <a:pt x="210" y="1"/>
                </a:lnTo>
                <a:close/>
              </a:path>
            </a:pathLst>
          </a:custGeom>
          <a:solidFill>
            <a:srgbClr val="ED1C24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7" name="Freihandform: Form 176">
            <a:extLst>
              <a:ext uri="{FF2B5EF4-FFF2-40B4-BE49-F238E27FC236}">
                <a16:creationId xmlns:a16="http://schemas.microsoft.com/office/drawing/2014/main" id="{6F1D3A05-29E0-2447-7935-5D8E57035438}"/>
              </a:ext>
            </a:extLst>
          </p:cNvPr>
          <p:cNvSpPr/>
          <p:nvPr userDrawn="1"/>
        </p:nvSpPr>
        <p:spPr>
          <a:xfrm>
            <a:off x="2511991" y="5984240"/>
            <a:ext cx="36737" cy="210754"/>
          </a:xfrm>
          <a:custGeom>
            <a:avLst/>
            <a:gdLst>
              <a:gd name="connsiteX0" fmla="*/ 36947 w 36737"/>
              <a:gd name="connsiteY0" fmla="*/ 4 h 210754"/>
              <a:gd name="connsiteX1" fmla="*/ 36947 w 36737"/>
              <a:gd name="connsiteY1" fmla="*/ 210758 h 210754"/>
              <a:gd name="connsiteX2" fmla="*/ 210 w 36737"/>
              <a:gd name="connsiteY2" fmla="*/ 210758 h 210754"/>
              <a:gd name="connsiteX3" fmla="*/ 210 w 36737"/>
              <a:gd name="connsiteY3" fmla="*/ 4 h 210754"/>
              <a:gd name="connsiteX4" fmla="*/ 36947 w 36737"/>
              <a:gd name="connsiteY4" fmla="*/ 4 h 210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7" h="210754">
                <a:moveTo>
                  <a:pt x="36947" y="4"/>
                </a:moveTo>
                <a:lnTo>
                  <a:pt x="36947" y="210758"/>
                </a:lnTo>
                <a:lnTo>
                  <a:pt x="210" y="210758"/>
                </a:lnTo>
                <a:lnTo>
                  <a:pt x="210" y="4"/>
                </a:lnTo>
                <a:lnTo>
                  <a:pt x="36947" y="4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8" name="Freihandform: Form 177">
            <a:extLst>
              <a:ext uri="{FF2B5EF4-FFF2-40B4-BE49-F238E27FC236}">
                <a16:creationId xmlns:a16="http://schemas.microsoft.com/office/drawing/2014/main" id="{608FC489-A82C-7952-D3F8-F3A350510D92}"/>
              </a:ext>
            </a:extLst>
          </p:cNvPr>
          <p:cNvSpPr/>
          <p:nvPr userDrawn="1"/>
        </p:nvSpPr>
        <p:spPr>
          <a:xfrm>
            <a:off x="2624227" y="5717360"/>
            <a:ext cx="31574" cy="54775"/>
          </a:xfrm>
          <a:custGeom>
            <a:avLst/>
            <a:gdLst>
              <a:gd name="connsiteX0" fmla="*/ 6838 w 31574"/>
              <a:gd name="connsiteY0" fmla="*/ 38030 h 54775"/>
              <a:gd name="connsiteX1" fmla="*/ 6838 w 31574"/>
              <a:gd name="connsiteY1" fmla="*/ 39558 h 54775"/>
              <a:gd name="connsiteX2" fmla="*/ 15609 w 31574"/>
              <a:gd name="connsiteY2" fmla="*/ 48950 h 54775"/>
              <a:gd name="connsiteX3" fmla="*/ 24967 w 31574"/>
              <a:gd name="connsiteY3" fmla="*/ 40439 h 54775"/>
              <a:gd name="connsiteX4" fmla="*/ 1466 w 31574"/>
              <a:gd name="connsiteY4" fmla="*/ 14286 h 54775"/>
              <a:gd name="connsiteX5" fmla="*/ 16842 w 31574"/>
              <a:gd name="connsiteY5" fmla="*/ 9 h 54775"/>
              <a:gd name="connsiteX6" fmla="*/ 31354 w 31574"/>
              <a:gd name="connsiteY6" fmla="*/ 15369 h 54775"/>
              <a:gd name="connsiteX7" fmla="*/ 24380 w 31574"/>
              <a:gd name="connsiteY7" fmla="*/ 15369 h 54775"/>
              <a:gd name="connsiteX8" fmla="*/ 16339 w 31574"/>
              <a:gd name="connsiteY8" fmla="*/ 5842 h 54775"/>
              <a:gd name="connsiteX9" fmla="*/ 8281 w 31574"/>
              <a:gd name="connsiteY9" fmla="*/ 13564 h 54775"/>
              <a:gd name="connsiteX10" fmla="*/ 31782 w 31574"/>
              <a:gd name="connsiteY10" fmla="*/ 40145 h 54775"/>
              <a:gd name="connsiteX11" fmla="*/ 15533 w 31574"/>
              <a:gd name="connsiteY11" fmla="*/ 54783 h 54775"/>
              <a:gd name="connsiteX12" fmla="*/ 232 w 31574"/>
              <a:gd name="connsiteY12" fmla="*/ 38030 h 54775"/>
              <a:gd name="connsiteX13" fmla="*/ 6838 w 31574"/>
              <a:gd name="connsiteY13" fmla="*/ 38030 h 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574" h="54775">
                <a:moveTo>
                  <a:pt x="6838" y="38030"/>
                </a:moveTo>
                <a:lnTo>
                  <a:pt x="6838" y="39558"/>
                </a:lnTo>
                <a:cubicBezTo>
                  <a:pt x="6838" y="46692"/>
                  <a:pt x="11328" y="48950"/>
                  <a:pt x="15609" y="48950"/>
                </a:cubicBezTo>
                <a:cubicBezTo>
                  <a:pt x="20905" y="48950"/>
                  <a:pt x="24967" y="46692"/>
                  <a:pt x="24967" y="40439"/>
                </a:cubicBezTo>
                <a:cubicBezTo>
                  <a:pt x="24967" y="28781"/>
                  <a:pt x="1466" y="30090"/>
                  <a:pt x="1466" y="14286"/>
                </a:cubicBezTo>
                <a:cubicBezTo>
                  <a:pt x="1466" y="4961"/>
                  <a:pt x="8072" y="9"/>
                  <a:pt x="16842" y="9"/>
                </a:cubicBezTo>
                <a:cubicBezTo>
                  <a:pt x="26419" y="9"/>
                  <a:pt x="31782" y="4676"/>
                  <a:pt x="31354" y="15369"/>
                </a:cubicBezTo>
                <a:lnTo>
                  <a:pt x="24380" y="15369"/>
                </a:lnTo>
                <a:cubicBezTo>
                  <a:pt x="24455" y="9628"/>
                  <a:pt x="22642" y="5842"/>
                  <a:pt x="16339" y="5842"/>
                </a:cubicBezTo>
                <a:cubicBezTo>
                  <a:pt x="12344" y="5842"/>
                  <a:pt x="8281" y="7882"/>
                  <a:pt x="8281" y="13564"/>
                </a:cubicBezTo>
                <a:cubicBezTo>
                  <a:pt x="8281" y="25138"/>
                  <a:pt x="31782" y="23460"/>
                  <a:pt x="31782" y="40145"/>
                </a:cubicBezTo>
                <a:cubicBezTo>
                  <a:pt x="31782" y="51216"/>
                  <a:pt x="24170" y="54783"/>
                  <a:pt x="15533" y="54783"/>
                </a:cubicBezTo>
                <a:cubicBezTo>
                  <a:pt x="90" y="54934"/>
                  <a:pt x="90" y="43058"/>
                  <a:pt x="232" y="38030"/>
                </a:cubicBezTo>
                <a:lnTo>
                  <a:pt x="6838" y="3803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9" name="Freihandform: Form 178">
            <a:extLst>
              <a:ext uri="{FF2B5EF4-FFF2-40B4-BE49-F238E27FC236}">
                <a16:creationId xmlns:a16="http://schemas.microsoft.com/office/drawing/2014/main" id="{856525B5-8DFE-30EE-B1B3-229CDF6AD26D}"/>
              </a:ext>
            </a:extLst>
          </p:cNvPr>
          <p:cNvSpPr/>
          <p:nvPr userDrawn="1"/>
        </p:nvSpPr>
        <p:spPr>
          <a:xfrm>
            <a:off x="2666905" y="5718451"/>
            <a:ext cx="30098" cy="52583"/>
          </a:xfrm>
          <a:custGeom>
            <a:avLst/>
            <a:gdLst>
              <a:gd name="connsiteX0" fmla="*/ 6872 w 30098"/>
              <a:gd name="connsiteY0" fmla="*/ 23611 h 52583"/>
              <a:gd name="connsiteX1" fmla="*/ 14199 w 30098"/>
              <a:gd name="connsiteY1" fmla="*/ 23611 h 52583"/>
              <a:gd name="connsiteX2" fmla="*/ 23474 w 30098"/>
              <a:gd name="connsiteY2" fmla="*/ 14647 h 52583"/>
              <a:gd name="connsiteX3" fmla="*/ 16088 w 30098"/>
              <a:gd name="connsiteY3" fmla="*/ 5842 h 52583"/>
              <a:gd name="connsiteX4" fmla="*/ 6872 w 30098"/>
              <a:gd name="connsiteY4" fmla="*/ 5842 h 52583"/>
              <a:gd name="connsiteX5" fmla="*/ 6872 w 30098"/>
              <a:gd name="connsiteY5" fmla="*/ 23611 h 52583"/>
              <a:gd name="connsiteX6" fmla="*/ 208 w 30098"/>
              <a:gd name="connsiteY6" fmla="*/ 52593 h 52583"/>
              <a:gd name="connsiteX7" fmla="*/ 208 w 30098"/>
              <a:gd name="connsiteY7" fmla="*/ 9 h 52583"/>
              <a:gd name="connsiteX8" fmla="*/ 15735 w 30098"/>
              <a:gd name="connsiteY8" fmla="*/ 9 h 52583"/>
              <a:gd name="connsiteX9" fmla="*/ 30306 w 30098"/>
              <a:gd name="connsiteY9" fmla="*/ 15016 h 52583"/>
              <a:gd name="connsiteX10" fmla="*/ 15660 w 30098"/>
              <a:gd name="connsiteY10" fmla="*/ 29436 h 52583"/>
              <a:gd name="connsiteX11" fmla="*/ 6872 w 30098"/>
              <a:gd name="connsiteY11" fmla="*/ 29436 h 52583"/>
              <a:gd name="connsiteX12" fmla="*/ 6872 w 30098"/>
              <a:gd name="connsiteY12" fmla="*/ 52593 h 52583"/>
              <a:gd name="connsiteX13" fmla="*/ 208 w 30098"/>
              <a:gd name="connsiteY13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098" h="52583">
                <a:moveTo>
                  <a:pt x="6872" y="23611"/>
                </a:moveTo>
                <a:lnTo>
                  <a:pt x="14199" y="23611"/>
                </a:lnTo>
                <a:cubicBezTo>
                  <a:pt x="16961" y="23611"/>
                  <a:pt x="23474" y="22889"/>
                  <a:pt x="23474" y="14647"/>
                </a:cubicBezTo>
                <a:cubicBezTo>
                  <a:pt x="23474" y="6640"/>
                  <a:pt x="17531" y="5842"/>
                  <a:pt x="16088" y="5842"/>
                </a:cubicBezTo>
                <a:lnTo>
                  <a:pt x="6872" y="5842"/>
                </a:lnTo>
                <a:lnTo>
                  <a:pt x="6872" y="23611"/>
                </a:lnTo>
                <a:close/>
                <a:moveTo>
                  <a:pt x="208" y="52593"/>
                </a:moveTo>
                <a:lnTo>
                  <a:pt x="208" y="9"/>
                </a:lnTo>
                <a:lnTo>
                  <a:pt x="15735" y="9"/>
                </a:lnTo>
                <a:cubicBezTo>
                  <a:pt x="22760" y="9"/>
                  <a:pt x="30306" y="2636"/>
                  <a:pt x="30306" y="15016"/>
                </a:cubicBezTo>
                <a:cubicBezTo>
                  <a:pt x="30306" y="26968"/>
                  <a:pt x="21023" y="29436"/>
                  <a:pt x="15660" y="29436"/>
                </a:cubicBezTo>
                <a:lnTo>
                  <a:pt x="6872" y="29436"/>
                </a:lnTo>
                <a:lnTo>
                  <a:pt x="6872" y="52593"/>
                </a:lnTo>
                <a:lnTo>
                  <a:pt x="208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0" name="Freihandform: Form 179">
            <a:extLst>
              <a:ext uri="{FF2B5EF4-FFF2-40B4-BE49-F238E27FC236}">
                <a16:creationId xmlns:a16="http://schemas.microsoft.com/office/drawing/2014/main" id="{4F1DE259-290E-16A2-9501-B7D9A759623B}"/>
              </a:ext>
            </a:extLst>
          </p:cNvPr>
          <p:cNvSpPr/>
          <p:nvPr userDrawn="1"/>
        </p:nvSpPr>
        <p:spPr>
          <a:xfrm>
            <a:off x="2706152" y="5717360"/>
            <a:ext cx="32926" cy="54774"/>
          </a:xfrm>
          <a:custGeom>
            <a:avLst/>
            <a:gdLst>
              <a:gd name="connsiteX0" fmla="*/ 26310 w 32926"/>
              <a:gd name="connsiteY0" fmla="*/ 34757 h 54774"/>
              <a:gd name="connsiteX1" fmla="*/ 26310 w 32926"/>
              <a:gd name="connsiteY1" fmla="*/ 16988 h 54774"/>
              <a:gd name="connsiteX2" fmla="*/ 16666 w 32926"/>
              <a:gd name="connsiteY2" fmla="*/ 5624 h 54774"/>
              <a:gd name="connsiteX3" fmla="*/ 7014 w 32926"/>
              <a:gd name="connsiteY3" fmla="*/ 16988 h 54774"/>
              <a:gd name="connsiteX4" fmla="*/ 7014 w 32926"/>
              <a:gd name="connsiteY4" fmla="*/ 34757 h 54774"/>
              <a:gd name="connsiteX5" fmla="*/ 16666 w 32926"/>
              <a:gd name="connsiteY5" fmla="*/ 49177 h 54774"/>
              <a:gd name="connsiteX6" fmla="*/ 26310 w 32926"/>
              <a:gd name="connsiteY6" fmla="*/ 34757 h 54774"/>
              <a:gd name="connsiteX7" fmla="*/ 207 w 32926"/>
              <a:gd name="connsiteY7" fmla="*/ 34463 h 54774"/>
              <a:gd name="connsiteX8" fmla="*/ 207 w 32926"/>
              <a:gd name="connsiteY8" fmla="*/ 17207 h 54774"/>
              <a:gd name="connsiteX9" fmla="*/ 16666 w 32926"/>
              <a:gd name="connsiteY9" fmla="*/ 9 h 54774"/>
              <a:gd name="connsiteX10" fmla="*/ 33134 w 32926"/>
              <a:gd name="connsiteY10" fmla="*/ 17207 h 54774"/>
              <a:gd name="connsiteX11" fmla="*/ 33134 w 32926"/>
              <a:gd name="connsiteY11" fmla="*/ 34463 h 54774"/>
              <a:gd name="connsiteX12" fmla="*/ 16666 w 32926"/>
              <a:gd name="connsiteY12" fmla="*/ 54783 h 54774"/>
              <a:gd name="connsiteX13" fmla="*/ 207 w 32926"/>
              <a:gd name="connsiteY13" fmla="*/ 34463 h 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926" h="54774">
                <a:moveTo>
                  <a:pt x="26310" y="34757"/>
                </a:moveTo>
                <a:lnTo>
                  <a:pt x="26310" y="16988"/>
                </a:lnTo>
                <a:cubicBezTo>
                  <a:pt x="26310" y="5985"/>
                  <a:pt x="18765" y="5624"/>
                  <a:pt x="16666" y="5624"/>
                </a:cubicBezTo>
                <a:cubicBezTo>
                  <a:pt x="14560" y="5624"/>
                  <a:pt x="7014" y="5985"/>
                  <a:pt x="7014" y="16988"/>
                </a:cubicBezTo>
                <a:lnTo>
                  <a:pt x="7014" y="34757"/>
                </a:lnTo>
                <a:cubicBezTo>
                  <a:pt x="7014" y="46264"/>
                  <a:pt x="10363" y="49177"/>
                  <a:pt x="16666" y="49177"/>
                </a:cubicBezTo>
                <a:cubicBezTo>
                  <a:pt x="22978" y="49177"/>
                  <a:pt x="26310" y="46264"/>
                  <a:pt x="26310" y="34757"/>
                </a:cubicBezTo>
                <a:close/>
                <a:moveTo>
                  <a:pt x="207" y="34463"/>
                </a:moveTo>
                <a:lnTo>
                  <a:pt x="207" y="17207"/>
                </a:lnTo>
                <a:cubicBezTo>
                  <a:pt x="207" y="6715"/>
                  <a:pt x="5570" y="9"/>
                  <a:pt x="16666" y="9"/>
                </a:cubicBezTo>
                <a:cubicBezTo>
                  <a:pt x="27754" y="9"/>
                  <a:pt x="33134" y="6715"/>
                  <a:pt x="33134" y="17207"/>
                </a:cubicBezTo>
                <a:lnTo>
                  <a:pt x="33134" y="34463"/>
                </a:lnTo>
                <a:cubicBezTo>
                  <a:pt x="33134" y="49034"/>
                  <a:pt x="27754" y="54783"/>
                  <a:pt x="16666" y="54783"/>
                </a:cubicBezTo>
                <a:cubicBezTo>
                  <a:pt x="5570" y="54783"/>
                  <a:pt x="207" y="49034"/>
                  <a:pt x="207" y="34463"/>
                </a:cubicBez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1" name="Freihandform: Form 180">
            <a:extLst>
              <a:ext uri="{FF2B5EF4-FFF2-40B4-BE49-F238E27FC236}">
                <a16:creationId xmlns:a16="http://schemas.microsoft.com/office/drawing/2014/main" id="{4F315497-E84E-27B2-8FCB-E130B9C7C1C5}"/>
              </a:ext>
            </a:extLst>
          </p:cNvPr>
          <p:cNvSpPr/>
          <p:nvPr userDrawn="1"/>
        </p:nvSpPr>
        <p:spPr>
          <a:xfrm>
            <a:off x="2751047" y="5718451"/>
            <a:ext cx="35906" cy="52583"/>
          </a:xfrm>
          <a:custGeom>
            <a:avLst/>
            <a:gdLst>
              <a:gd name="connsiteX0" fmla="*/ 36113 w 35906"/>
              <a:gd name="connsiteY0" fmla="*/ 9 h 52583"/>
              <a:gd name="connsiteX1" fmla="*/ 36113 w 35906"/>
              <a:gd name="connsiteY1" fmla="*/ 52593 h 52583"/>
              <a:gd name="connsiteX2" fmla="*/ 26973 w 35906"/>
              <a:gd name="connsiteY2" fmla="*/ 52593 h 52583"/>
              <a:gd name="connsiteX3" fmla="*/ 6292 w 35906"/>
              <a:gd name="connsiteY3" fmla="*/ 7009 h 52583"/>
              <a:gd name="connsiteX4" fmla="*/ 6149 w 35906"/>
              <a:gd name="connsiteY4" fmla="*/ 7009 h 52583"/>
              <a:gd name="connsiteX5" fmla="*/ 6149 w 35906"/>
              <a:gd name="connsiteY5" fmla="*/ 52593 h 52583"/>
              <a:gd name="connsiteX6" fmla="*/ 207 w 35906"/>
              <a:gd name="connsiteY6" fmla="*/ 52593 h 52583"/>
              <a:gd name="connsiteX7" fmla="*/ 207 w 35906"/>
              <a:gd name="connsiteY7" fmla="*/ 9 h 52583"/>
              <a:gd name="connsiteX8" fmla="*/ 9624 w 35906"/>
              <a:gd name="connsiteY8" fmla="*/ 9 h 52583"/>
              <a:gd name="connsiteX9" fmla="*/ 30011 w 35906"/>
              <a:gd name="connsiteY9" fmla="*/ 45030 h 52583"/>
              <a:gd name="connsiteX10" fmla="*/ 30162 w 35906"/>
              <a:gd name="connsiteY10" fmla="*/ 45030 h 52583"/>
              <a:gd name="connsiteX11" fmla="*/ 30162 w 35906"/>
              <a:gd name="connsiteY11" fmla="*/ 9 h 52583"/>
              <a:gd name="connsiteX12" fmla="*/ 36113 w 35906"/>
              <a:gd name="connsiteY12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906" h="52583">
                <a:moveTo>
                  <a:pt x="36113" y="9"/>
                </a:moveTo>
                <a:lnTo>
                  <a:pt x="36113" y="52593"/>
                </a:lnTo>
                <a:lnTo>
                  <a:pt x="26973" y="52593"/>
                </a:lnTo>
                <a:lnTo>
                  <a:pt x="6292" y="7009"/>
                </a:lnTo>
                <a:lnTo>
                  <a:pt x="6149" y="7009"/>
                </a:lnTo>
                <a:lnTo>
                  <a:pt x="6149" y="52593"/>
                </a:lnTo>
                <a:lnTo>
                  <a:pt x="207" y="52593"/>
                </a:lnTo>
                <a:lnTo>
                  <a:pt x="207" y="9"/>
                </a:lnTo>
                <a:lnTo>
                  <a:pt x="9624" y="9"/>
                </a:lnTo>
                <a:lnTo>
                  <a:pt x="30011" y="45030"/>
                </a:lnTo>
                <a:lnTo>
                  <a:pt x="30162" y="45030"/>
                </a:lnTo>
                <a:lnTo>
                  <a:pt x="30162" y="9"/>
                </a:lnTo>
                <a:lnTo>
                  <a:pt x="36113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2" name="Freihandform: Form 181">
            <a:extLst>
              <a:ext uri="{FF2B5EF4-FFF2-40B4-BE49-F238E27FC236}">
                <a16:creationId xmlns:a16="http://schemas.microsoft.com/office/drawing/2014/main" id="{7CC237E8-FDD8-48F4-D5B3-8FC9A72BD633}"/>
              </a:ext>
            </a:extLst>
          </p:cNvPr>
          <p:cNvSpPr/>
          <p:nvPr userDrawn="1"/>
        </p:nvSpPr>
        <p:spPr>
          <a:xfrm>
            <a:off x="2797587" y="5717360"/>
            <a:ext cx="31576" cy="54775"/>
          </a:xfrm>
          <a:custGeom>
            <a:avLst/>
            <a:gdLst>
              <a:gd name="connsiteX0" fmla="*/ 6829 w 31576"/>
              <a:gd name="connsiteY0" fmla="*/ 38030 h 54775"/>
              <a:gd name="connsiteX1" fmla="*/ 6829 w 31576"/>
              <a:gd name="connsiteY1" fmla="*/ 39558 h 54775"/>
              <a:gd name="connsiteX2" fmla="*/ 15608 w 31576"/>
              <a:gd name="connsiteY2" fmla="*/ 48950 h 54775"/>
              <a:gd name="connsiteX3" fmla="*/ 24967 w 31576"/>
              <a:gd name="connsiteY3" fmla="*/ 40439 h 54775"/>
              <a:gd name="connsiteX4" fmla="*/ 1466 w 31576"/>
              <a:gd name="connsiteY4" fmla="*/ 14286 h 54775"/>
              <a:gd name="connsiteX5" fmla="*/ 16842 w 31576"/>
              <a:gd name="connsiteY5" fmla="*/ 9 h 54775"/>
              <a:gd name="connsiteX6" fmla="*/ 31337 w 31576"/>
              <a:gd name="connsiteY6" fmla="*/ 15369 h 54775"/>
              <a:gd name="connsiteX7" fmla="*/ 24379 w 31576"/>
              <a:gd name="connsiteY7" fmla="*/ 15369 h 54775"/>
              <a:gd name="connsiteX8" fmla="*/ 16330 w 31576"/>
              <a:gd name="connsiteY8" fmla="*/ 5842 h 54775"/>
              <a:gd name="connsiteX9" fmla="*/ 8289 w 31576"/>
              <a:gd name="connsiteY9" fmla="*/ 13564 h 54775"/>
              <a:gd name="connsiteX10" fmla="*/ 31782 w 31576"/>
              <a:gd name="connsiteY10" fmla="*/ 40145 h 54775"/>
              <a:gd name="connsiteX11" fmla="*/ 15541 w 31576"/>
              <a:gd name="connsiteY11" fmla="*/ 54783 h 54775"/>
              <a:gd name="connsiteX12" fmla="*/ 232 w 31576"/>
              <a:gd name="connsiteY12" fmla="*/ 38030 h 54775"/>
              <a:gd name="connsiteX13" fmla="*/ 6829 w 31576"/>
              <a:gd name="connsiteY13" fmla="*/ 38030 h 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576" h="54775">
                <a:moveTo>
                  <a:pt x="6829" y="38030"/>
                </a:moveTo>
                <a:lnTo>
                  <a:pt x="6829" y="39558"/>
                </a:lnTo>
                <a:cubicBezTo>
                  <a:pt x="6829" y="46692"/>
                  <a:pt x="11336" y="48950"/>
                  <a:pt x="15608" y="48950"/>
                </a:cubicBezTo>
                <a:cubicBezTo>
                  <a:pt x="20904" y="48950"/>
                  <a:pt x="24967" y="46692"/>
                  <a:pt x="24967" y="40439"/>
                </a:cubicBezTo>
                <a:cubicBezTo>
                  <a:pt x="24967" y="28781"/>
                  <a:pt x="1466" y="30090"/>
                  <a:pt x="1466" y="14286"/>
                </a:cubicBezTo>
                <a:cubicBezTo>
                  <a:pt x="1466" y="4961"/>
                  <a:pt x="8063" y="9"/>
                  <a:pt x="16842" y="9"/>
                </a:cubicBezTo>
                <a:cubicBezTo>
                  <a:pt x="26419" y="9"/>
                  <a:pt x="31782" y="4676"/>
                  <a:pt x="31337" y="15369"/>
                </a:cubicBezTo>
                <a:lnTo>
                  <a:pt x="24379" y="15369"/>
                </a:lnTo>
                <a:cubicBezTo>
                  <a:pt x="24463" y="9628"/>
                  <a:pt x="22642" y="5842"/>
                  <a:pt x="16330" y="5842"/>
                </a:cubicBezTo>
                <a:cubicBezTo>
                  <a:pt x="12343" y="5842"/>
                  <a:pt x="8289" y="7882"/>
                  <a:pt x="8289" y="13564"/>
                </a:cubicBezTo>
                <a:cubicBezTo>
                  <a:pt x="8289" y="25138"/>
                  <a:pt x="31782" y="23460"/>
                  <a:pt x="31782" y="40145"/>
                </a:cubicBezTo>
                <a:cubicBezTo>
                  <a:pt x="31782" y="51216"/>
                  <a:pt x="24161" y="54783"/>
                  <a:pt x="15541" y="54783"/>
                </a:cubicBezTo>
                <a:cubicBezTo>
                  <a:pt x="81" y="54934"/>
                  <a:pt x="81" y="43058"/>
                  <a:pt x="232" y="38030"/>
                </a:cubicBezTo>
                <a:lnTo>
                  <a:pt x="6829" y="3803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3" name="Freihandform: Form 182">
            <a:extLst>
              <a:ext uri="{FF2B5EF4-FFF2-40B4-BE49-F238E27FC236}">
                <a16:creationId xmlns:a16="http://schemas.microsoft.com/office/drawing/2014/main" id="{967D2BD8-D881-135E-A3EC-AE96342FD52E}"/>
              </a:ext>
            </a:extLst>
          </p:cNvPr>
          <p:cNvSpPr/>
          <p:nvPr userDrawn="1"/>
        </p:nvSpPr>
        <p:spPr>
          <a:xfrm>
            <a:off x="2839168" y="5717360"/>
            <a:ext cx="32951" cy="54774"/>
          </a:xfrm>
          <a:custGeom>
            <a:avLst/>
            <a:gdLst>
              <a:gd name="connsiteX0" fmla="*/ 26342 w 32951"/>
              <a:gd name="connsiteY0" fmla="*/ 34757 h 54774"/>
              <a:gd name="connsiteX1" fmla="*/ 26342 w 32951"/>
              <a:gd name="connsiteY1" fmla="*/ 16988 h 54774"/>
              <a:gd name="connsiteX2" fmla="*/ 16681 w 32951"/>
              <a:gd name="connsiteY2" fmla="*/ 5624 h 54774"/>
              <a:gd name="connsiteX3" fmla="*/ 7029 w 32951"/>
              <a:gd name="connsiteY3" fmla="*/ 16988 h 54774"/>
              <a:gd name="connsiteX4" fmla="*/ 7029 w 32951"/>
              <a:gd name="connsiteY4" fmla="*/ 34757 h 54774"/>
              <a:gd name="connsiteX5" fmla="*/ 16681 w 32951"/>
              <a:gd name="connsiteY5" fmla="*/ 49177 h 54774"/>
              <a:gd name="connsiteX6" fmla="*/ 26342 w 32951"/>
              <a:gd name="connsiteY6" fmla="*/ 34757 h 54774"/>
              <a:gd name="connsiteX7" fmla="*/ 205 w 32951"/>
              <a:gd name="connsiteY7" fmla="*/ 34463 h 54774"/>
              <a:gd name="connsiteX8" fmla="*/ 205 w 32951"/>
              <a:gd name="connsiteY8" fmla="*/ 17207 h 54774"/>
              <a:gd name="connsiteX9" fmla="*/ 16681 w 32951"/>
              <a:gd name="connsiteY9" fmla="*/ 9 h 54774"/>
              <a:gd name="connsiteX10" fmla="*/ 33157 w 32951"/>
              <a:gd name="connsiteY10" fmla="*/ 17207 h 54774"/>
              <a:gd name="connsiteX11" fmla="*/ 33157 w 32951"/>
              <a:gd name="connsiteY11" fmla="*/ 34463 h 54774"/>
              <a:gd name="connsiteX12" fmla="*/ 16681 w 32951"/>
              <a:gd name="connsiteY12" fmla="*/ 54783 h 54774"/>
              <a:gd name="connsiteX13" fmla="*/ 205 w 32951"/>
              <a:gd name="connsiteY13" fmla="*/ 34463 h 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951" h="54774">
                <a:moveTo>
                  <a:pt x="26342" y="34757"/>
                </a:moveTo>
                <a:lnTo>
                  <a:pt x="26342" y="16988"/>
                </a:lnTo>
                <a:cubicBezTo>
                  <a:pt x="26342" y="5985"/>
                  <a:pt x="18788" y="5624"/>
                  <a:pt x="16681" y="5624"/>
                </a:cubicBezTo>
                <a:cubicBezTo>
                  <a:pt x="14575" y="5624"/>
                  <a:pt x="7029" y="5985"/>
                  <a:pt x="7029" y="16988"/>
                </a:cubicBezTo>
                <a:lnTo>
                  <a:pt x="7029" y="34757"/>
                </a:lnTo>
                <a:cubicBezTo>
                  <a:pt x="7029" y="46264"/>
                  <a:pt x="10370" y="49177"/>
                  <a:pt x="16681" y="49177"/>
                </a:cubicBezTo>
                <a:cubicBezTo>
                  <a:pt x="22993" y="49177"/>
                  <a:pt x="26342" y="46264"/>
                  <a:pt x="26342" y="34757"/>
                </a:cubicBezTo>
                <a:close/>
                <a:moveTo>
                  <a:pt x="205" y="34463"/>
                </a:moveTo>
                <a:lnTo>
                  <a:pt x="205" y="17207"/>
                </a:lnTo>
                <a:cubicBezTo>
                  <a:pt x="205" y="6715"/>
                  <a:pt x="5577" y="9"/>
                  <a:pt x="16681" y="9"/>
                </a:cubicBezTo>
                <a:cubicBezTo>
                  <a:pt x="27769" y="9"/>
                  <a:pt x="33157" y="6715"/>
                  <a:pt x="33157" y="17207"/>
                </a:cubicBezTo>
                <a:lnTo>
                  <a:pt x="33157" y="34463"/>
                </a:lnTo>
                <a:cubicBezTo>
                  <a:pt x="33157" y="49034"/>
                  <a:pt x="27769" y="54783"/>
                  <a:pt x="16681" y="54783"/>
                </a:cubicBezTo>
                <a:cubicBezTo>
                  <a:pt x="5577" y="54783"/>
                  <a:pt x="205" y="49034"/>
                  <a:pt x="205" y="34463"/>
                </a:cubicBez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4" name="Freihandform: Form 183">
            <a:extLst>
              <a:ext uri="{FF2B5EF4-FFF2-40B4-BE49-F238E27FC236}">
                <a16:creationId xmlns:a16="http://schemas.microsoft.com/office/drawing/2014/main" id="{24D53CF1-CAB2-516F-EDC3-DB22F6A8F5CC}"/>
              </a:ext>
            </a:extLst>
          </p:cNvPr>
          <p:cNvSpPr/>
          <p:nvPr userDrawn="1"/>
        </p:nvSpPr>
        <p:spPr>
          <a:xfrm>
            <a:off x="2883576" y="5718451"/>
            <a:ext cx="31399" cy="52583"/>
          </a:xfrm>
          <a:custGeom>
            <a:avLst/>
            <a:gdLst>
              <a:gd name="connsiteX0" fmla="*/ 6877 w 31399"/>
              <a:gd name="connsiteY0" fmla="*/ 22595 h 52583"/>
              <a:gd name="connsiteX1" fmla="*/ 16882 w 31399"/>
              <a:gd name="connsiteY1" fmla="*/ 22595 h 52583"/>
              <a:gd name="connsiteX2" fmla="*/ 23974 w 31399"/>
              <a:gd name="connsiteY2" fmla="*/ 13849 h 52583"/>
              <a:gd name="connsiteX3" fmla="*/ 16958 w 31399"/>
              <a:gd name="connsiteY3" fmla="*/ 5842 h 52583"/>
              <a:gd name="connsiteX4" fmla="*/ 6877 w 31399"/>
              <a:gd name="connsiteY4" fmla="*/ 5842 h 52583"/>
              <a:gd name="connsiteX5" fmla="*/ 6877 w 31399"/>
              <a:gd name="connsiteY5" fmla="*/ 22595 h 52583"/>
              <a:gd name="connsiteX6" fmla="*/ 6877 w 31399"/>
              <a:gd name="connsiteY6" fmla="*/ 28420 h 52583"/>
              <a:gd name="connsiteX7" fmla="*/ 6877 w 31399"/>
              <a:gd name="connsiteY7" fmla="*/ 52593 h 52583"/>
              <a:gd name="connsiteX8" fmla="*/ 205 w 31399"/>
              <a:gd name="connsiteY8" fmla="*/ 52593 h 52583"/>
              <a:gd name="connsiteX9" fmla="*/ 205 w 31399"/>
              <a:gd name="connsiteY9" fmla="*/ 9 h 52583"/>
              <a:gd name="connsiteX10" fmla="*/ 18259 w 31399"/>
              <a:gd name="connsiteY10" fmla="*/ 9 h 52583"/>
              <a:gd name="connsiteX11" fmla="*/ 30798 w 31399"/>
              <a:gd name="connsiteY11" fmla="*/ 13119 h 52583"/>
              <a:gd name="connsiteX12" fmla="*/ 21238 w 31399"/>
              <a:gd name="connsiteY12" fmla="*/ 25130 h 52583"/>
              <a:gd name="connsiteX13" fmla="*/ 21238 w 31399"/>
              <a:gd name="connsiteY13" fmla="*/ 25289 h 52583"/>
              <a:gd name="connsiteX14" fmla="*/ 29799 w 31399"/>
              <a:gd name="connsiteY14" fmla="*/ 38836 h 52583"/>
              <a:gd name="connsiteX15" fmla="*/ 31604 w 31399"/>
              <a:gd name="connsiteY15" fmla="*/ 52593 h 52583"/>
              <a:gd name="connsiteX16" fmla="*/ 24646 w 31399"/>
              <a:gd name="connsiteY16" fmla="*/ 52593 h 52583"/>
              <a:gd name="connsiteX17" fmla="*/ 22615 w 31399"/>
              <a:gd name="connsiteY17" fmla="*/ 35118 h 52583"/>
              <a:gd name="connsiteX18" fmla="*/ 14700 w 31399"/>
              <a:gd name="connsiteY18" fmla="*/ 28420 h 52583"/>
              <a:gd name="connsiteX19" fmla="*/ 6877 w 31399"/>
              <a:gd name="connsiteY19" fmla="*/ 28420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399" h="52583">
                <a:moveTo>
                  <a:pt x="6877" y="22595"/>
                </a:moveTo>
                <a:lnTo>
                  <a:pt x="16882" y="22595"/>
                </a:lnTo>
                <a:cubicBezTo>
                  <a:pt x="21666" y="22595"/>
                  <a:pt x="23974" y="18432"/>
                  <a:pt x="23974" y="13849"/>
                </a:cubicBezTo>
                <a:cubicBezTo>
                  <a:pt x="23974" y="10064"/>
                  <a:pt x="22094" y="5842"/>
                  <a:pt x="16958" y="5842"/>
                </a:cubicBezTo>
                <a:lnTo>
                  <a:pt x="6877" y="5842"/>
                </a:lnTo>
                <a:lnTo>
                  <a:pt x="6877" y="22595"/>
                </a:lnTo>
                <a:close/>
                <a:moveTo>
                  <a:pt x="6877" y="28420"/>
                </a:moveTo>
                <a:lnTo>
                  <a:pt x="6877" y="52593"/>
                </a:lnTo>
                <a:lnTo>
                  <a:pt x="205" y="52593"/>
                </a:lnTo>
                <a:lnTo>
                  <a:pt x="205" y="9"/>
                </a:lnTo>
                <a:lnTo>
                  <a:pt x="18259" y="9"/>
                </a:lnTo>
                <a:cubicBezTo>
                  <a:pt x="27550" y="9"/>
                  <a:pt x="30798" y="6572"/>
                  <a:pt x="30798" y="13119"/>
                </a:cubicBezTo>
                <a:cubicBezTo>
                  <a:pt x="30798" y="19313"/>
                  <a:pt x="27407" y="24047"/>
                  <a:pt x="21238" y="25130"/>
                </a:cubicBezTo>
                <a:lnTo>
                  <a:pt x="21238" y="25289"/>
                </a:lnTo>
                <a:cubicBezTo>
                  <a:pt x="27256" y="26229"/>
                  <a:pt x="29438" y="28269"/>
                  <a:pt x="29799" y="38836"/>
                </a:cubicBezTo>
                <a:cubicBezTo>
                  <a:pt x="29866" y="41094"/>
                  <a:pt x="30588" y="49319"/>
                  <a:pt x="31604" y="52593"/>
                </a:cubicBezTo>
                <a:lnTo>
                  <a:pt x="24646" y="52593"/>
                </a:lnTo>
                <a:cubicBezTo>
                  <a:pt x="22766" y="48950"/>
                  <a:pt x="23194" y="42109"/>
                  <a:pt x="22615" y="35118"/>
                </a:cubicBezTo>
                <a:cubicBezTo>
                  <a:pt x="22094" y="28714"/>
                  <a:pt x="16958" y="28420"/>
                  <a:pt x="14700" y="28420"/>
                </a:cubicBezTo>
                <a:lnTo>
                  <a:pt x="6877" y="28420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5" name="Freihandform: Form 184">
            <a:extLst>
              <a:ext uri="{FF2B5EF4-FFF2-40B4-BE49-F238E27FC236}">
                <a16:creationId xmlns:a16="http://schemas.microsoft.com/office/drawing/2014/main" id="{9028B7BE-5DC8-2B8E-10CB-8E4D690CA04D}"/>
              </a:ext>
            </a:extLst>
          </p:cNvPr>
          <p:cNvSpPr/>
          <p:nvPr userDrawn="1"/>
        </p:nvSpPr>
        <p:spPr>
          <a:xfrm>
            <a:off x="2924057" y="5718451"/>
            <a:ext cx="27403" cy="52583"/>
          </a:xfrm>
          <a:custGeom>
            <a:avLst/>
            <a:gdLst>
              <a:gd name="connsiteX0" fmla="*/ 204 w 27403"/>
              <a:gd name="connsiteY0" fmla="*/ 52593 h 52583"/>
              <a:gd name="connsiteX1" fmla="*/ 204 w 27403"/>
              <a:gd name="connsiteY1" fmla="*/ 9 h 52583"/>
              <a:gd name="connsiteX2" fmla="*/ 27172 w 27403"/>
              <a:gd name="connsiteY2" fmla="*/ 9 h 52583"/>
              <a:gd name="connsiteX3" fmla="*/ 27172 w 27403"/>
              <a:gd name="connsiteY3" fmla="*/ 5842 h 52583"/>
              <a:gd name="connsiteX4" fmla="*/ 6877 w 27403"/>
              <a:gd name="connsiteY4" fmla="*/ 5842 h 52583"/>
              <a:gd name="connsiteX5" fmla="*/ 6877 w 27403"/>
              <a:gd name="connsiteY5" fmla="*/ 22738 h 52583"/>
              <a:gd name="connsiteX6" fmla="*/ 25728 w 27403"/>
              <a:gd name="connsiteY6" fmla="*/ 22738 h 52583"/>
              <a:gd name="connsiteX7" fmla="*/ 25728 w 27403"/>
              <a:gd name="connsiteY7" fmla="*/ 28571 h 52583"/>
              <a:gd name="connsiteX8" fmla="*/ 6877 w 27403"/>
              <a:gd name="connsiteY8" fmla="*/ 28571 h 52583"/>
              <a:gd name="connsiteX9" fmla="*/ 6877 w 27403"/>
              <a:gd name="connsiteY9" fmla="*/ 46776 h 52583"/>
              <a:gd name="connsiteX10" fmla="*/ 27608 w 27403"/>
              <a:gd name="connsiteY10" fmla="*/ 46776 h 52583"/>
              <a:gd name="connsiteX11" fmla="*/ 27608 w 27403"/>
              <a:gd name="connsiteY11" fmla="*/ 52593 h 52583"/>
              <a:gd name="connsiteX12" fmla="*/ 204 w 27403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403" h="52583">
                <a:moveTo>
                  <a:pt x="204" y="52593"/>
                </a:moveTo>
                <a:lnTo>
                  <a:pt x="204" y="9"/>
                </a:lnTo>
                <a:lnTo>
                  <a:pt x="27172" y="9"/>
                </a:lnTo>
                <a:lnTo>
                  <a:pt x="27172" y="5842"/>
                </a:lnTo>
                <a:lnTo>
                  <a:pt x="6877" y="5842"/>
                </a:lnTo>
                <a:lnTo>
                  <a:pt x="6877" y="22738"/>
                </a:lnTo>
                <a:lnTo>
                  <a:pt x="25728" y="22738"/>
                </a:lnTo>
                <a:lnTo>
                  <a:pt x="25728" y="28571"/>
                </a:lnTo>
                <a:lnTo>
                  <a:pt x="6877" y="28571"/>
                </a:lnTo>
                <a:lnTo>
                  <a:pt x="6877" y="46776"/>
                </a:lnTo>
                <a:lnTo>
                  <a:pt x="27608" y="46776"/>
                </a:lnTo>
                <a:lnTo>
                  <a:pt x="27608" y="52593"/>
                </a:lnTo>
                <a:lnTo>
                  <a:pt x="204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6" name="Freihandform: Form 185">
            <a:extLst>
              <a:ext uri="{FF2B5EF4-FFF2-40B4-BE49-F238E27FC236}">
                <a16:creationId xmlns:a16="http://schemas.microsoft.com/office/drawing/2014/main" id="{6C39CDA9-7E49-0B82-0A11-148EF3D4AF39}"/>
              </a:ext>
            </a:extLst>
          </p:cNvPr>
          <p:cNvSpPr/>
          <p:nvPr userDrawn="1"/>
        </p:nvSpPr>
        <p:spPr>
          <a:xfrm>
            <a:off x="2960467" y="5718451"/>
            <a:ext cx="32507" cy="52583"/>
          </a:xfrm>
          <a:custGeom>
            <a:avLst/>
            <a:gdLst>
              <a:gd name="connsiteX0" fmla="*/ 6868 w 32507"/>
              <a:gd name="connsiteY0" fmla="*/ 46776 h 52583"/>
              <a:gd name="connsiteX1" fmla="*/ 13180 w 32507"/>
              <a:gd name="connsiteY1" fmla="*/ 46776 h 52583"/>
              <a:gd name="connsiteX2" fmla="*/ 25870 w 32507"/>
              <a:gd name="connsiteY2" fmla="*/ 31056 h 52583"/>
              <a:gd name="connsiteX3" fmla="*/ 25870 w 32507"/>
              <a:gd name="connsiteY3" fmla="*/ 20405 h 52583"/>
              <a:gd name="connsiteX4" fmla="*/ 15639 w 32507"/>
              <a:gd name="connsiteY4" fmla="*/ 5842 h 52583"/>
              <a:gd name="connsiteX5" fmla="*/ 6868 w 32507"/>
              <a:gd name="connsiteY5" fmla="*/ 5842 h 52583"/>
              <a:gd name="connsiteX6" fmla="*/ 6868 w 32507"/>
              <a:gd name="connsiteY6" fmla="*/ 46776 h 52583"/>
              <a:gd name="connsiteX7" fmla="*/ 204 w 32507"/>
              <a:gd name="connsiteY7" fmla="*/ 9 h 52583"/>
              <a:gd name="connsiteX8" fmla="*/ 16302 w 32507"/>
              <a:gd name="connsiteY8" fmla="*/ 9 h 52583"/>
              <a:gd name="connsiteX9" fmla="*/ 30361 w 32507"/>
              <a:gd name="connsiteY9" fmla="*/ 8025 h 52583"/>
              <a:gd name="connsiteX10" fmla="*/ 32711 w 32507"/>
              <a:gd name="connsiteY10" fmla="*/ 24626 h 52583"/>
              <a:gd name="connsiteX11" fmla="*/ 29513 w 32507"/>
              <a:gd name="connsiteY11" fmla="*/ 45828 h 52583"/>
              <a:gd name="connsiteX12" fmla="*/ 12231 w 32507"/>
              <a:gd name="connsiteY12" fmla="*/ 52593 h 52583"/>
              <a:gd name="connsiteX13" fmla="*/ 204 w 32507"/>
              <a:gd name="connsiteY13" fmla="*/ 52593 h 52583"/>
              <a:gd name="connsiteX14" fmla="*/ 204 w 32507"/>
              <a:gd name="connsiteY14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507" h="52583">
                <a:moveTo>
                  <a:pt x="6868" y="46776"/>
                </a:moveTo>
                <a:lnTo>
                  <a:pt x="13180" y="46776"/>
                </a:lnTo>
                <a:cubicBezTo>
                  <a:pt x="22462" y="46776"/>
                  <a:pt x="25870" y="43276"/>
                  <a:pt x="25870" y="31056"/>
                </a:cubicBezTo>
                <a:lnTo>
                  <a:pt x="25870" y="20405"/>
                </a:lnTo>
                <a:cubicBezTo>
                  <a:pt x="25870" y="9770"/>
                  <a:pt x="22622" y="5842"/>
                  <a:pt x="15639" y="5842"/>
                </a:cubicBezTo>
                <a:lnTo>
                  <a:pt x="6868" y="5842"/>
                </a:lnTo>
                <a:lnTo>
                  <a:pt x="6868" y="46776"/>
                </a:lnTo>
                <a:close/>
                <a:moveTo>
                  <a:pt x="204" y="9"/>
                </a:moveTo>
                <a:lnTo>
                  <a:pt x="16302" y="9"/>
                </a:lnTo>
                <a:cubicBezTo>
                  <a:pt x="23000" y="9"/>
                  <a:pt x="27775" y="2418"/>
                  <a:pt x="30361" y="8025"/>
                </a:cubicBezTo>
                <a:cubicBezTo>
                  <a:pt x="32492" y="12473"/>
                  <a:pt x="32711" y="22956"/>
                  <a:pt x="32711" y="24626"/>
                </a:cubicBezTo>
                <a:cubicBezTo>
                  <a:pt x="32711" y="35848"/>
                  <a:pt x="31678" y="42328"/>
                  <a:pt x="29513" y="45828"/>
                </a:cubicBezTo>
                <a:cubicBezTo>
                  <a:pt x="26676" y="50343"/>
                  <a:pt x="21397" y="52593"/>
                  <a:pt x="12231" y="52593"/>
                </a:cubicBezTo>
                <a:lnTo>
                  <a:pt x="204" y="52593"/>
                </a:lnTo>
                <a:lnTo>
                  <a:pt x="204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7" name="Freihandform: Form 186">
            <a:extLst>
              <a:ext uri="{FF2B5EF4-FFF2-40B4-BE49-F238E27FC236}">
                <a16:creationId xmlns:a16="http://schemas.microsoft.com/office/drawing/2014/main" id="{613AAAF9-A3A6-9B45-1963-8D0D41BAD49E}"/>
              </a:ext>
            </a:extLst>
          </p:cNvPr>
          <p:cNvSpPr/>
          <p:nvPr userDrawn="1"/>
        </p:nvSpPr>
        <p:spPr>
          <a:xfrm>
            <a:off x="3021393" y="5718451"/>
            <a:ext cx="32557" cy="52583"/>
          </a:xfrm>
          <a:custGeom>
            <a:avLst/>
            <a:gdLst>
              <a:gd name="connsiteX0" fmla="*/ 6875 w 32557"/>
              <a:gd name="connsiteY0" fmla="*/ 46776 h 52583"/>
              <a:gd name="connsiteX1" fmla="*/ 16284 w 32557"/>
              <a:gd name="connsiteY1" fmla="*/ 46776 h 52583"/>
              <a:gd name="connsiteX2" fmla="*/ 25978 w 32557"/>
              <a:gd name="connsiteY2" fmla="*/ 37821 h 52583"/>
              <a:gd name="connsiteX3" fmla="*/ 13976 w 32557"/>
              <a:gd name="connsiteY3" fmla="*/ 27984 h 52583"/>
              <a:gd name="connsiteX4" fmla="*/ 6875 w 32557"/>
              <a:gd name="connsiteY4" fmla="*/ 27984 h 52583"/>
              <a:gd name="connsiteX5" fmla="*/ 6875 w 32557"/>
              <a:gd name="connsiteY5" fmla="*/ 46776 h 52583"/>
              <a:gd name="connsiteX6" fmla="*/ 6875 w 32557"/>
              <a:gd name="connsiteY6" fmla="*/ 22159 h 52583"/>
              <a:gd name="connsiteX7" fmla="*/ 16595 w 32557"/>
              <a:gd name="connsiteY7" fmla="*/ 22159 h 52583"/>
              <a:gd name="connsiteX8" fmla="*/ 24367 w 32557"/>
              <a:gd name="connsiteY8" fmla="*/ 13774 h 52583"/>
              <a:gd name="connsiteX9" fmla="*/ 16284 w 32557"/>
              <a:gd name="connsiteY9" fmla="*/ 5842 h 52583"/>
              <a:gd name="connsiteX10" fmla="*/ 6875 w 32557"/>
              <a:gd name="connsiteY10" fmla="*/ 5842 h 52583"/>
              <a:gd name="connsiteX11" fmla="*/ 6875 w 32557"/>
              <a:gd name="connsiteY11" fmla="*/ 22159 h 52583"/>
              <a:gd name="connsiteX12" fmla="*/ 203 w 32557"/>
              <a:gd name="connsiteY12" fmla="*/ 52593 h 52583"/>
              <a:gd name="connsiteX13" fmla="*/ 203 w 32557"/>
              <a:gd name="connsiteY13" fmla="*/ 9 h 52583"/>
              <a:gd name="connsiteX14" fmla="*/ 17241 w 32557"/>
              <a:gd name="connsiteY14" fmla="*/ 9 h 52583"/>
              <a:gd name="connsiteX15" fmla="*/ 28924 w 32557"/>
              <a:gd name="connsiteY15" fmla="*/ 5397 h 52583"/>
              <a:gd name="connsiteX16" fmla="*/ 31039 w 32557"/>
              <a:gd name="connsiteY16" fmla="*/ 12397 h 52583"/>
              <a:gd name="connsiteX17" fmla="*/ 22042 w 32557"/>
              <a:gd name="connsiteY17" fmla="*/ 24853 h 52583"/>
              <a:gd name="connsiteX18" fmla="*/ 22042 w 32557"/>
              <a:gd name="connsiteY18" fmla="*/ 25222 h 52583"/>
              <a:gd name="connsiteX19" fmla="*/ 32760 w 32557"/>
              <a:gd name="connsiteY19" fmla="*/ 37821 h 52583"/>
              <a:gd name="connsiteX20" fmla="*/ 17023 w 32557"/>
              <a:gd name="connsiteY20" fmla="*/ 52593 h 52583"/>
              <a:gd name="connsiteX21" fmla="*/ 203 w 32557"/>
              <a:gd name="connsiteY21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557" h="52583">
                <a:moveTo>
                  <a:pt x="6875" y="46776"/>
                </a:moveTo>
                <a:lnTo>
                  <a:pt x="16284" y="46776"/>
                </a:lnTo>
                <a:cubicBezTo>
                  <a:pt x="23418" y="46776"/>
                  <a:pt x="25978" y="41681"/>
                  <a:pt x="25978" y="37821"/>
                </a:cubicBezTo>
                <a:cubicBezTo>
                  <a:pt x="25978" y="29436"/>
                  <a:pt x="20808" y="27984"/>
                  <a:pt x="13976" y="27984"/>
                </a:cubicBezTo>
                <a:lnTo>
                  <a:pt x="6875" y="27984"/>
                </a:lnTo>
                <a:lnTo>
                  <a:pt x="6875" y="46776"/>
                </a:lnTo>
                <a:close/>
                <a:moveTo>
                  <a:pt x="6875" y="22159"/>
                </a:moveTo>
                <a:lnTo>
                  <a:pt x="16595" y="22159"/>
                </a:lnTo>
                <a:cubicBezTo>
                  <a:pt x="21824" y="22075"/>
                  <a:pt x="24367" y="18877"/>
                  <a:pt x="24367" y="13774"/>
                </a:cubicBezTo>
                <a:cubicBezTo>
                  <a:pt x="24367" y="9409"/>
                  <a:pt x="21874" y="5842"/>
                  <a:pt x="16284" y="5842"/>
                </a:cubicBezTo>
                <a:lnTo>
                  <a:pt x="6875" y="5842"/>
                </a:lnTo>
                <a:lnTo>
                  <a:pt x="6875" y="22159"/>
                </a:lnTo>
                <a:close/>
                <a:moveTo>
                  <a:pt x="203" y="52593"/>
                </a:moveTo>
                <a:lnTo>
                  <a:pt x="203" y="9"/>
                </a:lnTo>
                <a:lnTo>
                  <a:pt x="17241" y="9"/>
                </a:lnTo>
                <a:cubicBezTo>
                  <a:pt x="24501" y="9"/>
                  <a:pt x="26960" y="2493"/>
                  <a:pt x="28924" y="5397"/>
                </a:cubicBezTo>
                <a:cubicBezTo>
                  <a:pt x="30746" y="8243"/>
                  <a:pt x="31039" y="11373"/>
                  <a:pt x="31039" y="12397"/>
                </a:cubicBezTo>
                <a:cubicBezTo>
                  <a:pt x="31039" y="18953"/>
                  <a:pt x="28782" y="23325"/>
                  <a:pt x="22042" y="24853"/>
                </a:cubicBezTo>
                <a:lnTo>
                  <a:pt x="22042" y="25222"/>
                </a:lnTo>
                <a:cubicBezTo>
                  <a:pt x="29487" y="26087"/>
                  <a:pt x="32760" y="30602"/>
                  <a:pt x="32760" y="37821"/>
                </a:cubicBezTo>
                <a:cubicBezTo>
                  <a:pt x="32760" y="51292"/>
                  <a:pt x="22990" y="52593"/>
                  <a:pt x="17023" y="52593"/>
                </a:cubicBezTo>
                <a:lnTo>
                  <a:pt x="203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8" name="Freihandform: Form 187">
            <a:extLst>
              <a:ext uri="{FF2B5EF4-FFF2-40B4-BE49-F238E27FC236}">
                <a16:creationId xmlns:a16="http://schemas.microsoft.com/office/drawing/2014/main" id="{310FB087-DDB9-2F1F-9515-98E6A4D13D9D}"/>
              </a:ext>
            </a:extLst>
          </p:cNvPr>
          <p:cNvSpPr/>
          <p:nvPr userDrawn="1"/>
        </p:nvSpPr>
        <p:spPr>
          <a:xfrm>
            <a:off x="3059759" y="5718451"/>
            <a:ext cx="35025" cy="52583"/>
          </a:xfrm>
          <a:custGeom>
            <a:avLst/>
            <a:gdLst>
              <a:gd name="connsiteX0" fmla="*/ 28496 w 35025"/>
              <a:gd name="connsiteY0" fmla="*/ 9 h 52583"/>
              <a:gd name="connsiteX1" fmla="*/ 35227 w 35025"/>
              <a:gd name="connsiteY1" fmla="*/ 9 h 52583"/>
              <a:gd name="connsiteX2" fmla="*/ 20950 w 35025"/>
              <a:gd name="connsiteY2" fmla="*/ 32575 h 52583"/>
              <a:gd name="connsiteX3" fmla="*/ 20950 w 35025"/>
              <a:gd name="connsiteY3" fmla="*/ 52593 h 52583"/>
              <a:gd name="connsiteX4" fmla="*/ 14278 w 35025"/>
              <a:gd name="connsiteY4" fmla="*/ 52593 h 52583"/>
              <a:gd name="connsiteX5" fmla="*/ 14278 w 35025"/>
              <a:gd name="connsiteY5" fmla="*/ 32575 h 52583"/>
              <a:gd name="connsiteX6" fmla="*/ 202 w 35025"/>
              <a:gd name="connsiteY6" fmla="*/ 9 h 52583"/>
              <a:gd name="connsiteX7" fmla="*/ 7689 w 35025"/>
              <a:gd name="connsiteY7" fmla="*/ 9 h 52583"/>
              <a:gd name="connsiteX8" fmla="*/ 17887 w 35025"/>
              <a:gd name="connsiteY8" fmla="*/ 25440 h 52583"/>
              <a:gd name="connsiteX9" fmla="*/ 28496 w 35025"/>
              <a:gd name="connsiteY9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025" h="52583">
                <a:moveTo>
                  <a:pt x="28496" y="9"/>
                </a:moveTo>
                <a:lnTo>
                  <a:pt x="35227" y="9"/>
                </a:lnTo>
                <a:lnTo>
                  <a:pt x="20950" y="32575"/>
                </a:lnTo>
                <a:lnTo>
                  <a:pt x="20950" y="52593"/>
                </a:lnTo>
                <a:lnTo>
                  <a:pt x="14278" y="52593"/>
                </a:lnTo>
                <a:lnTo>
                  <a:pt x="14278" y="32575"/>
                </a:lnTo>
                <a:lnTo>
                  <a:pt x="202" y="9"/>
                </a:lnTo>
                <a:lnTo>
                  <a:pt x="7689" y="9"/>
                </a:lnTo>
                <a:lnTo>
                  <a:pt x="17887" y="25440"/>
                </a:lnTo>
                <a:lnTo>
                  <a:pt x="28496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9" name="Freihandform: Form 188">
            <a:extLst>
              <a:ext uri="{FF2B5EF4-FFF2-40B4-BE49-F238E27FC236}">
                <a16:creationId xmlns:a16="http://schemas.microsoft.com/office/drawing/2014/main" id="{2D556DF2-CFAB-F1B8-9A92-4E39A4FEE293}"/>
              </a:ext>
            </a:extLst>
          </p:cNvPr>
          <p:cNvSpPr/>
          <p:nvPr userDrawn="1"/>
        </p:nvSpPr>
        <p:spPr>
          <a:xfrm>
            <a:off x="3112578" y="5718451"/>
            <a:ext cx="34227" cy="52583"/>
          </a:xfrm>
          <a:custGeom>
            <a:avLst/>
            <a:gdLst>
              <a:gd name="connsiteX0" fmla="*/ 34429 w 34227"/>
              <a:gd name="connsiteY0" fmla="*/ 9 h 52583"/>
              <a:gd name="connsiteX1" fmla="*/ 34429 w 34227"/>
              <a:gd name="connsiteY1" fmla="*/ 5842 h 52583"/>
              <a:gd name="connsiteX2" fmla="*/ 20622 w 34227"/>
              <a:gd name="connsiteY2" fmla="*/ 5842 h 52583"/>
              <a:gd name="connsiteX3" fmla="*/ 20622 w 34227"/>
              <a:gd name="connsiteY3" fmla="*/ 52593 h 52583"/>
              <a:gd name="connsiteX4" fmla="*/ 13966 w 34227"/>
              <a:gd name="connsiteY4" fmla="*/ 52593 h 52583"/>
              <a:gd name="connsiteX5" fmla="*/ 13966 w 34227"/>
              <a:gd name="connsiteY5" fmla="*/ 5842 h 52583"/>
              <a:gd name="connsiteX6" fmla="*/ 201 w 34227"/>
              <a:gd name="connsiteY6" fmla="*/ 5842 h 52583"/>
              <a:gd name="connsiteX7" fmla="*/ 201 w 34227"/>
              <a:gd name="connsiteY7" fmla="*/ 9 h 52583"/>
              <a:gd name="connsiteX8" fmla="*/ 34429 w 34227"/>
              <a:gd name="connsiteY8" fmla="*/ 9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227" h="52583">
                <a:moveTo>
                  <a:pt x="34429" y="9"/>
                </a:moveTo>
                <a:lnTo>
                  <a:pt x="34429" y="5842"/>
                </a:lnTo>
                <a:lnTo>
                  <a:pt x="20622" y="5842"/>
                </a:lnTo>
                <a:lnTo>
                  <a:pt x="20622" y="52593"/>
                </a:lnTo>
                <a:lnTo>
                  <a:pt x="13966" y="52593"/>
                </a:lnTo>
                <a:lnTo>
                  <a:pt x="13966" y="5842"/>
                </a:lnTo>
                <a:lnTo>
                  <a:pt x="201" y="5842"/>
                </a:lnTo>
                <a:lnTo>
                  <a:pt x="201" y="9"/>
                </a:lnTo>
                <a:lnTo>
                  <a:pt x="34429" y="9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90" name="Freihandform: Form 189">
            <a:extLst>
              <a:ext uri="{FF2B5EF4-FFF2-40B4-BE49-F238E27FC236}">
                <a16:creationId xmlns:a16="http://schemas.microsoft.com/office/drawing/2014/main" id="{5192C5ED-E202-E936-9334-6DE2F680D26F}"/>
              </a:ext>
            </a:extLst>
          </p:cNvPr>
          <p:cNvSpPr/>
          <p:nvPr userDrawn="1"/>
        </p:nvSpPr>
        <p:spPr>
          <a:xfrm>
            <a:off x="3154116" y="5718451"/>
            <a:ext cx="31734" cy="52583"/>
          </a:xfrm>
          <a:custGeom>
            <a:avLst/>
            <a:gdLst>
              <a:gd name="connsiteX0" fmla="*/ 201 w 31734"/>
              <a:gd name="connsiteY0" fmla="*/ 52593 h 52583"/>
              <a:gd name="connsiteX1" fmla="*/ 201 w 31734"/>
              <a:gd name="connsiteY1" fmla="*/ 9 h 52583"/>
              <a:gd name="connsiteX2" fmla="*/ 6890 w 31734"/>
              <a:gd name="connsiteY2" fmla="*/ 9 h 52583"/>
              <a:gd name="connsiteX3" fmla="*/ 6890 w 31734"/>
              <a:gd name="connsiteY3" fmla="*/ 22738 h 52583"/>
              <a:gd name="connsiteX4" fmla="*/ 25263 w 31734"/>
              <a:gd name="connsiteY4" fmla="*/ 22738 h 52583"/>
              <a:gd name="connsiteX5" fmla="*/ 25263 w 31734"/>
              <a:gd name="connsiteY5" fmla="*/ 9 h 52583"/>
              <a:gd name="connsiteX6" fmla="*/ 31936 w 31734"/>
              <a:gd name="connsiteY6" fmla="*/ 9 h 52583"/>
              <a:gd name="connsiteX7" fmla="*/ 31936 w 31734"/>
              <a:gd name="connsiteY7" fmla="*/ 52593 h 52583"/>
              <a:gd name="connsiteX8" fmla="*/ 25263 w 31734"/>
              <a:gd name="connsiteY8" fmla="*/ 52593 h 52583"/>
              <a:gd name="connsiteX9" fmla="*/ 25263 w 31734"/>
              <a:gd name="connsiteY9" fmla="*/ 28571 h 52583"/>
              <a:gd name="connsiteX10" fmla="*/ 6890 w 31734"/>
              <a:gd name="connsiteY10" fmla="*/ 28571 h 52583"/>
              <a:gd name="connsiteX11" fmla="*/ 6890 w 31734"/>
              <a:gd name="connsiteY11" fmla="*/ 52593 h 52583"/>
              <a:gd name="connsiteX12" fmla="*/ 201 w 31734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734" h="52583">
                <a:moveTo>
                  <a:pt x="201" y="52593"/>
                </a:moveTo>
                <a:lnTo>
                  <a:pt x="201" y="9"/>
                </a:lnTo>
                <a:lnTo>
                  <a:pt x="6890" y="9"/>
                </a:lnTo>
                <a:lnTo>
                  <a:pt x="6890" y="22738"/>
                </a:lnTo>
                <a:lnTo>
                  <a:pt x="25263" y="22738"/>
                </a:lnTo>
                <a:lnTo>
                  <a:pt x="25263" y="9"/>
                </a:lnTo>
                <a:lnTo>
                  <a:pt x="31936" y="9"/>
                </a:lnTo>
                <a:lnTo>
                  <a:pt x="31936" y="52593"/>
                </a:lnTo>
                <a:lnTo>
                  <a:pt x="25263" y="52593"/>
                </a:lnTo>
                <a:lnTo>
                  <a:pt x="25263" y="28571"/>
                </a:lnTo>
                <a:lnTo>
                  <a:pt x="6890" y="28571"/>
                </a:lnTo>
                <a:lnTo>
                  <a:pt x="6890" y="52593"/>
                </a:lnTo>
                <a:lnTo>
                  <a:pt x="201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91" name="Freihandform: Form 190">
            <a:extLst>
              <a:ext uri="{FF2B5EF4-FFF2-40B4-BE49-F238E27FC236}">
                <a16:creationId xmlns:a16="http://schemas.microsoft.com/office/drawing/2014/main" id="{8B16DB81-28BE-14F5-8786-6350DE4689A8}"/>
              </a:ext>
            </a:extLst>
          </p:cNvPr>
          <p:cNvSpPr/>
          <p:nvPr userDrawn="1"/>
        </p:nvSpPr>
        <p:spPr>
          <a:xfrm>
            <a:off x="3198012" y="5718451"/>
            <a:ext cx="27429" cy="52583"/>
          </a:xfrm>
          <a:custGeom>
            <a:avLst/>
            <a:gdLst>
              <a:gd name="connsiteX0" fmla="*/ 200 w 27429"/>
              <a:gd name="connsiteY0" fmla="*/ 52593 h 52583"/>
              <a:gd name="connsiteX1" fmla="*/ 200 w 27429"/>
              <a:gd name="connsiteY1" fmla="*/ 9 h 52583"/>
              <a:gd name="connsiteX2" fmla="*/ 27185 w 27429"/>
              <a:gd name="connsiteY2" fmla="*/ 9 h 52583"/>
              <a:gd name="connsiteX3" fmla="*/ 27185 w 27429"/>
              <a:gd name="connsiteY3" fmla="*/ 5842 h 52583"/>
              <a:gd name="connsiteX4" fmla="*/ 6890 w 27429"/>
              <a:gd name="connsiteY4" fmla="*/ 5842 h 52583"/>
              <a:gd name="connsiteX5" fmla="*/ 6890 w 27429"/>
              <a:gd name="connsiteY5" fmla="*/ 22738 h 52583"/>
              <a:gd name="connsiteX6" fmla="*/ 25724 w 27429"/>
              <a:gd name="connsiteY6" fmla="*/ 22738 h 52583"/>
              <a:gd name="connsiteX7" fmla="*/ 25724 w 27429"/>
              <a:gd name="connsiteY7" fmla="*/ 28571 h 52583"/>
              <a:gd name="connsiteX8" fmla="*/ 6890 w 27429"/>
              <a:gd name="connsiteY8" fmla="*/ 28571 h 52583"/>
              <a:gd name="connsiteX9" fmla="*/ 6890 w 27429"/>
              <a:gd name="connsiteY9" fmla="*/ 46776 h 52583"/>
              <a:gd name="connsiteX10" fmla="*/ 27629 w 27429"/>
              <a:gd name="connsiteY10" fmla="*/ 46776 h 52583"/>
              <a:gd name="connsiteX11" fmla="*/ 27629 w 27429"/>
              <a:gd name="connsiteY11" fmla="*/ 52593 h 52583"/>
              <a:gd name="connsiteX12" fmla="*/ 200 w 27429"/>
              <a:gd name="connsiteY12" fmla="*/ 52593 h 5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429" h="52583">
                <a:moveTo>
                  <a:pt x="200" y="52593"/>
                </a:moveTo>
                <a:lnTo>
                  <a:pt x="200" y="9"/>
                </a:lnTo>
                <a:lnTo>
                  <a:pt x="27185" y="9"/>
                </a:lnTo>
                <a:lnTo>
                  <a:pt x="27185" y="5842"/>
                </a:lnTo>
                <a:lnTo>
                  <a:pt x="6890" y="5842"/>
                </a:lnTo>
                <a:lnTo>
                  <a:pt x="6890" y="22738"/>
                </a:lnTo>
                <a:lnTo>
                  <a:pt x="25724" y="22738"/>
                </a:lnTo>
                <a:lnTo>
                  <a:pt x="25724" y="28571"/>
                </a:lnTo>
                <a:lnTo>
                  <a:pt x="6890" y="28571"/>
                </a:lnTo>
                <a:lnTo>
                  <a:pt x="6890" y="46776"/>
                </a:lnTo>
                <a:lnTo>
                  <a:pt x="27629" y="46776"/>
                </a:lnTo>
                <a:lnTo>
                  <a:pt x="27629" y="52593"/>
                </a:lnTo>
                <a:lnTo>
                  <a:pt x="200" y="52593"/>
                </a:lnTo>
                <a:close/>
              </a:path>
            </a:pathLst>
          </a:custGeom>
          <a:solidFill>
            <a:srgbClr val="231F20"/>
          </a:solidFill>
          <a:ln w="8393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192" name="Grafik 5">
            <a:extLst>
              <a:ext uri="{FF2B5EF4-FFF2-40B4-BE49-F238E27FC236}">
                <a16:creationId xmlns:a16="http://schemas.microsoft.com/office/drawing/2014/main" id="{8938D132-10F6-DC26-6B2E-4E9FBAB798CA}"/>
              </a:ext>
            </a:extLst>
          </p:cNvPr>
          <p:cNvGrpSpPr/>
          <p:nvPr userDrawn="1"/>
        </p:nvGrpSpPr>
        <p:grpSpPr>
          <a:xfrm>
            <a:off x="202046" y="5888957"/>
            <a:ext cx="1384698" cy="559885"/>
            <a:chOff x="202046" y="5888957"/>
            <a:chExt cx="1384698" cy="559885"/>
          </a:xfrm>
        </p:grpSpPr>
        <p:sp>
          <p:nvSpPr>
            <p:cNvPr id="193" name="Freihandform: Form 192">
              <a:extLst>
                <a:ext uri="{FF2B5EF4-FFF2-40B4-BE49-F238E27FC236}">
                  <a16:creationId xmlns:a16="http://schemas.microsoft.com/office/drawing/2014/main" id="{B5BDAFDC-ACBA-790D-1FE2-14BAAB12BDCC}"/>
                </a:ext>
              </a:extLst>
            </p:cNvPr>
            <p:cNvSpPr/>
            <p:nvPr/>
          </p:nvSpPr>
          <p:spPr>
            <a:xfrm rot="-7361">
              <a:off x="202641" y="5890437"/>
              <a:ext cx="1383509" cy="556923"/>
            </a:xfrm>
            <a:custGeom>
              <a:avLst/>
              <a:gdLst>
                <a:gd name="connsiteX0" fmla="*/ 14 w 1383509"/>
                <a:gd name="connsiteY0" fmla="*/ 37 h 556923"/>
                <a:gd name="connsiteX1" fmla="*/ 1383524 w 1383509"/>
                <a:gd name="connsiteY1" fmla="*/ 37 h 556923"/>
                <a:gd name="connsiteX2" fmla="*/ 1383524 w 1383509"/>
                <a:gd name="connsiteY2" fmla="*/ 556961 h 556923"/>
                <a:gd name="connsiteX3" fmla="*/ 14 w 1383509"/>
                <a:gd name="connsiteY3" fmla="*/ 556961 h 55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3509" h="556923">
                  <a:moveTo>
                    <a:pt x="14" y="37"/>
                  </a:moveTo>
                  <a:lnTo>
                    <a:pt x="1383524" y="37"/>
                  </a:lnTo>
                  <a:lnTo>
                    <a:pt x="1383524" y="556961"/>
                  </a:lnTo>
                  <a:lnTo>
                    <a:pt x="14" y="556961"/>
                  </a:lnTo>
                  <a:close/>
                </a:path>
              </a:pathLst>
            </a:custGeom>
            <a:solidFill>
              <a:srgbClr val="FFFFF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4" name="Freihandform: Form 193">
              <a:extLst>
                <a:ext uri="{FF2B5EF4-FFF2-40B4-BE49-F238E27FC236}">
                  <a16:creationId xmlns:a16="http://schemas.microsoft.com/office/drawing/2014/main" id="{185D0B94-27F8-42F6-E5A0-00B25D8D0AAD}"/>
                </a:ext>
              </a:extLst>
            </p:cNvPr>
            <p:cNvSpPr/>
            <p:nvPr/>
          </p:nvSpPr>
          <p:spPr>
            <a:xfrm rot="-7361">
              <a:off x="306714" y="6134295"/>
              <a:ext cx="326467" cy="99080"/>
            </a:xfrm>
            <a:custGeom>
              <a:avLst/>
              <a:gdLst>
                <a:gd name="connsiteX0" fmla="*/ 104 w 326467"/>
                <a:gd name="connsiteY0" fmla="*/ 99117 h 99080"/>
                <a:gd name="connsiteX1" fmla="*/ 292859 w 326467"/>
                <a:gd name="connsiteY1" fmla="*/ 99117 h 99080"/>
                <a:gd name="connsiteX2" fmla="*/ 326489 w 326467"/>
                <a:gd name="connsiteY2" fmla="*/ 49295 h 99080"/>
                <a:gd name="connsiteX3" fmla="*/ 293064 w 326467"/>
                <a:gd name="connsiteY3" fmla="*/ 37 h 99080"/>
                <a:gd name="connsiteX4" fmla="*/ 22 w 326467"/>
                <a:gd name="connsiteY4" fmla="*/ 37 h 99080"/>
                <a:gd name="connsiteX5" fmla="*/ 104 w 326467"/>
                <a:gd name="connsiteY5" fmla="*/ 99117 h 9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6467" h="99080">
                  <a:moveTo>
                    <a:pt x="104" y="99117"/>
                  </a:moveTo>
                  <a:lnTo>
                    <a:pt x="292859" y="99117"/>
                  </a:lnTo>
                  <a:lnTo>
                    <a:pt x="326489" y="49295"/>
                  </a:lnTo>
                  <a:lnTo>
                    <a:pt x="293064" y="37"/>
                  </a:lnTo>
                  <a:lnTo>
                    <a:pt x="22" y="37"/>
                  </a:lnTo>
                  <a:lnTo>
                    <a:pt x="104" y="99117"/>
                  </a:lnTo>
                  <a:close/>
                </a:path>
              </a:pathLst>
            </a:custGeom>
            <a:solidFill>
              <a:srgbClr val="008DB4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5" name="Freihandform: Form 194">
              <a:extLst>
                <a:ext uri="{FF2B5EF4-FFF2-40B4-BE49-F238E27FC236}">
                  <a16:creationId xmlns:a16="http://schemas.microsoft.com/office/drawing/2014/main" id="{4ECCE41B-292E-9383-0D62-3C11A602FB71}"/>
                </a:ext>
              </a:extLst>
            </p:cNvPr>
            <p:cNvSpPr/>
            <p:nvPr/>
          </p:nvSpPr>
          <p:spPr>
            <a:xfrm rot="-7361">
              <a:off x="1349617" y="5993823"/>
              <a:ext cx="61226" cy="102379"/>
            </a:xfrm>
            <a:custGeom>
              <a:avLst/>
              <a:gdLst>
                <a:gd name="connsiteX0" fmla="*/ 51188 w 61226"/>
                <a:gd name="connsiteY0" fmla="*/ 22986 h 102379"/>
                <a:gd name="connsiteX1" fmla="*/ 57213 w 61226"/>
                <a:gd name="connsiteY1" fmla="*/ 7783 h 102379"/>
                <a:gd name="connsiteX2" fmla="*/ 32981 w 61226"/>
                <a:gd name="connsiteY2" fmla="*/ 39 h 102379"/>
                <a:gd name="connsiteX3" fmla="*/ 1439 w 61226"/>
                <a:gd name="connsiteY3" fmla="*/ 25425 h 102379"/>
                <a:gd name="connsiteX4" fmla="*/ 20939 w 61226"/>
                <a:gd name="connsiteY4" fmla="*/ 54667 h 102379"/>
                <a:gd name="connsiteX5" fmla="*/ 31688 w 61226"/>
                <a:gd name="connsiteY5" fmla="*/ 61838 h 102379"/>
                <a:gd name="connsiteX6" fmla="*/ 42158 w 61226"/>
                <a:gd name="connsiteY6" fmla="*/ 76893 h 102379"/>
                <a:gd name="connsiteX7" fmla="*/ 27242 w 61226"/>
                <a:gd name="connsiteY7" fmla="*/ 86070 h 102379"/>
                <a:gd name="connsiteX8" fmla="*/ 6318 w 61226"/>
                <a:gd name="connsiteY8" fmla="*/ 76746 h 102379"/>
                <a:gd name="connsiteX9" fmla="*/ 6 w 61226"/>
                <a:gd name="connsiteY9" fmla="*/ 92808 h 102379"/>
                <a:gd name="connsiteX10" fmla="*/ 27537 w 61226"/>
                <a:gd name="connsiteY10" fmla="*/ 102419 h 102379"/>
                <a:gd name="connsiteX11" fmla="*/ 61232 w 61226"/>
                <a:gd name="connsiteY11" fmla="*/ 74454 h 102379"/>
                <a:gd name="connsiteX12" fmla="*/ 41872 w 61226"/>
                <a:gd name="connsiteY12" fmla="*/ 45637 h 102379"/>
                <a:gd name="connsiteX13" fmla="*/ 31115 w 61226"/>
                <a:gd name="connsiteY13" fmla="*/ 39039 h 102379"/>
                <a:gd name="connsiteX14" fmla="*/ 20218 w 61226"/>
                <a:gd name="connsiteY14" fmla="*/ 24991 h 102379"/>
                <a:gd name="connsiteX15" fmla="*/ 33554 w 61226"/>
                <a:gd name="connsiteY15" fmla="*/ 16101 h 102379"/>
                <a:gd name="connsiteX16" fmla="*/ 51188 w 61226"/>
                <a:gd name="connsiteY16" fmla="*/ 22986 h 10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226" h="102379">
                  <a:moveTo>
                    <a:pt x="51188" y="22986"/>
                  </a:moveTo>
                  <a:lnTo>
                    <a:pt x="57213" y="7783"/>
                  </a:lnTo>
                  <a:cubicBezTo>
                    <a:pt x="54061" y="5491"/>
                    <a:pt x="46890" y="39"/>
                    <a:pt x="32981" y="39"/>
                  </a:cubicBezTo>
                  <a:cubicBezTo>
                    <a:pt x="13194" y="39"/>
                    <a:pt x="1439" y="11369"/>
                    <a:pt x="1439" y="25425"/>
                  </a:cubicBezTo>
                  <a:cubicBezTo>
                    <a:pt x="1439" y="38613"/>
                    <a:pt x="7317" y="45637"/>
                    <a:pt x="20939" y="54667"/>
                  </a:cubicBezTo>
                  <a:lnTo>
                    <a:pt x="31688" y="61838"/>
                  </a:lnTo>
                  <a:cubicBezTo>
                    <a:pt x="39293" y="66857"/>
                    <a:pt x="42158" y="70295"/>
                    <a:pt x="42158" y="76893"/>
                  </a:cubicBezTo>
                  <a:cubicBezTo>
                    <a:pt x="42158" y="81764"/>
                    <a:pt x="37426" y="86070"/>
                    <a:pt x="27242" y="86070"/>
                  </a:cubicBezTo>
                  <a:cubicBezTo>
                    <a:pt x="16927" y="86070"/>
                    <a:pt x="9609" y="80045"/>
                    <a:pt x="6318" y="76746"/>
                  </a:cubicBezTo>
                  <a:lnTo>
                    <a:pt x="6" y="92808"/>
                  </a:lnTo>
                  <a:cubicBezTo>
                    <a:pt x="3305" y="95534"/>
                    <a:pt x="11614" y="102419"/>
                    <a:pt x="27537" y="102419"/>
                  </a:cubicBezTo>
                  <a:cubicBezTo>
                    <a:pt x="51474" y="102419"/>
                    <a:pt x="61232" y="88223"/>
                    <a:pt x="61232" y="74454"/>
                  </a:cubicBezTo>
                  <a:cubicBezTo>
                    <a:pt x="61232" y="61838"/>
                    <a:pt x="55346" y="53955"/>
                    <a:pt x="41872" y="45637"/>
                  </a:cubicBezTo>
                  <a:lnTo>
                    <a:pt x="31115" y="39039"/>
                  </a:lnTo>
                  <a:cubicBezTo>
                    <a:pt x="23092" y="34168"/>
                    <a:pt x="20218" y="31156"/>
                    <a:pt x="20218" y="24991"/>
                  </a:cubicBezTo>
                  <a:cubicBezTo>
                    <a:pt x="20218" y="20112"/>
                    <a:pt x="24377" y="16101"/>
                    <a:pt x="33554" y="16101"/>
                  </a:cubicBezTo>
                  <a:cubicBezTo>
                    <a:pt x="43018" y="16101"/>
                    <a:pt x="48895" y="21119"/>
                    <a:pt x="51188" y="22986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6" name="Freihandform: Form 195">
              <a:extLst>
                <a:ext uri="{FF2B5EF4-FFF2-40B4-BE49-F238E27FC236}">
                  <a16:creationId xmlns:a16="http://schemas.microsoft.com/office/drawing/2014/main" id="{75154A3C-20C6-BBAA-6DAC-E6E0313502C1}"/>
                </a:ext>
              </a:extLst>
            </p:cNvPr>
            <p:cNvSpPr/>
            <p:nvPr/>
          </p:nvSpPr>
          <p:spPr>
            <a:xfrm rot="-7361">
              <a:off x="1254943" y="5995737"/>
              <a:ext cx="76706" cy="100644"/>
            </a:xfrm>
            <a:custGeom>
              <a:avLst/>
              <a:gdLst>
                <a:gd name="connsiteX0" fmla="*/ 76715 w 76706"/>
                <a:gd name="connsiteY0" fmla="*/ 57532 h 100644"/>
                <a:gd name="connsiteX1" fmla="*/ 76715 w 76706"/>
                <a:gd name="connsiteY1" fmla="*/ 39 h 100644"/>
                <a:gd name="connsiteX2" fmla="*/ 58221 w 76706"/>
                <a:gd name="connsiteY2" fmla="*/ 39 h 100644"/>
                <a:gd name="connsiteX3" fmla="*/ 58221 w 76706"/>
                <a:gd name="connsiteY3" fmla="*/ 58105 h 100644"/>
                <a:gd name="connsiteX4" fmla="*/ 38435 w 76706"/>
                <a:gd name="connsiteY4" fmla="*/ 84482 h 100644"/>
                <a:gd name="connsiteX5" fmla="*/ 19221 w 76706"/>
                <a:gd name="connsiteY5" fmla="*/ 58105 h 100644"/>
                <a:gd name="connsiteX6" fmla="*/ 19221 w 76706"/>
                <a:gd name="connsiteY6" fmla="*/ 39 h 100644"/>
                <a:gd name="connsiteX7" fmla="*/ 8 w 76706"/>
                <a:gd name="connsiteY7" fmla="*/ 39 h 100644"/>
                <a:gd name="connsiteX8" fmla="*/ 8 w 76706"/>
                <a:gd name="connsiteY8" fmla="*/ 57532 h 100644"/>
                <a:gd name="connsiteX9" fmla="*/ 37714 w 76706"/>
                <a:gd name="connsiteY9" fmla="*/ 100683 h 100644"/>
                <a:gd name="connsiteX10" fmla="*/ 76715 w 76706"/>
                <a:gd name="connsiteY10" fmla="*/ 57532 h 10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706" h="100644">
                  <a:moveTo>
                    <a:pt x="76715" y="57532"/>
                  </a:moveTo>
                  <a:lnTo>
                    <a:pt x="76715" y="39"/>
                  </a:lnTo>
                  <a:lnTo>
                    <a:pt x="58221" y="39"/>
                  </a:lnTo>
                  <a:lnTo>
                    <a:pt x="58221" y="58105"/>
                  </a:lnTo>
                  <a:cubicBezTo>
                    <a:pt x="58221" y="76746"/>
                    <a:pt x="52057" y="84482"/>
                    <a:pt x="38435" y="84482"/>
                  </a:cubicBezTo>
                  <a:cubicBezTo>
                    <a:pt x="25386" y="84482"/>
                    <a:pt x="19221" y="76451"/>
                    <a:pt x="19221" y="58105"/>
                  </a:cubicBezTo>
                  <a:lnTo>
                    <a:pt x="19221" y="39"/>
                  </a:lnTo>
                  <a:lnTo>
                    <a:pt x="8" y="39"/>
                  </a:lnTo>
                  <a:lnTo>
                    <a:pt x="8" y="57532"/>
                  </a:lnTo>
                  <a:cubicBezTo>
                    <a:pt x="8" y="87356"/>
                    <a:pt x="11616" y="100683"/>
                    <a:pt x="37714" y="100683"/>
                  </a:cubicBezTo>
                  <a:cubicBezTo>
                    <a:pt x="63813" y="100683"/>
                    <a:pt x="76715" y="86496"/>
                    <a:pt x="76715" y="57532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7" name="Freihandform: Form 196">
              <a:extLst>
                <a:ext uri="{FF2B5EF4-FFF2-40B4-BE49-F238E27FC236}">
                  <a16:creationId xmlns:a16="http://schemas.microsoft.com/office/drawing/2014/main" id="{6B8AEF68-5306-F9FE-7EE0-ADAFC11601D4}"/>
                </a:ext>
              </a:extLst>
            </p:cNvPr>
            <p:cNvSpPr/>
            <p:nvPr/>
          </p:nvSpPr>
          <p:spPr>
            <a:xfrm rot="-7361">
              <a:off x="1164710" y="5995991"/>
              <a:ext cx="19205" cy="98925"/>
            </a:xfrm>
            <a:custGeom>
              <a:avLst/>
              <a:gdLst>
                <a:gd name="connsiteX0" fmla="*/ 10 w 19205"/>
                <a:gd name="connsiteY0" fmla="*/ 39 h 98925"/>
                <a:gd name="connsiteX1" fmla="*/ 19215 w 19205"/>
                <a:gd name="connsiteY1" fmla="*/ 39 h 98925"/>
                <a:gd name="connsiteX2" fmla="*/ 19215 w 19205"/>
                <a:gd name="connsiteY2" fmla="*/ 98964 h 98925"/>
                <a:gd name="connsiteX3" fmla="*/ 10 w 19205"/>
                <a:gd name="connsiteY3" fmla="*/ 98964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05" h="98925">
                  <a:moveTo>
                    <a:pt x="10" y="39"/>
                  </a:moveTo>
                  <a:lnTo>
                    <a:pt x="19215" y="39"/>
                  </a:lnTo>
                  <a:lnTo>
                    <a:pt x="19215" y="98964"/>
                  </a:lnTo>
                  <a:lnTo>
                    <a:pt x="10" y="98964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8" name="Freihandform: Form 197">
              <a:extLst>
                <a:ext uri="{FF2B5EF4-FFF2-40B4-BE49-F238E27FC236}">
                  <a16:creationId xmlns:a16="http://schemas.microsoft.com/office/drawing/2014/main" id="{B990D10B-F710-EB77-5D53-3AEC6E75EAF1}"/>
                </a:ext>
              </a:extLst>
            </p:cNvPr>
            <p:cNvSpPr/>
            <p:nvPr/>
          </p:nvSpPr>
          <p:spPr>
            <a:xfrm rot="-7361">
              <a:off x="1102002" y="5996100"/>
              <a:ext cx="43011" cy="98925"/>
            </a:xfrm>
            <a:custGeom>
              <a:avLst/>
              <a:gdLst>
                <a:gd name="connsiteX0" fmla="*/ 158 w 43011"/>
                <a:gd name="connsiteY0" fmla="*/ 39 h 98925"/>
                <a:gd name="connsiteX1" fmla="*/ 158 w 43011"/>
                <a:gd name="connsiteY1" fmla="*/ 13940 h 98925"/>
                <a:gd name="connsiteX2" fmla="*/ 11914 w 43011"/>
                <a:gd name="connsiteY2" fmla="*/ 13940 h 98925"/>
                <a:gd name="connsiteX3" fmla="*/ 11914 w 43011"/>
                <a:gd name="connsiteY3" fmla="*/ 85055 h 98925"/>
                <a:gd name="connsiteX4" fmla="*/ 11 w 43011"/>
                <a:gd name="connsiteY4" fmla="*/ 85055 h 98925"/>
                <a:gd name="connsiteX5" fmla="*/ 11 w 43011"/>
                <a:gd name="connsiteY5" fmla="*/ 98964 h 98925"/>
                <a:gd name="connsiteX6" fmla="*/ 43022 w 43011"/>
                <a:gd name="connsiteY6" fmla="*/ 98964 h 98925"/>
                <a:gd name="connsiteX7" fmla="*/ 43022 w 43011"/>
                <a:gd name="connsiteY7" fmla="*/ 85055 h 98925"/>
                <a:gd name="connsiteX8" fmla="*/ 31127 w 43011"/>
                <a:gd name="connsiteY8" fmla="*/ 85055 h 98925"/>
                <a:gd name="connsiteX9" fmla="*/ 31127 w 43011"/>
                <a:gd name="connsiteY9" fmla="*/ 13940 h 98925"/>
                <a:gd name="connsiteX10" fmla="*/ 42883 w 43011"/>
                <a:gd name="connsiteY10" fmla="*/ 13940 h 98925"/>
                <a:gd name="connsiteX11" fmla="*/ 42883 w 43011"/>
                <a:gd name="connsiteY11" fmla="*/ 39 h 98925"/>
                <a:gd name="connsiteX12" fmla="*/ 158 w 43011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011" h="98925">
                  <a:moveTo>
                    <a:pt x="158" y="39"/>
                  </a:moveTo>
                  <a:lnTo>
                    <a:pt x="158" y="13940"/>
                  </a:lnTo>
                  <a:lnTo>
                    <a:pt x="11914" y="13940"/>
                  </a:lnTo>
                  <a:lnTo>
                    <a:pt x="11914" y="85055"/>
                  </a:lnTo>
                  <a:lnTo>
                    <a:pt x="11" y="85055"/>
                  </a:lnTo>
                  <a:lnTo>
                    <a:pt x="11" y="98964"/>
                  </a:lnTo>
                  <a:lnTo>
                    <a:pt x="43022" y="98964"/>
                  </a:lnTo>
                  <a:lnTo>
                    <a:pt x="43022" y="85055"/>
                  </a:lnTo>
                  <a:lnTo>
                    <a:pt x="31127" y="85055"/>
                  </a:lnTo>
                  <a:lnTo>
                    <a:pt x="31127" y="13940"/>
                  </a:lnTo>
                  <a:lnTo>
                    <a:pt x="42883" y="13940"/>
                  </a:lnTo>
                  <a:lnTo>
                    <a:pt x="42883" y="39"/>
                  </a:lnTo>
                  <a:lnTo>
                    <a:pt x="158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9" name="Freihandform: Form 198">
              <a:extLst>
                <a:ext uri="{FF2B5EF4-FFF2-40B4-BE49-F238E27FC236}">
                  <a16:creationId xmlns:a16="http://schemas.microsoft.com/office/drawing/2014/main" id="{8BB55DD1-0251-12FF-5A0C-02722E6AA476}"/>
                </a:ext>
              </a:extLst>
            </p:cNvPr>
            <p:cNvSpPr/>
            <p:nvPr/>
          </p:nvSpPr>
          <p:spPr>
            <a:xfrm rot="-7361">
              <a:off x="1005607" y="5996271"/>
              <a:ext cx="76707" cy="98925"/>
            </a:xfrm>
            <a:custGeom>
              <a:avLst/>
              <a:gdLst>
                <a:gd name="connsiteX0" fmla="*/ 57505 w 76707"/>
                <a:gd name="connsiteY0" fmla="*/ 39 h 98925"/>
                <a:gd name="connsiteX1" fmla="*/ 57505 w 76707"/>
                <a:gd name="connsiteY1" fmla="*/ 61405 h 98925"/>
                <a:gd name="connsiteX2" fmla="*/ 57227 w 76707"/>
                <a:gd name="connsiteY2" fmla="*/ 61405 h 98925"/>
                <a:gd name="connsiteX3" fmla="*/ 16499 w 76707"/>
                <a:gd name="connsiteY3" fmla="*/ 39 h 98925"/>
                <a:gd name="connsiteX4" fmla="*/ 12 w 76707"/>
                <a:gd name="connsiteY4" fmla="*/ 39 h 98925"/>
                <a:gd name="connsiteX5" fmla="*/ 12 w 76707"/>
                <a:gd name="connsiteY5" fmla="*/ 98964 h 98925"/>
                <a:gd name="connsiteX6" fmla="*/ 19234 w 76707"/>
                <a:gd name="connsiteY6" fmla="*/ 98964 h 98925"/>
                <a:gd name="connsiteX7" fmla="*/ 19234 w 76707"/>
                <a:gd name="connsiteY7" fmla="*/ 37173 h 98925"/>
                <a:gd name="connsiteX8" fmla="*/ 19520 w 76707"/>
                <a:gd name="connsiteY8" fmla="*/ 37173 h 98925"/>
                <a:gd name="connsiteX9" fmla="*/ 60231 w 76707"/>
                <a:gd name="connsiteY9" fmla="*/ 98964 h 98925"/>
                <a:gd name="connsiteX10" fmla="*/ 76719 w 76707"/>
                <a:gd name="connsiteY10" fmla="*/ 98964 h 98925"/>
                <a:gd name="connsiteX11" fmla="*/ 76719 w 76707"/>
                <a:gd name="connsiteY11" fmla="*/ 39 h 98925"/>
                <a:gd name="connsiteX12" fmla="*/ 57505 w 76707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07" h="98925">
                  <a:moveTo>
                    <a:pt x="57505" y="39"/>
                  </a:moveTo>
                  <a:lnTo>
                    <a:pt x="57505" y="61405"/>
                  </a:lnTo>
                  <a:lnTo>
                    <a:pt x="57227" y="61405"/>
                  </a:lnTo>
                  <a:lnTo>
                    <a:pt x="16499" y="39"/>
                  </a:lnTo>
                  <a:lnTo>
                    <a:pt x="12" y="39"/>
                  </a:lnTo>
                  <a:lnTo>
                    <a:pt x="12" y="98964"/>
                  </a:lnTo>
                  <a:lnTo>
                    <a:pt x="19234" y="98964"/>
                  </a:lnTo>
                  <a:lnTo>
                    <a:pt x="19234" y="37173"/>
                  </a:lnTo>
                  <a:lnTo>
                    <a:pt x="19520" y="37173"/>
                  </a:lnTo>
                  <a:lnTo>
                    <a:pt x="60231" y="98964"/>
                  </a:lnTo>
                  <a:lnTo>
                    <a:pt x="76719" y="98964"/>
                  </a:lnTo>
                  <a:lnTo>
                    <a:pt x="76719" y="39"/>
                  </a:lnTo>
                  <a:lnTo>
                    <a:pt x="57505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0" name="Freihandform: Form 199">
              <a:extLst>
                <a:ext uri="{FF2B5EF4-FFF2-40B4-BE49-F238E27FC236}">
                  <a16:creationId xmlns:a16="http://schemas.microsoft.com/office/drawing/2014/main" id="{60ECA2C2-C35C-0411-B562-ED428735CE10}"/>
                </a:ext>
              </a:extLst>
            </p:cNvPr>
            <p:cNvSpPr/>
            <p:nvPr/>
          </p:nvSpPr>
          <p:spPr>
            <a:xfrm rot="-7361">
              <a:off x="917816" y="5996463"/>
              <a:ext cx="72548" cy="98925"/>
            </a:xfrm>
            <a:custGeom>
              <a:avLst/>
              <a:gdLst>
                <a:gd name="connsiteX0" fmla="*/ 64244 w 72548"/>
                <a:gd name="connsiteY0" fmla="*/ 30861 h 98925"/>
                <a:gd name="connsiteX1" fmla="*/ 23525 w 72548"/>
                <a:gd name="connsiteY1" fmla="*/ 39 h 98925"/>
                <a:gd name="connsiteX2" fmla="*/ 13 w 72548"/>
                <a:gd name="connsiteY2" fmla="*/ 39 h 98925"/>
                <a:gd name="connsiteX3" fmla="*/ 13 w 72548"/>
                <a:gd name="connsiteY3" fmla="*/ 98964 h 98925"/>
                <a:gd name="connsiteX4" fmla="*/ 19219 w 72548"/>
                <a:gd name="connsiteY4" fmla="*/ 98964 h 98925"/>
                <a:gd name="connsiteX5" fmla="*/ 19219 w 72548"/>
                <a:gd name="connsiteY5" fmla="*/ 62976 h 98925"/>
                <a:gd name="connsiteX6" fmla="*/ 22805 w 72548"/>
                <a:gd name="connsiteY6" fmla="*/ 62976 h 98925"/>
                <a:gd name="connsiteX7" fmla="*/ 28830 w 72548"/>
                <a:gd name="connsiteY7" fmla="*/ 62837 h 98925"/>
                <a:gd name="connsiteX8" fmla="*/ 49902 w 72548"/>
                <a:gd name="connsiteY8" fmla="*/ 98964 h 98925"/>
                <a:gd name="connsiteX9" fmla="*/ 72562 w 72548"/>
                <a:gd name="connsiteY9" fmla="*/ 98964 h 98925"/>
                <a:gd name="connsiteX10" fmla="*/ 47184 w 72548"/>
                <a:gd name="connsiteY10" fmla="*/ 58245 h 98925"/>
                <a:gd name="connsiteX11" fmla="*/ 64244 w 72548"/>
                <a:gd name="connsiteY11" fmla="*/ 30861 h 98925"/>
                <a:gd name="connsiteX12" fmla="*/ 44171 w 72548"/>
                <a:gd name="connsiteY12" fmla="*/ 31000 h 98925"/>
                <a:gd name="connsiteX13" fmla="*/ 22805 w 72548"/>
                <a:gd name="connsiteY13" fmla="*/ 47782 h 98925"/>
                <a:gd name="connsiteX14" fmla="*/ 19219 w 72548"/>
                <a:gd name="connsiteY14" fmla="*/ 47782 h 98925"/>
                <a:gd name="connsiteX15" fmla="*/ 19219 w 72548"/>
                <a:gd name="connsiteY15" fmla="*/ 15806 h 98925"/>
                <a:gd name="connsiteX16" fmla="*/ 23525 w 72548"/>
                <a:gd name="connsiteY16" fmla="*/ 15806 h 98925"/>
                <a:gd name="connsiteX17" fmla="*/ 44171 w 72548"/>
                <a:gd name="connsiteY17" fmla="*/ 31000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548" h="98925">
                  <a:moveTo>
                    <a:pt x="64244" y="30861"/>
                  </a:moveTo>
                  <a:cubicBezTo>
                    <a:pt x="64244" y="10935"/>
                    <a:pt x="51342" y="39"/>
                    <a:pt x="23525" y="39"/>
                  </a:cubicBezTo>
                  <a:lnTo>
                    <a:pt x="13" y="39"/>
                  </a:lnTo>
                  <a:lnTo>
                    <a:pt x="13" y="98964"/>
                  </a:lnTo>
                  <a:lnTo>
                    <a:pt x="19219" y="98964"/>
                  </a:lnTo>
                  <a:lnTo>
                    <a:pt x="19219" y="62976"/>
                  </a:lnTo>
                  <a:lnTo>
                    <a:pt x="22805" y="62976"/>
                  </a:lnTo>
                  <a:cubicBezTo>
                    <a:pt x="24818" y="62976"/>
                    <a:pt x="26963" y="62976"/>
                    <a:pt x="28830" y="62837"/>
                  </a:cubicBezTo>
                  <a:lnTo>
                    <a:pt x="49902" y="98964"/>
                  </a:lnTo>
                  <a:lnTo>
                    <a:pt x="72562" y="98964"/>
                  </a:lnTo>
                  <a:lnTo>
                    <a:pt x="47184" y="58245"/>
                  </a:lnTo>
                  <a:cubicBezTo>
                    <a:pt x="58506" y="52801"/>
                    <a:pt x="64244" y="43051"/>
                    <a:pt x="64244" y="30861"/>
                  </a:cubicBezTo>
                  <a:close/>
                  <a:moveTo>
                    <a:pt x="44171" y="31000"/>
                  </a:moveTo>
                  <a:cubicBezTo>
                    <a:pt x="44171" y="41618"/>
                    <a:pt x="37286" y="47782"/>
                    <a:pt x="22805" y="47782"/>
                  </a:cubicBezTo>
                  <a:lnTo>
                    <a:pt x="19219" y="47782"/>
                  </a:lnTo>
                  <a:lnTo>
                    <a:pt x="19219" y="15806"/>
                  </a:lnTo>
                  <a:lnTo>
                    <a:pt x="23525" y="15806"/>
                  </a:lnTo>
                  <a:cubicBezTo>
                    <a:pt x="37581" y="15806"/>
                    <a:pt x="44171" y="20824"/>
                    <a:pt x="44171" y="31000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1" name="Freihandform: Form 200">
              <a:extLst>
                <a:ext uri="{FF2B5EF4-FFF2-40B4-BE49-F238E27FC236}">
                  <a16:creationId xmlns:a16="http://schemas.microsoft.com/office/drawing/2014/main" id="{3DBA513E-737A-DA82-75C3-447F8067875C}"/>
                </a:ext>
              </a:extLst>
            </p:cNvPr>
            <p:cNvSpPr/>
            <p:nvPr/>
          </p:nvSpPr>
          <p:spPr>
            <a:xfrm rot="-7361">
              <a:off x="838481" y="5996645"/>
              <a:ext cx="61079" cy="98925"/>
            </a:xfrm>
            <a:custGeom>
              <a:avLst/>
              <a:gdLst>
                <a:gd name="connsiteX0" fmla="*/ 15 w 61079"/>
                <a:gd name="connsiteY0" fmla="*/ 39 h 98925"/>
                <a:gd name="connsiteX1" fmla="*/ 15 w 61079"/>
                <a:gd name="connsiteY1" fmla="*/ 98964 h 98925"/>
                <a:gd name="connsiteX2" fmla="*/ 59948 w 61079"/>
                <a:gd name="connsiteY2" fmla="*/ 98964 h 98925"/>
                <a:gd name="connsiteX3" fmla="*/ 61094 w 61079"/>
                <a:gd name="connsiteY3" fmla="*/ 83197 h 98925"/>
                <a:gd name="connsiteX4" fmla="*/ 19228 w 61079"/>
                <a:gd name="connsiteY4" fmla="*/ 83197 h 98925"/>
                <a:gd name="connsiteX5" fmla="*/ 19228 w 61079"/>
                <a:gd name="connsiteY5" fmla="*/ 56959 h 98925"/>
                <a:gd name="connsiteX6" fmla="*/ 53636 w 61079"/>
                <a:gd name="connsiteY6" fmla="*/ 56959 h 98925"/>
                <a:gd name="connsiteX7" fmla="*/ 53636 w 61079"/>
                <a:gd name="connsiteY7" fmla="*/ 41184 h 98925"/>
                <a:gd name="connsiteX8" fmla="*/ 19228 w 61079"/>
                <a:gd name="connsiteY8" fmla="*/ 41184 h 98925"/>
                <a:gd name="connsiteX9" fmla="*/ 19228 w 61079"/>
                <a:gd name="connsiteY9" fmla="*/ 15806 h 98925"/>
                <a:gd name="connsiteX10" fmla="*/ 56362 w 61079"/>
                <a:gd name="connsiteY10" fmla="*/ 15806 h 98925"/>
                <a:gd name="connsiteX11" fmla="*/ 57508 w 61079"/>
                <a:gd name="connsiteY11" fmla="*/ 39 h 98925"/>
                <a:gd name="connsiteX12" fmla="*/ 15 w 61079"/>
                <a:gd name="connsiteY12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25">
                  <a:moveTo>
                    <a:pt x="15" y="39"/>
                  </a:moveTo>
                  <a:lnTo>
                    <a:pt x="15" y="98964"/>
                  </a:lnTo>
                  <a:lnTo>
                    <a:pt x="59948" y="98964"/>
                  </a:lnTo>
                  <a:lnTo>
                    <a:pt x="61094" y="83197"/>
                  </a:lnTo>
                  <a:lnTo>
                    <a:pt x="19228" y="83197"/>
                  </a:lnTo>
                  <a:lnTo>
                    <a:pt x="19228" y="56959"/>
                  </a:lnTo>
                  <a:lnTo>
                    <a:pt x="53636" y="56959"/>
                  </a:lnTo>
                  <a:lnTo>
                    <a:pt x="53636" y="41184"/>
                  </a:lnTo>
                  <a:lnTo>
                    <a:pt x="19228" y="41184"/>
                  </a:lnTo>
                  <a:lnTo>
                    <a:pt x="19228" y="15806"/>
                  </a:lnTo>
                  <a:lnTo>
                    <a:pt x="56362" y="15806"/>
                  </a:lnTo>
                  <a:lnTo>
                    <a:pt x="57508" y="39"/>
                  </a:lnTo>
                  <a:lnTo>
                    <a:pt x="15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2" name="Freihandform: Form 201">
              <a:extLst>
                <a:ext uri="{FF2B5EF4-FFF2-40B4-BE49-F238E27FC236}">
                  <a16:creationId xmlns:a16="http://schemas.microsoft.com/office/drawing/2014/main" id="{5E25A901-D607-E018-2979-DD18613BF8F5}"/>
                </a:ext>
              </a:extLst>
            </p:cNvPr>
            <p:cNvSpPr/>
            <p:nvPr/>
          </p:nvSpPr>
          <p:spPr>
            <a:xfrm rot="-7361">
              <a:off x="754849" y="5996819"/>
              <a:ext cx="66097" cy="98925"/>
            </a:xfrm>
            <a:custGeom>
              <a:avLst/>
              <a:gdLst>
                <a:gd name="connsiteX0" fmla="*/ 66114 w 66097"/>
                <a:gd name="connsiteY0" fmla="*/ 32728 h 98925"/>
                <a:gd name="connsiteX1" fmla="*/ 24960 w 66097"/>
                <a:gd name="connsiteY1" fmla="*/ 39 h 98925"/>
                <a:gd name="connsiteX2" fmla="*/ 16 w 66097"/>
                <a:gd name="connsiteY2" fmla="*/ 39 h 98925"/>
                <a:gd name="connsiteX3" fmla="*/ 16 w 66097"/>
                <a:gd name="connsiteY3" fmla="*/ 98964 h 98925"/>
                <a:gd name="connsiteX4" fmla="*/ 19222 w 66097"/>
                <a:gd name="connsiteY4" fmla="*/ 98964 h 98925"/>
                <a:gd name="connsiteX5" fmla="*/ 19222 w 66097"/>
                <a:gd name="connsiteY5" fmla="*/ 67282 h 98925"/>
                <a:gd name="connsiteX6" fmla="*/ 24240 w 66097"/>
                <a:gd name="connsiteY6" fmla="*/ 67282 h 98925"/>
                <a:gd name="connsiteX7" fmla="*/ 66114 w 66097"/>
                <a:gd name="connsiteY7" fmla="*/ 32728 h 98925"/>
                <a:gd name="connsiteX8" fmla="*/ 45893 w 66097"/>
                <a:gd name="connsiteY8" fmla="*/ 33153 h 98925"/>
                <a:gd name="connsiteX9" fmla="*/ 24240 w 66097"/>
                <a:gd name="connsiteY9" fmla="*/ 51507 h 98925"/>
                <a:gd name="connsiteX10" fmla="*/ 19222 w 66097"/>
                <a:gd name="connsiteY10" fmla="*/ 51507 h 98925"/>
                <a:gd name="connsiteX11" fmla="*/ 19222 w 66097"/>
                <a:gd name="connsiteY11" fmla="*/ 15806 h 98925"/>
                <a:gd name="connsiteX12" fmla="*/ 24960 w 66097"/>
                <a:gd name="connsiteY12" fmla="*/ 15806 h 98925"/>
                <a:gd name="connsiteX13" fmla="*/ 45893 w 66097"/>
                <a:gd name="connsiteY13" fmla="*/ 33153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097" h="98925">
                  <a:moveTo>
                    <a:pt x="66114" y="32728"/>
                  </a:moveTo>
                  <a:cubicBezTo>
                    <a:pt x="66114" y="11934"/>
                    <a:pt x="53064" y="39"/>
                    <a:pt x="24960" y="39"/>
                  </a:cubicBezTo>
                  <a:lnTo>
                    <a:pt x="16" y="39"/>
                  </a:lnTo>
                  <a:lnTo>
                    <a:pt x="16" y="98964"/>
                  </a:lnTo>
                  <a:lnTo>
                    <a:pt x="19222" y="98964"/>
                  </a:lnTo>
                  <a:lnTo>
                    <a:pt x="19222" y="67282"/>
                  </a:lnTo>
                  <a:lnTo>
                    <a:pt x="24240" y="67282"/>
                  </a:lnTo>
                  <a:cubicBezTo>
                    <a:pt x="50911" y="67282"/>
                    <a:pt x="66114" y="53947"/>
                    <a:pt x="66114" y="32728"/>
                  </a:cubicBezTo>
                  <a:close/>
                  <a:moveTo>
                    <a:pt x="45893" y="33153"/>
                  </a:moveTo>
                  <a:cubicBezTo>
                    <a:pt x="45893" y="44909"/>
                    <a:pt x="39008" y="51507"/>
                    <a:pt x="24240" y="51507"/>
                  </a:cubicBezTo>
                  <a:lnTo>
                    <a:pt x="19222" y="51507"/>
                  </a:lnTo>
                  <a:lnTo>
                    <a:pt x="19222" y="15806"/>
                  </a:lnTo>
                  <a:lnTo>
                    <a:pt x="24960" y="15806"/>
                  </a:lnTo>
                  <a:cubicBezTo>
                    <a:pt x="39295" y="15806"/>
                    <a:pt x="45893" y="22118"/>
                    <a:pt x="45893" y="33153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3" name="Freihandform: Form 202">
              <a:extLst>
                <a:ext uri="{FF2B5EF4-FFF2-40B4-BE49-F238E27FC236}">
                  <a16:creationId xmlns:a16="http://schemas.microsoft.com/office/drawing/2014/main" id="{486A571C-7512-468D-BA5A-23216BC2366E}"/>
                </a:ext>
              </a:extLst>
            </p:cNvPr>
            <p:cNvSpPr/>
            <p:nvPr/>
          </p:nvSpPr>
          <p:spPr>
            <a:xfrm rot="-7361">
              <a:off x="644823" y="5995310"/>
              <a:ext cx="90042" cy="102363"/>
            </a:xfrm>
            <a:custGeom>
              <a:avLst/>
              <a:gdLst>
                <a:gd name="connsiteX0" fmla="*/ 90061 w 90042"/>
                <a:gd name="connsiteY0" fmla="*/ 51221 h 102363"/>
                <a:gd name="connsiteX1" fmla="*/ 45191 w 90042"/>
                <a:gd name="connsiteY1" fmla="*/ 39 h 102363"/>
                <a:gd name="connsiteX2" fmla="*/ 18 w 90042"/>
                <a:gd name="connsiteY2" fmla="*/ 51221 h 102363"/>
                <a:gd name="connsiteX3" fmla="*/ 45043 w 90042"/>
                <a:gd name="connsiteY3" fmla="*/ 102402 h 102363"/>
                <a:gd name="connsiteX4" fmla="*/ 90061 w 90042"/>
                <a:gd name="connsiteY4" fmla="*/ 51221 h 102363"/>
                <a:gd name="connsiteX5" fmla="*/ 69988 w 90042"/>
                <a:gd name="connsiteY5" fmla="*/ 51221 h 102363"/>
                <a:gd name="connsiteX6" fmla="*/ 45191 w 90042"/>
                <a:gd name="connsiteY6" fmla="*/ 86210 h 102363"/>
                <a:gd name="connsiteX7" fmla="*/ 20238 w 90042"/>
                <a:gd name="connsiteY7" fmla="*/ 51221 h 102363"/>
                <a:gd name="connsiteX8" fmla="*/ 45191 w 90042"/>
                <a:gd name="connsiteY8" fmla="*/ 16232 h 102363"/>
                <a:gd name="connsiteX9" fmla="*/ 69988 w 90042"/>
                <a:gd name="connsiteY9" fmla="*/ 51221 h 1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042" h="102363">
                  <a:moveTo>
                    <a:pt x="90061" y="51221"/>
                  </a:moveTo>
                  <a:cubicBezTo>
                    <a:pt x="90061" y="17525"/>
                    <a:pt x="71567" y="39"/>
                    <a:pt x="45191" y="39"/>
                  </a:cubicBezTo>
                  <a:cubicBezTo>
                    <a:pt x="18806" y="39"/>
                    <a:pt x="18" y="17525"/>
                    <a:pt x="18" y="51221"/>
                  </a:cubicBezTo>
                  <a:cubicBezTo>
                    <a:pt x="18" y="84916"/>
                    <a:pt x="18519" y="102402"/>
                    <a:pt x="45043" y="102402"/>
                  </a:cubicBezTo>
                  <a:cubicBezTo>
                    <a:pt x="71428" y="102402"/>
                    <a:pt x="90061" y="84916"/>
                    <a:pt x="90061" y="51221"/>
                  </a:cubicBezTo>
                  <a:close/>
                  <a:moveTo>
                    <a:pt x="69988" y="51221"/>
                  </a:moveTo>
                  <a:cubicBezTo>
                    <a:pt x="69988" y="74593"/>
                    <a:pt x="60532" y="86210"/>
                    <a:pt x="45191" y="86210"/>
                  </a:cubicBezTo>
                  <a:cubicBezTo>
                    <a:pt x="29563" y="86210"/>
                    <a:pt x="20238" y="74593"/>
                    <a:pt x="20238" y="51221"/>
                  </a:cubicBezTo>
                  <a:cubicBezTo>
                    <a:pt x="20238" y="27562"/>
                    <a:pt x="29563" y="16232"/>
                    <a:pt x="45191" y="16232"/>
                  </a:cubicBezTo>
                  <a:cubicBezTo>
                    <a:pt x="60532" y="16232"/>
                    <a:pt x="69988" y="27562"/>
                    <a:pt x="69988" y="51221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4" name="Freihandform: Form 203">
              <a:extLst>
                <a:ext uri="{FF2B5EF4-FFF2-40B4-BE49-F238E27FC236}">
                  <a16:creationId xmlns:a16="http://schemas.microsoft.com/office/drawing/2014/main" id="{0F65B9CB-8A91-7897-1EE3-CF8E7F95A205}"/>
                </a:ext>
              </a:extLst>
            </p:cNvPr>
            <p:cNvSpPr/>
            <p:nvPr/>
          </p:nvSpPr>
          <p:spPr>
            <a:xfrm rot="-7361">
              <a:off x="562623" y="5997281"/>
              <a:ext cx="19213" cy="98925"/>
            </a:xfrm>
            <a:custGeom>
              <a:avLst/>
              <a:gdLst>
                <a:gd name="connsiteX0" fmla="*/ 20 w 19213"/>
                <a:gd name="connsiteY0" fmla="*/ 39 h 98925"/>
                <a:gd name="connsiteX1" fmla="*/ 20 w 19213"/>
                <a:gd name="connsiteY1" fmla="*/ 98964 h 98925"/>
                <a:gd name="connsiteX2" fmla="*/ 19234 w 19213"/>
                <a:gd name="connsiteY2" fmla="*/ 98964 h 98925"/>
                <a:gd name="connsiteX3" fmla="*/ 19234 w 19213"/>
                <a:gd name="connsiteY3" fmla="*/ 39 h 98925"/>
                <a:gd name="connsiteX4" fmla="*/ 20 w 19213"/>
                <a:gd name="connsiteY4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13" h="98925">
                  <a:moveTo>
                    <a:pt x="20" y="39"/>
                  </a:moveTo>
                  <a:lnTo>
                    <a:pt x="20" y="98964"/>
                  </a:lnTo>
                  <a:lnTo>
                    <a:pt x="19234" y="98964"/>
                  </a:lnTo>
                  <a:lnTo>
                    <a:pt x="19234" y="39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5" name="Freihandform: Form 204">
              <a:extLst>
                <a:ext uri="{FF2B5EF4-FFF2-40B4-BE49-F238E27FC236}">
                  <a16:creationId xmlns:a16="http://schemas.microsoft.com/office/drawing/2014/main" id="{DF3A696B-33CE-9192-282C-AEFADADF346C}"/>
                </a:ext>
              </a:extLst>
            </p:cNvPr>
            <p:cNvSpPr/>
            <p:nvPr/>
          </p:nvSpPr>
          <p:spPr>
            <a:xfrm rot="-7361">
              <a:off x="581837" y="5997199"/>
              <a:ext cx="56682" cy="98925"/>
            </a:xfrm>
            <a:custGeom>
              <a:avLst/>
              <a:gdLst>
                <a:gd name="connsiteX0" fmla="*/ 33330 w 56682"/>
                <a:gd name="connsiteY0" fmla="*/ 39 h 98925"/>
                <a:gd name="connsiteX1" fmla="*/ 19 w 56682"/>
                <a:gd name="connsiteY1" fmla="*/ 49510 h 98925"/>
                <a:gd name="connsiteX2" fmla="*/ 9213 w 56682"/>
                <a:gd name="connsiteY2" fmla="*/ 63255 h 98925"/>
                <a:gd name="connsiteX3" fmla="*/ 33469 w 56682"/>
                <a:gd name="connsiteY3" fmla="*/ 98964 h 98925"/>
                <a:gd name="connsiteX4" fmla="*/ 56702 w 56682"/>
                <a:gd name="connsiteY4" fmla="*/ 98964 h 98925"/>
                <a:gd name="connsiteX5" fmla="*/ 20854 w 56682"/>
                <a:gd name="connsiteY5" fmla="*/ 48208 h 98925"/>
                <a:gd name="connsiteX6" fmla="*/ 54688 w 56682"/>
                <a:gd name="connsiteY6" fmla="*/ 39 h 98925"/>
                <a:gd name="connsiteX7" fmla="*/ 33330 w 56682"/>
                <a:gd name="connsiteY7" fmla="*/ 39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82" h="98925">
                  <a:moveTo>
                    <a:pt x="33330" y="39"/>
                  </a:moveTo>
                  <a:lnTo>
                    <a:pt x="19" y="49510"/>
                  </a:lnTo>
                  <a:lnTo>
                    <a:pt x="9213" y="63255"/>
                  </a:lnTo>
                  <a:lnTo>
                    <a:pt x="33469" y="98964"/>
                  </a:lnTo>
                  <a:lnTo>
                    <a:pt x="56702" y="98964"/>
                  </a:lnTo>
                  <a:lnTo>
                    <a:pt x="20854" y="48208"/>
                  </a:lnTo>
                  <a:lnTo>
                    <a:pt x="54688" y="39"/>
                  </a:lnTo>
                  <a:lnTo>
                    <a:pt x="33330" y="39"/>
                  </a:lnTo>
                  <a:close/>
                </a:path>
              </a:pathLst>
            </a:custGeom>
            <a:solidFill>
              <a:srgbClr val="893448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6" name="Freihandform: Form 205">
              <a:extLst>
                <a:ext uri="{FF2B5EF4-FFF2-40B4-BE49-F238E27FC236}">
                  <a16:creationId xmlns:a16="http://schemas.microsoft.com/office/drawing/2014/main" id="{08F147AA-2274-522A-B8B9-A9D5AD2FE64D}"/>
                </a:ext>
              </a:extLst>
            </p:cNvPr>
            <p:cNvSpPr/>
            <p:nvPr/>
          </p:nvSpPr>
          <p:spPr>
            <a:xfrm rot="-7361">
              <a:off x="754880" y="6133615"/>
              <a:ext cx="66097" cy="98925"/>
            </a:xfrm>
            <a:custGeom>
              <a:avLst/>
              <a:gdLst>
                <a:gd name="connsiteX0" fmla="*/ 66114 w 66097"/>
                <a:gd name="connsiteY0" fmla="*/ 32725 h 98925"/>
                <a:gd name="connsiteX1" fmla="*/ 24969 w 66097"/>
                <a:gd name="connsiteY1" fmla="*/ 37 h 98925"/>
                <a:gd name="connsiteX2" fmla="*/ 16 w 66097"/>
                <a:gd name="connsiteY2" fmla="*/ 37 h 98925"/>
                <a:gd name="connsiteX3" fmla="*/ 16 w 66097"/>
                <a:gd name="connsiteY3" fmla="*/ 98962 h 98925"/>
                <a:gd name="connsiteX4" fmla="*/ 19230 w 66097"/>
                <a:gd name="connsiteY4" fmla="*/ 98962 h 98925"/>
                <a:gd name="connsiteX5" fmla="*/ 19230 w 66097"/>
                <a:gd name="connsiteY5" fmla="*/ 67280 h 98925"/>
                <a:gd name="connsiteX6" fmla="*/ 24248 w 66097"/>
                <a:gd name="connsiteY6" fmla="*/ 67280 h 98925"/>
                <a:gd name="connsiteX7" fmla="*/ 66114 w 66097"/>
                <a:gd name="connsiteY7" fmla="*/ 32725 h 98925"/>
                <a:gd name="connsiteX8" fmla="*/ 45901 w 66097"/>
                <a:gd name="connsiteY8" fmla="*/ 33151 h 98925"/>
                <a:gd name="connsiteX9" fmla="*/ 24248 w 66097"/>
                <a:gd name="connsiteY9" fmla="*/ 51505 h 98925"/>
                <a:gd name="connsiteX10" fmla="*/ 19230 w 66097"/>
                <a:gd name="connsiteY10" fmla="*/ 51505 h 98925"/>
                <a:gd name="connsiteX11" fmla="*/ 19230 w 66097"/>
                <a:gd name="connsiteY11" fmla="*/ 15804 h 98925"/>
                <a:gd name="connsiteX12" fmla="*/ 24969 w 66097"/>
                <a:gd name="connsiteY12" fmla="*/ 15804 h 98925"/>
                <a:gd name="connsiteX13" fmla="*/ 45901 w 66097"/>
                <a:gd name="connsiteY13" fmla="*/ 33151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097" h="98925">
                  <a:moveTo>
                    <a:pt x="66114" y="32725"/>
                  </a:moveTo>
                  <a:cubicBezTo>
                    <a:pt x="66114" y="11932"/>
                    <a:pt x="53064" y="37"/>
                    <a:pt x="24969" y="37"/>
                  </a:cubicBezTo>
                  <a:lnTo>
                    <a:pt x="16" y="37"/>
                  </a:lnTo>
                  <a:lnTo>
                    <a:pt x="16" y="98962"/>
                  </a:lnTo>
                  <a:lnTo>
                    <a:pt x="19230" y="98962"/>
                  </a:lnTo>
                  <a:lnTo>
                    <a:pt x="19230" y="67280"/>
                  </a:lnTo>
                  <a:lnTo>
                    <a:pt x="24248" y="67280"/>
                  </a:lnTo>
                  <a:cubicBezTo>
                    <a:pt x="50920" y="67280"/>
                    <a:pt x="66114" y="53944"/>
                    <a:pt x="66114" y="32725"/>
                  </a:cubicBezTo>
                  <a:close/>
                  <a:moveTo>
                    <a:pt x="45901" y="33151"/>
                  </a:moveTo>
                  <a:cubicBezTo>
                    <a:pt x="45901" y="44915"/>
                    <a:pt x="39017" y="51505"/>
                    <a:pt x="24248" y="51505"/>
                  </a:cubicBezTo>
                  <a:lnTo>
                    <a:pt x="19230" y="51505"/>
                  </a:lnTo>
                  <a:lnTo>
                    <a:pt x="19230" y="15804"/>
                  </a:lnTo>
                  <a:lnTo>
                    <a:pt x="24969" y="15804"/>
                  </a:lnTo>
                  <a:cubicBezTo>
                    <a:pt x="39303" y="15804"/>
                    <a:pt x="45901" y="22116"/>
                    <a:pt x="45901" y="33151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7" name="Freihandform: Form 206">
              <a:extLst>
                <a:ext uri="{FF2B5EF4-FFF2-40B4-BE49-F238E27FC236}">
                  <a16:creationId xmlns:a16="http://schemas.microsoft.com/office/drawing/2014/main" id="{5BC25A6F-597F-DEF4-B4EF-9E9742CD062B}"/>
                </a:ext>
              </a:extLst>
            </p:cNvPr>
            <p:cNvSpPr/>
            <p:nvPr/>
          </p:nvSpPr>
          <p:spPr>
            <a:xfrm rot="-7361">
              <a:off x="840043" y="6133425"/>
              <a:ext cx="72548" cy="98925"/>
            </a:xfrm>
            <a:custGeom>
              <a:avLst/>
              <a:gdLst>
                <a:gd name="connsiteX0" fmla="*/ 64254 w 72548"/>
                <a:gd name="connsiteY0" fmla="*/ 30859 h 98925"/>
                <a:gd name="connsiteX1" fmla="*/ 23534 w 72548"/>
                <a:gd name="connsiteY1" fmla="*/ 37 h 98925"/>
                <a:gd name="connsiteX2" fmla="*/ 15 w 72548"/>
                <a:gd name="connsiteY2" fmla="*/ 37 h 98925"/>
                <a:gd name="connsiteX3" fmla="*/ 15 w 72548"/>
                <a:gd name="connsiteY3" fmla="*/ 98962 h 98925"/>
                <a:gd name="connsiteX4" fmla="*/ 19228 w 72548"/>
                <a:gd name="connsiteY4" fmla="*/ 98962 h 98925"/>
                <a:gd name="connsiteX5" fmla="*/ 19228 w 72548"/>
                <a:gd name="connsiteY5" fmla="*/ 62974 h 98925"/>
                <a:gd name="connsiteX6" fmla="*/ 22814 w 72548"/>
                <a:gd name="connsiteY6" fmla="*/ 62974 h 98925"/>
                <a:gd name="connsiteX7" fmla="*/ 28839 w 72548"/>
                <a:gd name="connsiteY7" fmla="*/ 62835 h 98925"/>
                <a:gd name="connsiteX8" fmla="*/ 49911 w 72548"/>
                <a:gd name="connsiteY8" fmla="*/ 98962 h 98925"/>
                <a:gd name="connsiteX9" fmla="*/ 72563 w 72548"/>
                <a:gd name="connsiteY9" fmla="*/ 98962 h 98925"/>
                <a:gd name="connsiteX10" fmla="*/ 47193 w 72548"/>
                <a:gd name="connsiteY10" fmla="*/ 58250 h 98925"/>
                <a:gd name="connsiteX11" fmla="*/ 64254 w 72548"/>
                <a:gd name="connsiteY11" fmla="*/ 30859 h 98925"/>
                <a:gd name="connsiteX12" fmla="*/ 44181 w 72548"/>
                <a:gd name="connsiteY12" fmla="*/ 31006 h 98925"/>
                <a:gd name="connsiteX13" fmla="*/ 22814 w 72548"/>
                <a:gd name="connsiteY13" fmla="*/ 47780 h 98925"/>
                <a:gd name="connsiteX14" fmla="*/ 19228 w 72548"/>
                <a:gd name="connsiteY14" fmla="*/ 47780 h 98925"/>
                <a:gd name="connsiteX15" fmla="*/ 19228 w 72548"/>
                <a:gd name="connsiteY15" fmla="*/ 15804 h 98925"/>
                <a:gd name="connsiteX16" fmla="*/ 23534 w 72548"/>
                <a:gd name="connsiteY16" fmla="*/ 15804 h 98925"/>
                <a:gd name="connsiteX17" fmla="*/ 44181 w 72548"/>
                <a:gd name="connsiteY17" fmla="*/ 31006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548" h="98925">
                  <a:moveTo>
                    <a:pt x="64254" y="30859"/>
                  </a:moveTo>
                  <a:cubicBezTo>
                    <a:pt x="64254" y="10933"/>
                    <a:pt x="51352" y="37"/>
                    <a:pt x="23534" y="37"/>
                  </a:cubicBezTo>
                  <a:lnTo>
                    <a:pt x="15" y="37"/>
                  </a:lnTo>
                  <a:lnTo>
                    <a:pt x="15" y="98962"/>
                  </a:lnTo>
                  <a:lnTo>
                    <a:pt x="19228" y="98962"/>
                  </a:lnTo>
                  <a:lnTo>
                    <a:pt x="19228" y="62974"/>
                  </a:lnTo>
                  <a:lnTo>
                    <a:pt x="22814" y="62974"/>
                  </a:lnTo>
                  <a:cubicBezTo>
                    <a:pt x="24820" y="62974"/>
                    <a:pt x="26973" y="62974"/>
                    <a:pt x="28839" y="62835"/>
                  </a:cubicBezTo>
                  <a:lnTo>
                    <a:pt x="49911" y="98962"/>
                  </a:lnTo>
                  <a:lnTo>
                    <a:pt x="72563" y="98962"/>
                  </a:lnTo>
                  <a:lnTo>
                    <a:pt x="47193" y="58250"/>
                  </a:lnTo>
                  <a:cubicBezTo>
                    <a:pt x="58515" y="52798"/>
                    <a:pt x="64254" y="43048"/>
                    <a:pt x="64254" y="30859"/>
                  </a:cubicBezTo>
                  <a:close/>
                  <a:moveTo>
                    <a:pt x="44181" y="31006"/>
                  </a:moveTo>
                  <a:cubicBezTo>
                    <a:pt x="44181" y="41616"/>
                    <a:pt x="37296" y="47780"/>
                    <a:pt x="22814" y="47780"/>
                  </a:cubicBezTo>
                  <a:lnTo>
                    <a:pt x="19228" y="47780"/>
                  </a:lnTo>
                  <a:lnTo>
                    <a:pt x="19228" y="15804"/>
                  </a:lnTo>
                  <a:lnTo>
                    <a:pt x="23534" y="15804"/>
                  </a:lnTo>
                  <a:cubicBezTo>
                    <a:pt x="37582" y="15804"/>
                    <a:pt x="44181" y="20822"/>
                    <a:pt x="44181" y="31006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8" name="Freihandform: Form 207">
              <a:extLst>
                <a:ext uri="{FF2B5EF4-FFF2-40B4-BE49-F238E27FC236}">
                  <a16:creationId xmlns:a16="http://schemas.microsoft.com/office/drawing/2014/main" id="{E2DED354-3BB0-183D-9CD3-9DC6A1000212}"/>
                </a:ext>
              </a:extLst>
            </p:cNvPr>
            <p:cNvSpPr/>
            <p:nvPr/>
          </p:nvSpPr>
          <p:spPr>
            <a:xfrm rot="-7361">
              <a:off x="923635" y="6131508"/>
              <a:ext cx="90042" cy="102363"/>
            </a:xfrm>
            <a:custGeom>
              <a:avLst/>
              <a:gdLst>
                <a:gd name="connsiteX0" fmla="*/ 90056 w 90042"/>
                <a:gd name="connsiteY0" fmla="*/ 51218 h 102363"/>
                <a:gd name="connsiteX1" fmla="*/ 45178 w 90042"/>
                <a:gd name="connsiteY1" fmla="*/ 37 h 102363"/>
                <a:gd name="connsiteX2" fmla="*/ 13 w 90042"/>
                <a:gd name="connsiteY2" fmla="*/ 51218 h 102363"/>
                <a:gd name="connsiteX3" fmla="*/ 45030 w 90042"/>
                <a:gd name="connsiteY3" fmla="*/ 102400 h 102363"/>
                <a:gd name="connsiteX4" fmla="*/ 90056 w 90042"/>
                <a:gd name="connsiteY4" fmla="*/ 51218 h 102363"/>
                <a:gd name="connsiteX5" fmla="*/ 69983 w 90042"/>
                <a:gd name="connsiteY5" fmla="*/ 51218 h 102363"/>
                <a:gd name="connsiteX6" fmla="*/ 45178 w 90042"/>
                <a:gd name="connsiteY6" fmla="*/ 86207 h 102363"/>
                <a:gd name="connsiteX7" fmla="*/ 20226 w 90042"/>
                <a:gd name="connsiteY7" fmla="*/ 51218 h 102363"/>
                <a:gd name="connsiteX8" fmla="*/ 45178 w 90042"/>
                <a:gd name="connsiteY8" fmla="*/ 16238 h 102363"/>
                <a:gd name="connsiteX9" fmla="*/ 69983 w 90042"/>
                <a:gd name="connsiteY9" fmla="*/ 51218 h 1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042" h="102363">
                  <a:moveTo>
                    <a:pt x="90056" y="51218"/>
                  </a:moveTo>
                  <a:cubicBezTo>
                    <a:pt x="90056" y="17523"/>
                    <a:pt x="71563" y="37"/>
                    <a:pt x="45178" y="37"/>
                  </a:cubicBezTo>
                  <a:cubicBezTo>
                    <a:pt x="18793" y="37"/>
                    <a:pt x="13" y="17523"/>
                    <a:pt x="13" y="51218"/>
                  </a:cubicBezTo>
                  <a:cubicBezTo>
                    <a:pt x="13" y="84914"/>
                    <a:pt x="18506" y="102400"/>
                    <a:pt x="45030" y="102400"/>
                  </a:cubicBezTo>
                  <a:cubicBezTo>
                    <a:pt x="71415" y="102400"/>
                    <a:pt x="90056" y="84914"/>
                    <a:pt x="90056" y="51218"/>
                  </a:cubicBezTo>
                  <a:close/>
                  <a:moveTo>
                    <a:pt x="69983" y="51218"/>
                  </a:moveTo>
                  <a:cubicBezTo>
                    <a:pt x="69983" y="74591"/>
                    <a:pt x="60519" y="86207"/>
                    <a:pt x="45178" y="86207"/>
                  </a:cubicBezTo>
                  <a:cubicBezTo>
                    <a:pt x="29550" y="86207"/>
                    <a:pt x="20226" y="74591"/>
                    <a:pt x="20226" y="51218"/>
                  </a:cubicBezTo>
                  <a:cubicBezTo>
                    <a:pt x="20226" y="27559"/>
                    <a:pt x="29550" y="16238"/>
                    <a:pt x="45178" y="16238"/>
                  </a:cubicBezTo>
                  <a:cubicBezTo>
                    <a:pt x="60519" y="16238"/>
                    <a:pt x="69983" y="27559"/>
                    <a:pt x="69983" y="51218"/>
                  </a:cubicBez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9" name="Freihandform: Form 208">
              <a:extLst>
                <a:ext uri="{FF2B5EF4-FFF2-40B4-BE49-F238E27FC236}">
                  <a16:creationId xmlns:a16="http://schemas.microsoft.com/office/drawing/2014/main" id="{421EE60D-8A0F-8F9B-CDD1-D598F4B578C3}"/>
                </a:ext>
              </a:extLst>
            </p:cNvPr>
            <p:cNvSpPr/>
            <p:nvPr/>
          </p:nvSpPr>
          <p:spPr>
            <a:xfrm rot="-7361">
              <a:off x="1024010" y="6133067"/>
              <a:ext cx="39712" cy="100504"/>
            </a:xfrm>
            <a:custGeom>
              <a:avLst/>
              <a:gdLst>
                <a:gd name="connsiteX0" fmla="*/ 39724 w 39712"/>
                <a:gd name="connsiteY0" fmla="*/ 37 h 100504"/>
                <a:gd name="connsiteX1" fmla="*/ 20363 w 39712"/>
                <a:gd name="connsiteY1" fmla="*/ 37 h 100504"/>
                <a:gd name="connsiteX2" fmla="*/ 20363 w 39712"/>
                <a:gd name="connsiteY2" fmla="*/ 71005 h 100504"/>
                <a:gd name="connsiteX3" fmla="*/ 9042 w 39712"/>
                <a:gd name="connsiteY3" fmla="*/ 84627 h 100504"/>
                <a:gd name="connsiteX4" fmla="*/ 1297 w 39712"/>
                <a:gd name="connsiteY4" fmla="*/ 82621 h 100504"/>
                <a:gd name="connsiteX5" fmla="*/ 12 w 39712"/>
                <a:gd name="connsiteY5" fmla="*/ 97676 h 100504"/>
                <a:gd name="connsiteX6" fmla="*/ 13339 w 39712"/>
                <a:gd name="connsiteY6" fmla="*/ 100542 h 100504"/>
                <a:gd name="connsiteX7" fmla="*/ 39724 w 39712"/>
                <a:gd name="connsiteY7" fmla="*/ 72298 h 100504"/>
                <a:gd name="connsiteX8" fmla="*/ 39724 w 39712"/>
                <a:gd name="connsiteY8" fmla="*/ 37 h 10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712" h="100504">
                  <a:moveTo>
                    <a:pt x="39724" y="37"/>
                  </a:moveTo>
                  <a:lnTo>
                    <a:pt x="20363" y="37"/>
                  </a:lnTo>
                  <a:lnTo>
                    <a:pt x="20363" y="71005"/>
                  </a:lnTo>
                  <a:cubicBezTo>
                    <a:pt x="20363" y="81475"/>
                    <a:pt x="17212" y="84627"/>
                    <a:pt x="9042" y="84627"/>
                  </a:cubicBezTo>
                  <a:cubicBezTo>
                    <a:pt x="5022" y="84627"/>
                    <a:pt x="2304" y="83195"/>
                    <a:pt x="1297" y="82621"/>
                  </a:cubicBezTo>
                  <a:lnTo>
                    <a:pt x="12" y="97676"/>
                  </a:lnTo>
                  <a:cubicBezTo>
                    <a:pt x="1584" y="98683"/>
                    <a:pt x="5595" y="100542"/>
                    <a:pt x="13339" y="100542"/>
                  </a:cubicBezTo>
                  <a:cubicBezTo>
                    <a:pt x="29401" y="100542"/>
                    <a:pt x="39724" y="92658"/>
                    <a:pt x="39724" y="72298"/>
                  </a:cubicBezTo>
                  <a:lnTo>
                    <a:pt x="39724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0" name="Freihandform: Form 209">
              <a:extLst>
                <a:ext uri="{FF2B5EF4-FFF2-40B4-BE49-F238E27FC236}">
                  <a16:creationId xmlns:a16="http://schemas.microsoft.com/office/drawing/2014/main" id="{4A31F674-E86E-115C-0A38-301E04CA96E3}"/>
                </a:ext>
              </a:extLst>
            </p:cNvPr>
            <p:cNvSpPr/>
            <p:nvPr/>
          </p:nvSpPr>
          <p:spPr>
            <a:xfrm rot="-7361">
              <a:off x="1089238" y="6132904"/>
              <a:ext cx="61079" cy="98933"/>
            </a:xfrm>
            <a:custGeom>
              <a:avLst/>
              <a:gdLst>
                <a:gd name="connsiteX0" fmla="*/ 57504 w 61079"/>
                <a:gd name="connsiteY0" fmla="*/ 37 h 98933"/>
                <a:gd name="connsiteX1" fmla="*/ 11 w 61079"/>
                <a:gd name="connsiteY1" fmla="*/ 37 h 98933"/>
                <a:gd name="connsiteX2" fmla="*/ 11 w 61079"/>
                <a:gd name="connsiteY2" fmla="*/ 98970 h 98933"/>
                <a:gd name="connsiteX3" fmla="*/ 59944 w 61079"/>
                <a:gd name="connsiteY3" fmla="*/ 98970 h 98933"/>
                <a:gd name="connsiteX4" fmla="*/ 61090 w 61079"/>
                <a:gd name="connsiteY4" fmla="*/ 83195 h 98933"/>
                <a:gd name="connsiteX5" fmla="*/ 19224 w 61079"/>
                <a:gd name="connsiteY5" fmla="*/ 83195 h 98933"/>
                <a:gd name="connsiteX6" fmla="*/ 19224 w 61079"/>
                <a:gd name="connsiteY6" fmla="*/ 56957 h 98933"/>
                <a:gd name="connsiteX7" fmla="*/ 53632 w 61079"/>
                <a:gd name="connsiteY7" fmla="*/ 56957 h 98933"/>
                <a:gd name="connsiteX8" fmla="*/ 53632 w 61079"/>
                <a:gd name="connsiteY8" fmla="*/ 41182 h 98933"/>
                <a:gd name="connsiteX9" fmla="*/ 19224 w 61079"/>
                <a:gd name="connsiteY9" fmla="*/ 41182 h 98933"/>
                <a:gd name="connsiteX10" fmla="*/ 19224 w 61079"/>
                <a:gd name="connsiteY10" fmla="*/ 15804 h 98933"/>
                <a:gd name="connsiteX11" fmla="*/ 56358 w 61079"/>
                <a:gd name="connsiteY11" fmla="*/ 15804 h 98933"/>
                <a:gd name="connsiteX12" fmla="*/ 57504 w 61079"/>
                <a:gd name="connsiteY12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33">
                  <a:moveTo>
                    <a:pt x="57504" y="37"/>
                  </a:moveTo>
                  <a:lnTo>
                    <a:pt x="11" y="37"/>
                  </a:lnTo>
                  <a:lnTo>
                    <a:pt x="11" y="98970"/>
                  </a:lnTo>
                  <a:lnTo>
                    <a:pt x="59944" y="98970"/>
                  </a:lnTo>
                  <a:lnTo>
                    <a:pt x="61090" y="83195"/>
                  </a:lnTo>
                  <a:lnTo>
                    <a:pt x="19224" y="83195"/>
                  </a:lnTo>
                  <a:lnTo>
                    <a:pt x="19224" y="56957"/>
                  </a:lnTo>
                  <a:lnTo>
                    <a:pt x="53632" y="56957"/>
                  </a:lnTo>
                  <a:lnTo>
                    <a:pt x="53632" y="41182"/>
                  </a:lnTo>
                  <a:lnTo>
                    <a:pt x="19224" y="41182"/>
                  </a:lnTo>
                  <a:lnTo>
                    <a:pt x="19224" y="15804"/>
                  </a:lnTo>
                  <a:lnTo>
                    <a:pt x="56358" y="15804"/>
                  </a:lnTo>
                  <a:lnTo>
                    <a:pt x="57504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1" name="Freihandform: Form 210">
              <a:extLst>
                <a:ext uri="{FF2B5EF4-FFF2-40B4-BE49-F238E27FC236}">
                  <a16:creationId xmlns:a16="http://schemas.microsoft.com/office/drawing/2014/main" id="{9AAFBDDC-98BF-84D5-42B2-D60001AAFA69}"/>
                </a:ext>
              </a:extLst>
            </p:cNvPr>
            <p:cNvSpPr/>
            <p:nvPr/>
          </p:nvSpPr>
          <p:spPr>
            <a:xfrm rot="-7361">
              <a:off x="1254260" y="6132532"/>
              <a:ext cx="78000" cy="98933"/>
            </a:xfrm>
            <a:custGeom>
              <a:avLst/>
              <a:gdLst>
                <a:gd name="connsiteX0" fmla="*/ 78008 w 78000"/>
                <a:gd name="connsiteY0" fmla="*/ 37 h 98933"/>
                <a:gd name="connsiteX1" fmla="*/ 8 w 78000"/>
                <a:gd name="connsiteY1" fmla="*/ 37 h 98933"/>
                <a:gd name="connsiteX2" fmla="*/ 8 w 78000"/>
                <a:gd name="connsiteY2" fmla="*/ 15804 h 98933"/>
                <a:gd name="connsiteX3" fmla="*/ 28979 w 78000"/>
                <a:gd name="connsiteY3" fmla="*/ 15804 h 98933"/>
                <a:gd name="connsiteX4" fmla="*/ 28979 w 78000"/>
                <a:gd name="connsiteY4" fmla="*/ 98970 h 98933"/>
                <a:gd name="connsiteX5" fmla="*/ 48185 w 78000"/>
                <a:gd name="connsiteY5" fmla="*/ 98970 h 98933"/>
                <a:gd name="connsiteX6" fmla="*/ 48185 w 78000"/>
                <a:gd name="connsiteY6" fmla="*/ 15804 h 98933"/>
                <a:gd name="connsiteX7" fmla="*/ 76862 w 78000"/>
                <a:gd name="connsiteY7" fmla="*/ 15804 h 98933"/>
                <a:gd name="connsiteX8" fmla="*/ 78008 w 78000"/>
                <a:gd name="connsiteY8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000" h="98933">
                  <a:moveTo>
                    <a:pt x="78008" y="37"/>
                  </a:moveTo>
                  <a:lnTo>
                    <a:pt x="8" y="37"/>
                  </a:lnTo>
                  <a:lnTo>
                    <a:pt x="8" y="15804"/>
                  </a:lnTo>
                  <a:lnTo>
                    <a:pt x="28979" y="15804"/>
                  </a:lnTo>
                  <a:lnTo>
                    <a:pt x="28979" y="98970"/>
                  </a:lnTo>
                  <a:lnTo>
                    <a:pt x="48185" y="98970"/>
                  </a:lnTo>
                  <a:lnTo>
                    <a:pt x="48185" y="15804"/>
                  </a:lnTo>
                  <a:lnTo>
                    <a:pt x="76862" y="15804"/>
                  </a:lnTo>
                  <a:lnTo>
                    <a:pt x="78008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2" name="Freihandform: Form 211">
              <a:extLst>
                <a:ext uri="{FF2B5EF4-FFF2-40B4-BE49-F238E27FC236}">
                  <a16:creationId xmlns:a16="http://schemas.microsoft.com/office/drawing/2014/main" id="{019E5D92-2BD9-A21E-73D7-B80E8FC5EB0F}"/>
                </a:ext>
              </a:extLst>
            </p:cNvPr>
            <p:cNvSpPr/>
            <p:nvPr/>
          </p:nvSpPr>
          <p:spPr>
            <a:xfrm rot="-7361">
              <a:off x="1349034" y="6132348"/>
              <a:ext cx="61079" cy="98933"/>
            </a:xfrm>
            <a:custGeom>
              <a:avLst/>
              <a:gdLst>
                <a:gd name="connsiteX0" fmla="*/ 57500 w 61079"/>
                <a:gd name="connsiteY0" fmla="*/ 37 h 98933"/>
                <a:gd name="connsiteX1" fmla="*/ 6 w 61079"/>
                <a:gd name="connsiteY1" fmla="*/ 37 h 98933"/>
                <a:gd name="connsiteX2" fmla="*/ 6 w 61079"/>
                <a:gd name="connsiteY2" fmla="*/ 98970 h 98933"/>
                <a:gd name="connsiteX3" fmla="*/ 59939 w 61079"/>
                <a:gd name="connsiteY3" fmla="*/ 98970 h 98933"/>
                <a:gd name="connsiteX4" fmla="*/ 61085 w 61079"/>
                <a:gd name="connsiteY4" fmla="*/ 83194 h 98933"/>
                <a:gd name="connsiteX5" fmla="*/ 19220 w 61079"/>
                <a:gd name="connsiteY5" fmla="*/ 83194 h 98933"/>
                <a:gd name="connsiteX6" fmla="*/ 19220 w 61079"/>
                <a:gd name="connsiteY6" fmla="*/ 56957 h 98933"/>
                <a:gd name="connsiteX7" fmla="*/ 53627 w 61079"/>
                <a:gd name="connsiteY7" fmla="*/ 56957 h 98933"/>
                <a:gd name="connsiteX8" fmla="*/ 53627 w 61079"/>
                <a:gd name="connsiteY8" fmla="*/ 41182 h 98933"/>
                <a:gd name="connsiteX9" fmla="*/ 19220 w 61079"/>
                <a:gd name="connsiteY9" fmla="*/ 41182 h 98933"/>
                <a:gd name="connsiteX10" fmla="*/ 19220 w 61079"/>
                <a:gd name="connsiteY10" fmla="*/ 15804 h 98933"/>
                <a:gd name="connsiteX11" fmla="*/ 56353 w 61079"/>
                <a:gd name="connsiteY11" fmla="*/ 15804 h 98933"/>
                <a:gd name="connsiteX12" fmla="*/ 57500 w 61079"/>
                <a:gd name="connsiteY12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079" h="98933">
                  <a:moveTo>
                    <a:pt x="57500" y="37"/>
                  </a:moveTo>
                  <a:lnTo>
                    <a:pt x="6" y="37"/>
                  </a:lnTo>
                  <a:lnTo>
                    <a:pt x="6" y="98970"/>
                  </a:lnTo>
                  <a:lnTo>
                    <a:pt x="59939" y="98970"/>
                  </a:lnTo>
                  <a:lnTo>
                    <a:pt x="61085" y="83194"/>
                  </a:lnTo>
                  <a:lnTo>
                    <a:pt x="19220" y="83194"/>
                  </a:lnTo>
                  <a:lnTo>
                    <a:pt x="19220" y="56957"/>
                  </a:lnTo>
                  <a:lnTo>
                    <a:pt x="53627" y="56957"/>
                  </a:lnTo>
                  <a:lnTo>
                    <a:pt x="53627" y="41182"/>
                  </a:lnTo>
                  <a:lnTo>
                    <a:pt x="19220" y="41182"/>
                  </a:lnTo>
                  <a:lnTo>
                    <a:pt x="19220" y="15804"/>
                  </a:lnTo>
                  <a:lnTo>
                    <a:pt x="56353" y="15804"/>
                  </a:lnTo>
                  <a:lnTo>
                    <a:pt x="57500" y="3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3" name="Freihandform: Form 212">
              <a:extLst>
                <a:ext uri="{FF2B5EF4-FFF2-40B4-BE49-F238E27FC236}">
                  <a16:creationId xmlns:a16="http://schemas.microsoft.com/office/drawing/2014/main" id="{52F9B0FD-8AF2-00CA-D490-49BC5C33A7A0}"/>
                </a:ext>
              </a:extLst>
            </p:cNvPr>
            <p:cNvSpPr/>
            <p:nvPr/>
          </p:nvSpPr>
          <p:spPr>
            <a:xfrm rot="-7361">
              <a:off x="1170103" y="6132776"/>
              <a:ext cx="19213" cy="98933"/>
            </a:xfrm>
            <a:custGeom>
              <a:avLst/>
              <a:gdLst>
                <a:gd name="connsiteX0" fmla="*/ 10 w 19213"/>
                <a:gd name="connsiteY0" fmla="*/ 37 h 98933"/>
                <a:gd name="connsiteX1" fmla="*/ 19223 w 19213"/>
                <a:gd name="connsiteY1" fmla="*/ 37 h 98933"/>
                <a:gd name="connsiteX2" fmla="*/ 19223 w 19213"/>
                <a:gd name="connsiteY2" fmla="*/ 98970 h 98933"/>
                <a:gd name="connsiteX3" fmla="*/ 10 w 19213"/>
                <a:gd name="connsiteY3" fmla="*/ 98970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" h="98933">
                  <a:moveTo>
                    <a:pt x="10" y="37"/>
                  </a:moveTo>
                  <a:lnTo>
                    <a:pt x="19223" y="37"/>
                  </a:lnTo>
                  <a:lnTo>
                    <a:pt x="19223" y="98970"/>
                  </a:lnTo>
                  <a:lnTo>
                    <a:pt x="10" y="98970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4" name="Freihandform: Form 213">
              <a:extLst>
                <a:ext uri="{FF2B5EF4-FFF2-40B4-BE49-F238E27FC236}">
                  <a16:creationId xmlns:a16="http://schemas.microsoft.com/office/drawing/2014/main" id="{DE48CEB4-866E-EF26-3017-53A5BD93154B}"/>
                </a:ext>
              </a:extLst>
            </p:cNvPr>
            <p:cNvSpPr/>
            <p:nvPr/>
          </p:nvSpPr>
          <p:spPr>
            <a:xfrm rot="-7361">
              <a:off x="627982" y="6133896"/>
              <a:ext cx="56871" cy="98933"/>
            </a:xfrm>
            <a:custGeom>
              <a:avLst/>
              <a:gdLst>
                <a:gd name="connsiteX0" fmla="*/ 23391 w 56871"/>
                <a:gd name="connsiteY0" fmla="*/ 37 h 98933"/>
                <a:gd name="connsiteX1" fmla="*/ 2024 w 56871"/>
                <a:gd name="connsiteY1" fmla="*/ 37 h 98933"/>
                <a:gd name="connsiteX2" fmla="*/ 35867 w 56871"/>
                <a:gd name="connsiteY2" fmla="*/ 48206 h 98933"/>
                <a:gd name="connsiteX3" fmla="*/ 19 w 56871"/>
                <a:gd name="connsiteY3" fmla="*/ 98970 h 98933"/>
                <a:gd name="connsiteX4" fmla="*/ 23244 w 56871"/>
                <a:gd name="connsiteY4" fmla="*/ 98970 h 98933"/>
                <a:gd name="connsiteX5" fmla="*/ 56890 w 56871"/>
                <a:gd name="connsiteY5" fmla="*/ 49499 h 98933"/>
                <a:gd name="connsiteX6" fmla="*/ 23391 w 56871"/>
                <a:gd name="connsiteY6" fmla="*/ 37 h 9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71" h="98933">
                  <a:moveTo>
                    <a:pt x="23391" y="37"/>
                  </a:moveTo>
                  <a:lnTo>
                    <a:pt x="2024" y="37"/>
                  </a:lnTo>
                  <a:lnTo>
                    <a:pt x="35867" y="48206"/>
                  </a:lnTo>
                  <a:lnTo>
                    <a:pt x="19" y="98970"/>
                  </a:lnTo>
                  <a:lnTo>
                    <a:pt x="23244" y="98970"/>
                  </a:lnTo>
                  <a:lnTo>
                    <a:pt x="56890" y="49499"/>
                  </a:lnTo>
                  <a:lnTo>
                    <a:pt x="23391" y="37"/>
                  </a:lnTo>
                  <a:close/>
                </a:path>
              </a:pathLst>
            </a:custGeom>
            <a:solidFill>
              <a:srgbClr val="004578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5" name="Freihandform: Form 214">
              <a:extLst>
                <a:ext uri="{FF2B5EF4-FFF2-40B4-BE49-F238E27FC236}">
                  <a16:creationId xmlns:a16="http://schemas.microsoft.com/office/drawing/2014/main" id="{EDBD7CE4-B2E7-9A3D-A693-FE6E717F1353}"/>
                </a:ext>
              </a:extLst>
            </p:cNvPr>
            <p:cNvSpPr/>
            <p:nvPr/>
          </p:nvSpPr>
          <p:spPr>
            <a:xfrm rot="-7361">
              <a:off x="679745" y="6133785"/>
              <a:ext cx="56928" cy="98925"/>
            </a:xfrm>
            <a:custGeom>
              <a:avLst/>
              <a:gdLst>
                <a:gd name="connsiteX0" fmla="*/ 23390 w 56928"/>
                <a:gd name="connsiteY0" fmla="*/ 37 h 98925"/>
                <a:gd name="connsiteX1" fmla="*/ 2023 w 56928"/>
                <a:gd name="connsiteY1" fmla="*/ 37 h 98925"/>
                <a:gd name="connsiteX2" fmla="*/ 35858 w 56928"/>
                <a:gd name="connsiteY2" fmla="*/ 48214 h 98925"/>
                <a:gd name="connsiteX3" fmla="*/ 18 w 56928"/>
                <a:gd name="connsiteY3" fmla="*/ 98962 h 98925"/>
                <a:gd name="connsiteX4" fmla="*/ 23243 w 56928"/>
                <a:gd name="connsiteY4" fmla="*/ 98962 h 98925"/>
                <a:gd name="connsiteX5" fmla="*/ 56946 w 56928"/>
                <a:gd name="connsiteY5" fmla="*/ 49499 h 98925"/>
                <a:gd name="connsiteX6" fmla="*/ 23390 w 56928"/>
                <a:gd name="connsiteY6" fmla="*/ 37 h 9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28" h="98925">
                  <a:moveTo>
                    <a:pt x="23390" y="37"/>
                  </a:moveTo>
                  <a:lnTo>
                    <a:pt x="2023" y="37"/>
                  </a:lnTo>
                  <a:lnTo>
                    <a:pt x="35858" y="48214"/>
                  </a:lnTo>
                  <a:lnTo>
                    <a:pt x="18" y="98962"/>
                  </a:lnTo>
                  <a:lnTo>
                    <a:pt x="23243" y="98962"/>
                  </a:lnTo>
                  <a:lnTo>
                    <a:pt x="56946" y="49499"/>
                  </a:lnTo>
                  <a:lnTo>
                    <a:pt x="23390" y="37"/>
                  </a:lnTo>
                  <a:close/>
                </a:path>
              </a:pathLst>
            </a:custGeom>
            <a:solidFill>
              <a:srgbClr val="198F99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6" name="Freihandform: Form 215">
              <a:extLst>
                <a:ext uri="{FF2B5EF4-FFF2-40B4-BE49-F238E27FC236}">
                  <a16:creationId xmlns:a16="http://schemas.microsoft.com/office/drawing/2014/main" id="{8E3A2BD1-0930-08F4-4344-7D3B3783E6A2}"/>
                </a:ext>
              </a:extLst>
            </p:cNvPr>
            <p:cNvSpPr/>
            <p:nvPr/>
          </p:nvSpPr>
          <p:spPr>
            <a:xfrm rot="-7361">
              <a:off x="1189317" y="6132194"/>
              <a:ext cx="57460" cy="99923"/>
            </a:xfrm>
            <a:custGeom>
              <a:avLst/>
              <a:gdLst>
                <a:gd name="connsiteX0" fmla="*/ 21269 w 57460"/>
                <a:gd name="connsiteY0" fmla="*/ 48697 h 99923"/>
                <a:gd name="connsiteX1" fmla="*/ 55439 w 57460"/>
                <a:gd name="connsiteY1" fmla="*/ 37 h 99923"/>
                <a:gd name="connsiteX2" fmla="*/ 33860 w 57460"/>
                <a:gd name="connsiteY2" fmla="*/ 37 h 99923"/>
                <a:gd name="connsiteX3" fmla="*/ 9 w 57460"/>
                <a:gd name="connsiteY3" fmla="*/ 50007 h 99923"/>
                <a:gd name="connsiteX4" fmla="*/ 34007 w 57460"/>
                <a:gd name="connsiteY4" fmla="*/ 99960 h 99923"/>
                <a:gd name="connsiteX5" fmla="*/ 57470 w 57460"/>
                <a:gd name="connsiteY5" fmla="*/ 99960 h 99923"/>
                <a:gd name="connsiteX6" fmla="*/ 21269 w 57460"/>
                <a:gd name="connsiteY6" fmla="*/ 48697 h 9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60" h="99923">
                  <a:moveTo>
                    <a:pt x="21269" y="48697"/>
                  </a:moveTo>
                  <a:lnTo>
                    <a:pt x="55439" y="37"/>
                  </a:lnTo>
                  <a:lnTo>
                    <a:pt x="33860" y="37"/>
                  </a:lnTo>
                  <a:lnTo>
                    <a:pt x="9" y="50007"/>
                  </a:lnTo>
                  <a:lnTo>
                    <a:pt x="34007" y="99960"/>
                  </a:lnTo>
                  <a:lnTo>
                    <a:pt x="57470" y="99960"/>
                  </a:lnTo>
                  <a:lnTo>
                    <a:pt x="21269" y="48697"/>
                  </a:lnTo>
                  <a:close/>
                </a:path>
              </a:pathLst>
            </a:custGeom>
            <a:solidFill>
              <a:srgbClr val="231F20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7" name="Freihandform: Form 216">
              <a:extLst>
                <a:ext uri="{FF2B5EF4-FFF2-40B4-BE49-F238E27FC236}">
                  <a16:creationId xmlns:a16="http://schemas.microsoft.com/office/drawing/2014/main" id="{3C7501ED-6948-9770-16E4-445260584D68}"/>
                </a:ext>
              </a:extLst>
            </p:cNvPr>
            <p:cNvSpPr/>
            <p:nvPr/>
          </p:nvSpPr>
          <p:spPr>
            <a:xfrm rot="-7361">
              <a:off x="1183916" y="5995410"/>
              <a:ext cx="57468" cy="99923"/>
            </a:xfrm>
            <a:custGeom>
              <a:avLst/>
              <a:gdLst>
                <a:gd name="connsiteX0" fmla="*/ 33876 w 57468"/>
                <a:gd name="connsiteY0" fmla="*/ 39 h 99923"/>
                <a:gd name="connsiteX1" fmla="*/ 9 w 57468"/>
                <a:gd name="connsiteY1" fmla="*/ 50009 h 99923"/>
                <a:gd name="connsiteX2" fmla="*/ 34015 w 57468"/>
                <a:gd name="connsiteY2" fmla="*/ 99963 h 99923"/>
                <a:gd name="connsiteX3" fmla="*/ 57478 w 57468"/>
                <a:gd name="connsiteY3" fmla="*/ 99955 h 99923"/>
                <a:gd name="connsiteX4" fmla="*/ 21269 w 57468"/>
                <a:gd name="connsiteY4" fmla="*/ 48699 h 99923"/>
                <a:gd name="connsiteX5" fmla="*/ 55448 w 57468"/>
                <a:gd name="connsiteY5" fmla="*/ 39 h 99923"/>
                <a:gd name="connsiteX6" fmla="*/ 33876 w 57468"/>
                <a:gd name="connsiteY6" fmla="*/ 39 h 9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68" h="99923">
                  <a:moveTo>
                    <a:pt x="33876" y="39"/>
                  </a:moveTo>
                  <a:lnTo>
                    <a:pt x="9" y="50009"/>
                  </a:lnTo>
                  <a:lnTo>
                    <a:pt x="34015" y="99963"/>
                  </a:lnTo>
                  <a:lnTo>
                    <a:pt x="57478" y="99955"/>
                  </a:lnTo>
                  <a:lnTo>
                    <a:pt x="21269" y="48699"/>
                  </a:lnTo>
                  <a:lnTo>
                    <a:pt x="55448" y="39"/>
                  </a:lnTo>
                  <a:lnTo>
                    <a:pt x="33876" y="39"/>
                  </a:lnTo>
                  <a:close/>
                </a:path>
              </a:pathLst>
            </a:custGeom>
            <a:solidFill>
              <a:srgbClr val="008DB4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8" name="Freihandform: Form 217">
              <a:extLst>
                <a:ext uri="{FF2B5EF4-FFF2-40B4-BE49-F238E27FC236}">
                  <a16:creationId xmlns:a16="http://schemas.microsoft.com/office/drawing/2014/main" id="{7D22281B-A687-C380-D45A-70CC462B5FB1}"/>
                </a:ext>
              </a:extLst>
            </p:cNvPr>
            <p:cNvSpPr/>
            <p:nvPr/>
          </p:nvSpPr>
          <p:spPr>
            <a:xfrm rot="-7361">
              <a:off x="408358" y="6161073"/>
              <a:ext cx="107840" cy="46744"/>
            </a:xfrm>
            <a:custGeom>
              <a:avLst/>
              <a:gdLst>
                <a:gd name="connsiteX0" fmla="*/ 31245 w 107840"/>
                <a:gd name="connsiteY0" fmla="*/ 15485 h 46744"/>
                <a:gd name="connsiteX1" fmla="*/ 11802 w 107840"/>
                <a:gd name="connsiteY1" fmla="*/ 37 h 46744"/>
                <a:gd name="connsiteX2" fmla="*/ 22 w 107840"/>
                <a:gd name="connsiteY2" fmla="*/ 37 h 46744"/>
                <a:gd name="connsiteX3" fmla="*/ 22 w 107840"/>
                <a:gd name="connsiteY3" fmla="*/ 46781 h 46744"/>
                <a:gd name="connsiteX4" fmla="*/ 9093 w 107840"/>
                <a:gd name="connsiteY4" fmla="*/ 46781 h 46744"/>
                <a:gd name="connsiteX5" fmla="*/ 9093 w 107840"/>
                <a:gd name="connsiteY5" fmla="*/ 31808 h 46744"/>
                <a:gd name="connsiteX6" fmla="*/ 11467 w 107840"/>
                <a:gd name="connsiteY6" fmla="*/ 31808 h 46744"/>
                <a:gd name="connsiteX7" fmla="*/ 31245 w 107840"/>
                <a:gd name="connsiteY7" fmla="*/ 15485 h 46744"/>
                <a:gd name="connsiteX8" fmla="*/ 21691 w 107840"/>
                <a:gd name="connsiteY8" fmla="*/ 15689 h 46744"/>
                <a:gd name="connsiteX9" fmla="*/ 11467 w 107840"/>
                <a:gd name="connsiteY9" fmla="*/ 24359 h 46744"/>
                <a:gd name="connsiteX10" fmla="*/ 9093 w 107840"/>
                <a:gd name="connsiteY10" fmla="*/ 24359 h 46744"/>
                <a:gd name="connsiteX11" fmla="*/ 9093 w 107840"/>
                <a:gd name="connsiteY11" fmla="*/ 7486 h 46744"/>
                <a:gd name="connsiteX12" fmla="*/ 11802 w 107840"/>
                <a:gd name="connsiteY12" fmla="*/ 7486 h 46744"/>
                <a:gd name="connsiteX13" fmla="*/ 21691 w 107840"/>
                <a:gd name="connsiteY13" fmla="*/ 15689 h 46744"/>
                <a:gd name="connsiteX14" fmla="*/ 63557 w 107840"/>
                <a:gd name="connsiteY14" fmla="*/ 14944 h 46744"/>
                <a:gd name="connsiteX15" fmla="*/ 49877 w 107840"/>
                <a:gd name="connsiteY15" fmla="*/ 1871 h 46744"/>
                <a:gd name="connsiteX16" fmla="*/ 36664 w 107840"/>
                <a:gd name="connsiteY16" fmla="*/ 7355 h 46744"/>
                <a:gd name="connsiteX17" fmla="*/ 39644 w 107840"/>
                <a:gd name="connsiteY17" fmla="*/ 13111 h 46744"/>
                <a:gd name="connsiteX18" fmla="*/ 48453 w 107840"/>
                <a:gd name="connsiteY18" fmla="*/ 9050 h 46744"/>
                <a:gd name="connsiteX19" fmla="*/ 54822 w 107840"/>
                <a:gd name="connsiteY19" fmla="*/ 15886 h 46744"/>
                <a:gd name="connsiteX20" fmla="*/ 37475 w 107840"/>
                <a:gd name="connsiteY20" fmla="*/ 41558 h 46744"/>
                <a:gd name="connsiteX21" fmla="*/ 38089 w 107840"/>
                <a:gd name="connsiteY21" fmla="*/ 46781 h 46744"/>
                <a:gd name="connsiteX22" fmla="*/ 64367 w 107840"/>
                <a:gd name="connsiteY22" fmla="*/ 46781 h 46744"/>
                <a:gd name="connsiteX23" fmla="*/ 64367 w 107840"/>
                <a:gd name="connsiteY23" fmla="*/ 40003 h 46744"/>
                <a:gd name="connsiteX24" fmla="*/ 48453 w 107840"/>
                <a:gd name="connsiteY24" fmla="*/ 40003 h 46744"/>
                <a:gd name="connsiteX25" fmla="*/ 48453 w 107840"/>
                <a:gd name="connsiteY25" fmla="*/ 39872 h 46744"/>
                <a:gd name="connsiteX26" fmla="*/ 63557 w 107840"/>
                <a:gd name="connsiteY26" fmla="*/ 14944 h 46744"/>
                <a:gd name="connsiteX27" fmla="*/ 107313 w 107840"/>
                <a:gd name="connsiteY27" fmla="*/ 37 h 46744"/>
                <a:gd name="connsiteX28" fmla="*/ 97498 w 107840"/>
                <a:gd name="connsiteY28" fmla="*/ 37 h 46744"/>
                <a:gd name="connsiteX29" fmla="*/ 88894 w 107840"/>
                <a:gd name="connsiteY29" fmla="*/ 15010 h 46744"/>
                <a:gd name="connsiteX30" fmla="*/ 88755 w 107840"/>
                <a:gd name="connsiteY30" fmla="*/ 15010 h 46744"/>
                <a:gd name="connsiteX31" fmla="*/ 80356 w 107840"/>
                <a:gd name="connsiteY31" fmla="*/ 37 h 46744"/>
                <a:gd name="connsiteX32" fmla="*/ 69926 w 107840"/>
                <a:gd name="connsiteY32" fmla="*/ 37 h 46744"/>
                <a:gd name="connsiteX33" fmla="*/ 83679 w 107840"/>
                <a:gd name="connsiteY33" fmla="*/ 23270 h 46744"/>
                <a:gd name="connsiteX34" fmla="*/ 69386 w 107840"/>
                <a:gd name="connsiteY34" fmla="*/ 46781 h 46744"/>
                <a:gd name="connsiteX35" fmla="*/ 79275 w 107840"/>
                <a:gd name="connsiteY35" fmla="*/ 46781 h 46744"/>
                <a:gd name="connsiteX36" fmla="*/ 88354 w 107840"/>
                <a:gd name="connsiteY36" fmla="*/ 30998 h 46744"/>
                <a:gd name="connsiteX37" fmla="*/ 88485 w 107840"/>
                <a:gd name="connsiteY37" fmla="*/ 30998 h 46744"/>
                <a:gd name="connsiteX38" fmla="*/ 97424 w 107840"/>
                <a:gd name="connsiteY38" fmla="*/ 46781 h 46744"/>
                <a:gd name="connsiteX39" fmla="*/ 107862 w 107840"/>
                <a:gd name="connsiteY39" fmla="*/ 46781 h 46744"/>
                <a:gd name="connsiteX40" fmla="*/ 93495 w 107840"/>
                <a:gd name="connsiteY40" fmla="*/ 22730 h 46744"/>
                <a:gd name="connsiteX41" fmla="*/ 107313 w 107840"/>
                <a:gd name="connsiteY41" fmla="*/ 37 h 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07840" h="46744">
                  <a:moveTo>
                    <a:pt x="31245" y="15485"/>
                  </a:moveTo>
                  <a:cubicBezTo>
                    <a:pt x="31245" y="5661"/>
                    <a:pt x="25081" y="37"/>
                    <a:pt x="11802" y="37"/>
                  </a:cubicBezTo>
                  <a:lnTo>
                    <a:pt x="22" y="37"/>
                  </a:lnTo>
                  <a:lnTo>
                    <a:pt x="22" y="46781"/>
                  </a:lnTo>
                  <a:lnTo>
                    <a:pt x="9093" y="46781"/>
                  </a:lnTo>
                  <a:lnTo>
                    <a:pt x="9093" y="31808"/>
                  </a:lnTo>
                  <a:lnTo>
                    <a:pt x="11467" y="31808"/>
                  </a:lnTo>
                  <a:cubicBezTo>
                    <a:pt x="24066" y="31808"/>
                    <a:pt x="31245" y="25505"/>
                    <a:pt x="31245" y="15485"/>
                  </a:cubicBezTo>
                  <a:close/>
                  <a:moveTo>
                    <a:pt x="21691" y="15689"/>
                  </a:moveTo>
                  <a:cubicBezTo>
                    <a:pt x="21691" y="21240"/>
                    <a:pt x="18441" y="24359"/>
                    <a:pt x="11467" y="24359"/>
                  </a:cubicBezTo>
                  <a:lnTo>
                    <a:pt x="9093" y="24359"/>
                  </a:lnTo>
                  <a:lnTo>
                    <a:pt x="9093" y="7486"/>
                  </a:lnTo>
                  <a:lnTo>
                    <a:pt x="11802" y="7486"/>
                  </a:lnTo>
                  <a:cubicBezTo>
                    <a:pt x="18581" y="7486"/>
                    <a:pt x="21691" y="10466"/>
                    <a:pt x="21691" y="15689"/>
                  </a:cubicBezTo>
                  <a:close/>
                  <a:moveTo>
                    <a:pt x="63557" y="14944"/>
                  </a:moveTo>
                  <a:cubicBezTo>
                    <a:pt x="63557" y="6610"/>
                    <a:pt x="58203" y="1871"/>
                    <a:pt x="49877" y="1871"/>
                  </a:cubicBezTo>
                  <a:cubicBezTo>
                    <a:pt x="42559" y="1871"/>
                    <a:pt x="38425" y="5456"/>
                    <a:pt x="36664" y="7355"/>
                  </a:cubicBezTo>
                  <a:lnTo>
                    <a:pt x="39644" y="13111"/>
                  </a:lnTo>
                  <a:cubicBezTo>
                    <a:pt x="41003" y="11686"/>
                    <a:pt x="43909" y="9050"/>
                    <a:pt x="48453" y="9050"/>
                  </a:cubicBezTo>
                  <a:cubicBezTo>
                    <a:pt x="52653" y="9050"/>
                    <a:pt x="54822" y="11555"/>
                    <a:pt x="54822" y="15886"/>
                  </a:cubicBezTo>
                  <a:cubicBezTo>
                    <a:pt x="54822" y="21854"/>
                    <a:pt x="52039" y="25644"/>
                    <a:pt x="37475" y="41558"/>
                  </a:cubicBezTo>
                  <a:lnTo>
                    <a:pt x="38089" y="46781"/>
                  </a:lnTo>
                  <a:lnTo>
                    <a:pt x="64367" y="46781"/>
                  </a:lnTo>
                  <a:lnTo>
                    <a:pt x="64367" y="40003"/>
                  </a:lnTo>
                  <a:lnTo>
                    <a:pt x="48453" y="40003"/>
                  </a:lnTo>
                  <a:lnTo>
                    <a:pt x="48453" y="39872"/>
                  </a:lnTo>
                  <a:cubicBezTo>
                    <a:pt x="58678" y="29704"/>
                    <a:pt x="63557" y="23270"/>
                    <a:pt x="63557" y="14944"/>
                  </a:cubicBezTo>
                  <a:close/>
                  <a:moveTo>
                    <a:pt x="107313" y="37"/>
                  </a:moveTo>
                  <a:lnTo>
                    <a:pt x="97498" y="37"/>
                  </a:lnTo>
                  <a:lnTo>
                    <a:pt x="88894" y="15010"/>
                  </a:lnTo>
                  <a:lnTo>
                    <a:pt x="88755" y="15010"/>
                  </a:lnTo>
                  <a:lnTo>
                    <a:pt x="80356" y="37"/>
                  </a:lnTo>
                  <a:lnTo>
                    <a:pt x="69926" y="37"/>
                  </a:lnTo>
                  <a:lnTo>
                    <a:pt x="83679" y="23270"/>
                  </a:lnTo>
                  <a:lnTo>
                    <a:pt x="69386" y="46781"/>
                  </a:lnTo>
                  <a:lnTo>
                    <a:pt x="79275" y="46781"/>
                  </a:lnTo>
                  <a:lnTo>
                    <a:pt x="88354" y="30998"/>
                  </a:lnTo>
                  <a:lnTo>
                    <a:pt x="88485" y="30998"/>
                  </a:lnTo>
                  <a:lnTo>
                    <a:pt x="97424" y="46781"/>
                  </a:lnTo>
                  <a:lnTo>
                    <a:pt x="107862" y="46781"/>
                  </a:lnTo>
                  <a:lnTo>
                    <a:pt x="93495" y="22730"/>
                  </a:lnTo>
                  <a:lnTo>
                    <a:pt x="107313" y="37"/>
                  </a:lnTo>
                  <a:close/>
                </a:path>
              </a:pathLst>
            </a:custGeom>
            <a:solidFill>
              <a:srgbClr val="FFFFF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9" name="Freihandform: Form 218">
              <a:extLst>
                <a:ext uri="{FF2B5EF4-FFF2-40B4-BE49-F238E27FC236}">
                  <a16:creationId xmlns:a16="http://schemas.microsoft.com/office/drawing/2014/main" id="{6CDBF267-ACC2-96F0-0FE4-6138A4982725}"/>
                </a:ext>
              </a:extLst>
            </p:cNvPr>
            <p:cNvSpPr/>
            <p:nvPr/>
          </p:nvSpPr>
          <p:spPr>
            <a:xfrm rot="-7361">
              <a:off x="622898" y="6269908"/>
              <a:ext cx="42651" cy="56486"/>
            </a:xfrm>
            <a:custGeom>
              <a:avLst/>
              <a:gdLst>
                <a:gd name="connsiteX0" fmla="*/ 42670 w 42651"/>
                <a:gd name="connsiteY0" fmla="*/ 35 h 56486"/>
                <a:gd name="connsiteX1" fmla="*/ 19 w 42651"/>
                <a:gd name="connsiteY1" fmla="*/ 35 h 56486"/>
                <a:gd name="connsiteX2" fmla="*/ 19 w 42651"/>
                <a:gd name="connsiteY2" fmla="*/ 5929 h 56486"/>
                <a:gd name="connsiteX3" fmla="*/ 17538 w 42651"/>
                <a:gd name="connsiteY3" fmla="*/ 5929 h 56486"/>
                <a:gd name="connsiteX4" fmla="*/ 17538 w 42651"/>
                <a:gd name="connsiteY4" fmla="*/ 56521 h 56486"/>
                <a:gd name="connsiteX5" fmla="*/ 24660 w 42651"/>
                <a:gd name="connsiteY5" fmla="*/ 56521 h 56486"/>
                <a:gd name="connsiteX6" fmla="*/ 24660 w 42651"/>
                <a:gd name="connsiteY6" fmla="*/ 5929 h 56486"/>
                <a:gd name="connsiteX7" fmla="*/ 42179 w 42651"/>
                <a:gd name="connsiteY7" fmla="*/ 5929 h 56486"/>
                <a:gd name="connsiteX8" fmla="*/ 42670 w 42651"/>
                <a:gd name="connsiteY8" fmla="*/ 35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51" h="56486">
                  <a:moveTo>
                    <a:pt x="42670" y="35"/>
                  </a:moveTo>
                  <a:lnTo>
                    <a:pt x="19" y="35"/>
                  </a:lnTo>
                  <a:lnTo>
                    <a:pt x="19" y="5929"/>
                  </a:lnTo>
                  <a:lnTo>
                    <a:pt x="17538" y="5929"/>
                  </a:lnTo>
                  <a:lnTo>
                    <a:pt x="17538" y="56521"/>
                  </a:lnTo>
                  <a:lnTo>
                    <a:pt x="24660" y="56521"/>
                  </a:lnTo>
                  <a:lnTo>
                    <a:pt x="24660" y="5929"/>
                  </a:lnTo>
                  <a:lnTo>
                    <a:pt x="42179" y="5929"/>
                  </a:lnTo>
                  <a:lnTo>
                    <a:pt x="42670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0" name="Freihandform: Form 219">
              <a:extLst>
                <a:ext uri="{FF2B5EF4-FFF2-40B4-BE49-F238E27FC236}">
                  <a16:creationId xmlns:a16="http://schemas.microsoft.com/office/drawing/2014/main" id="{83FBE26E-58A1-D0CA-B987-36683A4B9206}"/>
                </a:ext>
              </a:extLst>
            </p:cNvPr>
            <p:cNvSpPr/>
            <p:nvPr/>
          </p:nvSpPr>
          <p:spPr>
            <a:xfrm rot="-7361">
              <a:off x="673406" y="6267683"/>
              <a:ext cx="31435" cy="58614"/>
            </a:xfrm>
            <a:custGeom>
              <a:avLst/>
              <a:gdLst>
                <a:gd name="connsiteX0" fmla="*/ 31454 w 31435"/>
                <a:gd name="connsiteY0" fmla="*/ 58650 h 58614"/>
                <a:gd name="connsiteX1" fmla="*/ 31454 w 31435"/>
                <a:gd name="connsiteY1" fmla="*/ 34336 h 58614"/>
                <a:gd name="connsiteX2" fmla="*/ 18519 w 31435"/>
                <a:gd name="connsiteY2" fmla="*/ 18372 h 58614"/>
                <a:gd name="connsiteX3" fmla="*/ 6813 w 31435"/>
                <a:gd name="connsiteY3" fmla="*/ 23366 h 58614"/>
                <a:gd name="connsiteX4" fmla="*/ 6649 w 31435"/>
                <a:gd name="connsiteY4" fmla="*/ 23366 h 58614"/>
                <a:gd name="connsiteX5" fmla="*/ 6649 w 31435"/>
                <a:gd name="connsiteY5" fmla="*/ 35 h 58614"/>
                <a:gd name="connsiteX6" fmla="*/ 18 w 31435"/>
                <a:gd name="connsiteY6" fmla="*/ 772 h 58614"/>
                <a:gd name="connsiteX7" fmla="*/ 18 w 31435"/>
                <a:gd name="connsiteY7" fmla="*/ 58650 h 58614"/>
                <a:gd name="connsiteX8" fmla="*/ 6649 w 31435"/>
                <a:gd name="connsiteY8" fmla="*/ 58650 h 58614"/>
                <a:gd name="connsiteX9" fmla="*/ 6649 w 31435"/>
                <a:gd name="connsiteY9" fmla="*/ 28524 h 58614"/>
                <a:gd name="connsiteX10" fmla="*/ 16964 w 31435"/>
                <a:gd name="connsiteY10" fmla="*/ 24267 h 58614"/>
                <a:gd name="connsiteX11" fmla="*/ 24823 w 31435"/>
                <a:gd name="connsiteY11" fmla="*/ 35400 h 58614"/>
                <a:gd name="connsiteX12" fmla="*/ 24823 w 31435"/>
                <a:gd name="connsiteY12" fmla="*/ 58650 h 58614"/>
                <a:gd name="connsiteX13" fmla="*/ 31454 w 31435"/>
                <a:gd name="connsiteY13" fmla="*/ 58650 h 58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35" h="58614">
                  <a:moveTo>
                    <a:pt x="31454" y="58650"/>
                  </a:moveTo>
                  <a:lnTo>
                    <a:pt x="31454" y="34336"/>
                  </a:lnTo>
                  <a:cubicBezTo>
                    <a:pt x="31454" y="23612"/>
                    <a:pt x="26870" y="18372"/>
                    <a:pt x="18519" y="18372"/>
                  </a:cubicBezTo>
                  <a:cubicBezTo>
                    <a:pt x="12461" y="18372"/>
                    <a:pt x="8778" y="21401"/>
                    <a:pt x="6813" y="23366"/>
                  </a:cubicBezTo>
                  <a:lnTo>
                    <a:pt x="6649" y="23366"/>
                  </a:lnTo>
                  <a:lnTo>
                    <a:pt x="6649" y="35"/>
                  </a:lnTo>
                  <a:lnTo>
                    <a:pt x="18" y="772"/>
                  </a:lnTo>
                  <a:lnTo>
                    <a:pt x="18" y="58650"/>
                  </a:lnTo>
                  <a:lnTo>
                    <a:pt x="6649" y="58650"/>
                  </a:lnTo>
                  <a:lnTo>
                    <a:pt x="6649" y="28524"/>
                  </a:lnTo>
                  <a:cubicBezTo>
                    <a:pt x="8450" y="26886"/>
                    <a:pt x="11643" y="24267"/>
                    <a:pt x="16964" y="24267"/>
                  </a:cubicBezTo>
                  <a:cubicBezTo>
                    <a:pt x="22531" y="24267"/>
                    <a:pt x="24823" y="27869"/>
                    <a:pt x="24823" y="35400"/>
                  </a:cubicBezTo>
                  <a:lnTo>
                    <a:pt x="24823" y="58650"/>
                  </a:lnTo>
                  <a:lnTo>
                    <a:pt x="31454" y="58650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1" name="Freihandform: Form 220">
              <a:extLst>
                <a:ext uri="{FF2B5EF4-FFF2-40B4-BE49-F238E27FC236}">
                  <a16:creationId xmlns:a16="http://schemas.microsoft.com/office/drawing/2014/main" id="{0E649EEF-CBAC-CFF6-FC59-93221D6D62C0}"/>
                </a:ext>
              </a:extLst>
            </p:cNvPr>
            <p:cNvSpPr/>
            <p:nvPr/>
          </p:nvSpPr>
          <p:spPr>
            <a:xfrm rot="-7361">
              <a:off x="714932" y="6285932"/>
              <a:ext cx="30862" cy="41259"/>
            </a:xfrm>
            <a:custGeom>
              <a:avLst/>
              <a:gdLst>
                <a:gd name="connsiteX0" fmla="*/ 30225 w 30862"/>
                <a:gd name="connsiteY0" fmla="*/ 14934 h 41259"/>
                <a:gd name="connsiteX1" fmla="*/ 16881 w 30862"/>
                <a:gd name="connsiteY1" fmla="*/ 35 h 41259"/>
                <a:gd name="connsiteX2" fmla="*/ 17 w 30862"/>
                <a:gd name="connsiteY2" fmla="*/ 20091 h 41259"/>
                <a:gd name="connsiteX3" fmla="*/ 17454 w 30862"/>
                <a:gd name="connsiteY3" fmla="*/ 41294 h 41259"/>
                <a:gd name="connsiteX4" fmla="*/ 30880 w 30862"/>
                <a:gd name="connsiteY4" fmla="*/ 36628 h 41259"/>
                <a:gd name="connsiteX5" fmla="*/ 28670 w 30862"/>
                <a:gd name="connsiteY5" fmla="*/ 31634 h 41259"/>
                <a:gd name="connsiteX6" fmla="*/ 18355 w 30862"/>
                <a:gd name="connsiteY6" fmla="*/ 35154 h 41259"/>
                <a:gd name="connsiteX7" fmla="*/ 6648 w 30862"/>
                <a:gd name="connsiteY7" fmla="*/ 22056 h 41259"/>
                <a:gd name="connsiteX8" fmla="*/ 29489 w 30862"/>
                <a:gd name="connsiteY8" fmla="*/ 22056 h 41259"/>
                <a:gd name="connsiteX9" fmla="*/ 30225 w 30862"/>
                <a:gd name="connsiteY9" fmla="*/ 14934 h 41259"/>
                <a:gd name="connsiteX10" fmla="*/ 16472 w 30862"/>
                <a:gd name="connsiteY10" fmla="*/ 5683 h 41259"/>
                <a:gd name="connsiteX11" fmla="*/ 24004 w 30862"/>
                <a:gd name="connsiteY11" fmla="*/ 14279 h 41259"/>
                <a:gd name="connsiteX12" fmla="*/ 23840 w 30862"/>
                <a:gd name="connsiteY12" fmla="*/ 16899 h 41259"/>
                <a:gd name="connsiteX13" fmla="*/ 6648 w 30862"/>
                <a:gd name="connsiteY13" fmla="*/ 16899 h 41259"/>
                <a:gd name="connsiteX14" fmla="*/ 16472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25" y="14934"/>
                  </a:moveTo>
                  <a:cubicBezTo>
                    <a:pt x="30225" y="5356"/>
                    <a:pt x="24986" y="35"/>
                    <a:pt x="16881" y="35"/>
                  </a:cubicBezTo>
                  <a:cubicBezTo>
                    <a:pt x="7958" y="35"/>
                    <a:pt x="17" y="6420"/>
                    <a:pt x="17" y="20091"/>
                  </a:cubicBezTo>
                  <a:cubicBezTo>
                    <a:pt x="17" y="34827"/>
                    <a:pt x="6894" y="41294"/>
                    <a:pt x="17454" y="41294"/>
                  </a:cubicBezTo>
                  <a:cubicBezTo>
                    <a:pt x="26132" y="41294"/>
                    <a:pt x="29980" y="37610"/>
                    <a:pt x="30880" y="36628"/>
                  </a:cubicBezTo>
                  <a:lnTo>
                    <a:pt x="28670" y="31634"/>
                  </a:lnTo>
                  <a:cubicBezTo>
                    <a:pt x="27606" y="32535"/>
                    <a:pt x="24331" y="35154"/>
                    <a:pt x="18355" y="35154"/>
                  </a:cubicBezTo>
                  <a:cubicBezTo>
                    <a:pt x="11315" y="35154"/>
                    <a:pt x="7140" y="30979"/>
                    <a:pt x="6648" y="22056"/>
                  </a:cubicBezTo>
                  <a:lnTo>
                    <a:pt x="29489" y="22056"/>
                  </a:lnTo>
                  <a:cubicBezTo>
                    <a:pt x="29898" y="20010"/>
                    <a:pt x="30225" y="17717"/>
                    <a:pt x="30225" y="14934"/>
                  </a:cubicBezTo>
                  <a:close/>
                  <a:moveTo>
                    <a:pt x="16472" y="5683"/>
                  </a:moveTo>
                  <a:cubicBezTo>
                    <a:pt x="21138" y="5683"/>
                    <a:pt x="24004" y="8794"/>
                    <a:pt x="24004" y="14279"/>
                  </a:cubicBezTo>
                  <a:cubicBezTo>
                    <a:pt x="24004" y="15098"/>
                    <a:pt x="24004" y="15916"/>
                    <a:pt x="23840" y="16899"/>
                  </a:cubicBezTo>
                  <a:lnTo>
                    <a:pt x="6648" y="16899"/>
                  </a:lnTo>
                  <a:cubicBezTo>
                    <a:pt x="7140" y="9695"/>
                    <a:pt x="10987" y="5683"/>
                    <a:pt x="16472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2" name="Freihandform: Form 221">
              <a:extLst>
                <a:ext uri="{FF2B5EF4-FFF2-40B4-BE49-F238E27FC236}">
                  <a16:creationId xmlns:a16="http://schemas.microsoft.com/office/drawing/2014/main" id="{4721C47F-7C3F-B46D-2805-C796D0CF92B6}"/>
                </a:ext>
              </a:extLst>
            </p:cNvPr>
            <p:cNvSpPr/>
            <p:nvPr/>
          </p:nvSpPr>
          <p:spPr>
            <a:xfrm rot="-7361">
              <a:off x="776148" y="6269592"/>
              <a:ext cx="31272" cy="56486"/>
            </a:xfrm>
            <a:custGeom>
              <a:avLst/>
              <a:gdLst>
                <a:gd name="connsiteX0" fmla="*/ 7138 w 31272"/>
                <a:gd name="connsiteY0" fmla="*/ 56521 h 56486"/>
                <a:gd name="connsiteX1" fmla="*/ 7138 w 31272"/>
                <a:gd name="connsiteY1" fmla="*/ 32289 h 56486"/>
                <a:gd name="connsiteX2" fmla="*/ 28833 w 31272"/>
                <a:gd name="connsiteY2" fmla="*/ 32289 h 56486"/>
                <a:gd name="connsiteX3" fmla="*/ 28833 w 31272"/>
                <a:gd name="connsiteY3" fmla="*/ 26559 h 56486"/>
                <a:gd name="connsiteX4" fmla="*/ 7138 w 31272"/>
                <a:gd name="connsiteY4" fmla="*/ 26559 h 56486"/>
                <a:gd name="connsiteX5" fmla="*/ 7138 w 31272"/>
                <a:gd name="connsiteY5" fmla="*/ 5929 h 56486"/>
                <a:gd name="connsiteX6" fmla="*/ 30797 w 31272"/>
                <a:gd name="connsiteY6" fmla="*/ 5929 h 56486"/>
                <a:gd name="connsiteX7" fmla="*/ 31289 w 31272"/>
                <a:gd name="connsiteY7" fmla="*/ 35 h 56486"/>
                <a:gd name="connsiteX8" fmla="*/ 16 w 31272"/>
                <a:gd name="connsiteY8" fmla="*/ 35 h 56486"/>
                <a:gd name="connsiteX9" fmla="*/ 16 w 31272"/>
                <a:gd name="connsiteY9" fmla="*/ 56521 h 56486"/>
                <a:gd name="connsiteX10" fmla="*/ 7138 w 31272"/>
                <a:gd name="connsiteY10" fmla="*/ 56521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272" h="56486">
                  <a:moveTo>
                    <a:pt x="7138" y="56521"/>
                  </a:moveTo>
                  <a:lnTo>
                    <a:pt x="7138" y="32289"/>
                  </a:lnTo>
                  <a:lnTo>
                    <a:pt x="28833" y="32289"/>
                  </a:lnTo>
                  <a:lnTo>
                    <a:pt x="28833" y="26559"/>
                  </a:lnTo>
                  <a:lnTo>
                    <a:pt x="7138" y="26559"/>
                  </a:lnTo>
                  <a:lnTo>
                    <a:pt x="7138" y="5929"/>
                  </a:lnTo>
                  <a:lnTo>
                    <a:pt x="30797" y="5929"/>
                  </a:lnTo>
                  <a:lnTo>
                    <a:pt x="31289" y="35"/>
                  </a:lnTo>
                  <a:lnTo>
                    <a:pt x="16" y="35"/>
                  </a:lnTo>
                  <a:lnTo>
                    <a:pt x="16" y="56521"/>
                  </a:lnTo>
                  <a:lnTo>
                    <a:pt x="7138" y="56521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3" name="Freihandform: Form 222">
              <a:extLst>
                <a:ext uri="{FF2B5EF4-FFF2-40B4-BE49-F238E27FC236}">
                  <a16:creationId xmlns:a16="http://schemas.microsoft.com/office/drawing/2014/main" id="{5CC8C178-1CFE-0C06-D6AE-057176482105}"/>
                </a:ext>
              </a:extLst>
            </p:cNvPr>
            <p:cNvSpPr/>
            <p:nvPr/>
          </p:nvSpPr>
          <p:spPr>
            <a:xfrm rot="-7361">
              <a:off x="815536" y="6286699"/>
              <a:ext cx="30944" cy="40277"/>
            </a:xfrm>
            <a:custGeom>
              <a:avLst/>
              <a:gdLst>
                <a:gd name="connsiteX0" fmla="*/ 6647 w 30944"/>
                <a:gd name="connsiteY0" fmla="*/ 35 h 40277"/>
                <a:gd name="connsiteX1" fmla="*/ 16 w 30944"/>
                <a:gd name="connsiteY1" fmla="*/ 35 h 40277"/>
                <a:gd name="connsiteX2" fmla="*/ 16 w 30944"/>
                <a:gd name="connsiteY2" fmla="*/ 24348 h 40277"/>
                <a:gd name="connsiteX3" fmla="*/ 12541 w 30944"/>
                <a:gd name="connsiteY3" fmla="*/ 40312 h 40277"/>
                <a:gd name="connsiteX4" fmla="*/ 24657 w 30944"/>
                <a:gd name="connsiteY4" fmla="*/ 34909 h 40277"/>
                <a:gd name="connsiteX5" fmla="*/ 24821 w 30944"/>
                <a:gd name="connsiteY5" fmla="*/ 34909 h 40277"/>
                <a:gd name="connsiteX6" fmla="*/ 24821 w 30944"/>
                <a:gd name="connsiteY6" fmla="*/ 39329 h 40277"/>
                <a:gd name="connsiteX7" fmla="*/ 30960 w 30944"/>
                <a:gd name="connsiteY7" fmla="*/ 39329 h 40277"/>
                <a:gd name="connsiteX8" fmla="*/ 30960 w 30944"/>
                <a:gd name="connsiteY8" fmla="*/ 35 h 40277"/>
                <a:gd name="connsiteX9" fmla="*/ 24329 w 30944"/>
                <a:gd name="connsiteY9" fmla="*/ 35 h 40277"/>
                <a:gd name="connsiteX10" fmla="*/ 24329 w 30944"/>
                <a:gd name="connsiteY10" fmla="*/ 29997 h 40277"/>
                <a:gd name="connsiteX11" fmla="*/ 14260 w 30944"/>
                <a:gd name="connsiteY11" fmla="*/ 34172 h 40277"/>
                <a:gd name="connsiteX12" fmla="*/ 6647 w 30944"/>
                <a:gd name="connsiteY12" fmla="*/ 23284 h 40277"/>
                <a:gd name="connsiteX13" fmla="*/ 6647 w 30944"/>
                <a:gd name="connsiteY13" fmla="*/ 35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7" y="35"/>
                  </a:moveTo>
                  <a:lnTo>
                    <a:pt x="16" y="35"/>
                  </a:lnTo>
                  <a:lnTo>
                    <a:pt x="16" y="24348"/>
                  </a:lnTo>
                  <a:cubicBezTo>
                    <a:pt x="16" y="35318"/>
                    <a:pt x="4436" y="40312"/>
                    <a:pt x="12541" y="40312"/>
                  </a:cubicBezTo>
                  <a:cubicBezTo>
                    <a:pt x="20236" y="40312"/>
                    <a:pt x="23429" y="36382"/>
                    <a:pt x="24657" y="34909"/>
                  </a:cubicBezTo>
                  <a:lnTo>
                    <a:pt x="24821" y="34909"/>
                  </a:lnTo>
                  <a:lnTo>
                    <a:pt x="24821" y="39329"/>
                  </a:lnTo>
                  <a:lnTo>
                    <a:pt x="30960" y="39329"/>
                  </a:lnTo>
                  <a:lnTo>
                    <a:pt x="30960" y="35"/>
                  </a:lnTo>
                  <a:lnTo>
                    <a:pt x="24329" y="35"/>
                  </a:lnTo>
                  <a:lnTo>
                    <a:pt x="24329" y="29997"/>
                  </a:lnTo>
                  <a:cubicBezTo>
                    <a:pt x="22774" y="31471"/>
                    <a:pt x="19827" y="34172"/>
                    <a:pt x="14260" y="34172"/>
                  </a:cubicBezTo>
                  <a:cubicBezTo>
                    <a:pt x="8939" y="34172"/>
                    <a:pt x="6647" y="30897"/>
                    <a:pt x="6647" y="23284"/>
                  </a:cubicBezTo>
                  <a:lnTo>
                    <a:pt x="6647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4" name="Freihandform: Form 223">
              <a:extLst>
                <a:ext uri="{FF2B5EF4-FFF2-40B4-BE49-F238E27FC236}">
                  <a16:creationId xmlns:a16="http://schemas.microsoft.com/office/drawing/2014/main" id="{19D97717-9B6A-C8EA-8388-8D5F2F19E7C9}"/>
                </a:ext>
              </a:extLst>
            </p:cNvPr>
            <p:cNvSpPr/>
            <p:nvPr/>
          </p:nvSpPr>
          <p:spPr>
            <a:xfrm rot="-7361">
              <a:off x="855147" y="6275653"/>
              <a:ext cx="23249" cy="51247"/>
            </a:xfrm>
            <a:custGeom>
              <a:avLst/>
              <a:gdLst>
                <a:gd name="connsiteX0" fmla="*/ 23019 w 23249"/>
                <a:gd name="connsiteY0" fmla="*/ 11004 h 51247"/>
                <a:gd name="connsiteX1" fmla="*/ 12049 w 23249"/>
                <a:gd name="connsiteY1" fmla="*/ 11004 h 51247"/>
                <a:gd name="connsiteX2" fmla="*/ 12049 w 23249"/>
                <a:gd name="connsiteY2" fmla="*/ 35 h 51247"/>
                <a:gd name="connsiteX3" fmla="*/ 6155 w 23249"/>
                <a:gd name="connsiteY3" fmla="*/ 35 h 51247"/>
                <a:gd name="connsiteX4" fmla="*/ 5418 w 23249"/>
                <a:gd name="connsiteY4" fmla="*/ 11004 h 51247"/>
                <a:gd name="connsiteX5" fmla="*/ 15 w 23249"/>
                <a:gd name="connsiteY5" fmla="*/ 11987 h 51247"/>
                <a:gd name="connsiteX6" fmla="*/ 15 w 23249"/>
                <a:gd name="connsiteY6" fmla="*/ 16653 h 51247"/>
                <a:gd name="connsiteX7" fmla="*/ 5418 w 23249"/>
                <a:gd name="connsiteY7" fmla="*/ 16653 h 51247"/>
                <a:gd name="connsiteX8" fmla="*/ 5418 w 23249"/>
                <a:gd name="connsiteY8" fmla="*/ 37856 h 51247"/>
                <a:gd name="connsiteX9" fmla="*/ 16060 w 23249"/>
                <a:gd name="connsiteY9" fmla="*/ 51282 h 51247"/>
                <a:gd name="connsiteX10" fmla="*/ 23265 w 23249"/>
                <a:gd name="connsiteY10" fmla="*/ 49563 h 51247"/>
                <a:gd name="connsiteX11" fmla="*/ 22446 w 23249"/>
                <a:gd name="connsiteY11" fmla="*/ 44078 h 51247"/>
                <a:gd name="connsiteX12" fmla="*/ 17616 w 23249"/>
                <a:gd name="connsiteY12" fmla="*/ 45142 h 51247"/>
                <a:gd name="connsiteX13" fmla="*/ 12049 w 23249"/>
                <a:gd name="connsiteY13" fmla="*/ 36955 h 51247"/>
                <a:gd name="connsiteX14" fmla="*/ 12049 w 23249"/>
                <a:gd name="connsiteY14" fmla="*/ 16653 h 51247"/>
                <a:gd name="connsiteX15" fmla="*/ 22200 w 23249"/>
                <a:gd name="connsiteY15" fmla="*/ 16653 h 51247"/>
                <a:gd name="connsiteX16" fmla="*/ 23019 w 23249"/>
                <a:gd name="connsiteY16" fmla="*/ 11004 h 5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49" h="51247">
                  <a:moveTo>
                    <a:pt x="23019" y="11004"/>
                  </a:moveTo>
                  <a:lnTo>
                    <a:pt x="12049" y="11004"/>
                  </a:lnTo>
                  <a:lnTo>
                    <a:pt x="12049" y="35"/>
                  </a:lnTo>
                  <a:lnTo>
                    <a:pt x="6155" y="35"/>
                  </a:lnTo>
                  <a:lnTo>
                    <a:pt x="5418" y="11004"/>
                  </a:lnTo>
                  <a:lnTo>
                    <a:pt x="15" y="11987"/>
                  </a:lnTo>
                  <a:lnTo>
                    <a:pt x="15" y="16653"/>
                  </a:lnTo>
                  <a:lnTo>
                    <a:pt x="5418" y="16653"/>
                  </a:lnTo>
                  <a:lnTo>
                    <a:pt x="5418" y="37856"/>
                  </a:lnTo>
                  <a:cubicBezTo>
                    <a:pt x="5418" y="46861"/>
                    <a:pt x="8611" y="51282"/>
                    <a:pt x="16060" y="51282"/>
                  </a:cubicBezTo>
                  <a:cubicBezTo>
                    <a:pt x="20236" y="51282"/>
                    <a:pt x="22446" y="50054"/>
                    <a:pt x="23265" y="49563"/>
                  </a:cubicBezTo>
                  <a:lnTo>
                    <a:pt x="22446" y="44078"/>
                  </a:lnTo>
                  <a:cubicBezTo>
                    <a:pt x="21627" y="44487"/>
                    <a:pt x="19990" y="45142"/>
                    <a:pt x="17616" y="45142"/>
                  </a:cubicBezTo>
                  <a:cubicBezTo>
                    <a:pt x="13605" y="45142"/>
                    <a:pt x="12049" y="42932"/>
                    <a:pt x="12049" y="36955"/>
                  </a:cubicBezTo>
                  <a:lnTo>
                    <a:pt x="12049" y="16653"/>
                  </a:lnTo>
                  <a:lnTo>
                    <a:pt x="22200" y="16653"/>
                  </a:lnTo>
                  <a:lnTo>
                    <a:pt x="23019" y="1100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5" name="Freihandform: Form 224">
              <a:extLst>
                <a:ext uri="{FF2B5EF4-FFF2-40B4-BE49-F238E27FC236}">
                  <a16:creationId xmlns:a16="http://schemas.microsoft.com/office/drawing/2014/main" id="{A2B01522-F57C-A479-9002-E6F48649EFD5}"/>
                </a:ext>
              </a:extLst>
            </p:cNvPr>
            <p:cNvSpPr/>
            <p:nvPr/>
          </p:nvSpPr>
          <p:spPr>
            <a:xfrm rot="-7361">
              <a:off x="886275" y="6286548"/>
              <a:ext cx="30944" cy="40277"/>
            </a:xfrm>
            <a:custGeom>
              <a:avLst/>
              <a:gdLst>
                <a:gd name="connsiteX0" fmla="*/ 6645 w 30944"/>
                <a:gd name="connsiteY0" fmla="*/ 35 h 40277"/>
                <a:gd name="connsiteX1" fmla="*/ 14 w 30944"/>
                <a:gd name="connsiteY1" fmla="*/ 35 h 40277"/>
                <a:gd name="connsiteX2" fmla="*/ 14 w 30944"/>
                <a:gd name="connsiteY2" fmla="*/ 24348 h 40277"/>
                <a:gd name="connsiteX3" fmla="*/ 12540 w 30944"/>
                <a:gd name="connsiteY3" fmla="*/ 40312 h 40277"/>
                <a:gd name="connsiteX4" fmla="*/ 24656 w 30944"/>
                <a:gd name="connsiteY4" fmla="*/ 34909 h 40277"/>
                <a:gd name="connsiteX5" fmla="*/ 24819 w 30944"/>
                <a:gd name="connsiteY5" fmla="*/ 34909 h 40277"/>
                <a:gd name="connsiteX6" fmla="*/ 24819 w 30944"/>
                <a:gd name="connsiteY6" fmla="*/ 39329 h 40277"/>
                <a:gd name="connsiteX7" fmla="*/ 30959 w 30944"/>
                <a:gd name="connsiteY7" fmla="*/ 39329 h 40277"/>
                <a:gd name="connsiteX8" fmla="*/ 30959 w 30944"/>
                <a:gd name="connsiteY8" fmla="*/ 35 h 40277"/>
                <a:gd name="connsiteX9" fmla="*/ 24328 w 30944"/>
                <a:gd name="connsiteY9" fmla="*/ 35 h 40277"/>
                <a:gd name="connsiteX10" fmla="*/ 24328 w 30944"/>
                <a:gd name="connsiteY10" fmla="*/ 29997 h 40277"/>
                <a:gd name="connsiteX11" fmla="*/ 14259 w 30944"/>
                <a:gd name="connsiteY11" fmla="*/ 34172 h 40277"/>
                <a:gd name="connsiteX12" fmla="*/ 6645 w 30944"/>
                <a:gd name="connsiteY12" fmla="*/ 23284 h 40277"/>
                <a:gd name="connsiteX13" fmla="*/ 6645 w 30944"/>
                <a:gd name="connsiteY13" fmla="*/ 35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5" y="35"/>
                  </a:moveTo>
                  <a:lnTo>
                    <a:pt x="14" y="35"/>
                  </a:lnTo>
                  <a:lnTo>
                    <a:pt x="14" y="24348"/>
                  </a:lnTo>
                  <a:cubicBezTo>
                    <a:pt x="14" y="35318"/>
                    <a:pt x="4435" y="40312"/>
                    <a:pt x="12540" y="40312"/>
                  </a:cubicBezTo>
                  <a:cubicBezTo>
                    <a:pt x="20235" y="40312"/>
                    <a:pt x="23428" y="36382"/>
                    <a:pt x="24656" y="34909"/>
                  </a:cubicBezTo>
                  <a:lnTo>
                    <a:pt x="24819" y="34909"/>
                  </a:lnTo>
                  <a:lnTo>
                    <a:pt x="24819" y="39329"/>
                  </a:lnTo>
                  <a:lnTo>
                    <a:pt x="30959" y="39329"/>
                  </a:lnTo>
                  <a:lnTo>
                    <a:pt x="30959" y="35"/>
                  </a:lnTo>
                  <a:lnTo>
                    <a:pt x="24328" y="35"/>
                  </a:lnTo>
                  <a:lnTo>
                    <a:pt x="24328" y="29997"/>
                  </a:lnTo>
                  <a:cubicBezTo>
                    <a:pt x="22773" y="31470"/>
                    <a:pt x="19826" y="34172"/>
                    <a:pt x="14259" y="34172"/>
                  </a:cubicBezTo>
                  <a:cubicBezTo>
                    <a:pt x="8938" y="34172"/>
                    <a:pt x="6645" y="30897"/>
                    <a:pt x="6645" y="23284"/>
                  </a:cubicBezTo>
                  <a:lnTo>
                    <a:pt x="6645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6" name="Freihandform: Form 225">
              <a:extLst>
                <a:ext uri="{FF2B5EF4-FFF2-40B4-BE49-F238E27FC236}">
                  <a16:creationId xmlns:a16="http://schemas.microsoft.com/office/drawing/2014/main" id="{B2C76824-7B3A-0DD4-BB91-E7D3E0603ED0}"/>
                </a:ext>
              </a:extLst>
            </p:cNvPr>
            <p:cNvSpPr/>
            <p:nvPr/>
          </p:nvSpPr>
          <p:spPr>
            <a:xfrm rot="-7361">
              <a:off x="929579" y="6285730"/>
              <a:ext cx="19893" cy="40031"/>
            </a:xfrm>
            <a:custGeom>
              <a:avLst/>
              <a:gdLst>
                <a:gd name="connsiteX0" fmla="*/ 19907 w 19893"/>
                <a:gd name="connsiteY0" fmla="*/ 608 h 40031"/>
                <a:gd name="connsiteX1" fmla="*/ 16305 w 19893"/>
                <a:gd name="connsiteY1" fmla="*/ 35 h 40031"/>
                <a:gd name="connsiteX2" fmla="*/ 6317 w 19893"/>
                <a:gd name="connsiteY2" fmla="*/ 6584 h 40031"/>
                <a:gd name="connsiteX3" fmla="*/ 6154 w 19893"/>
                <a:gd name="connsiteY3" fmla="*/ 6584 h 40031"/>
                <a:gd name="connsiteX4" fmla="*/ 6154 w 19893"/>
                <a:gd name="connsiteY4" fmla="*/ 771 h 40031"/>
                <a:gd name="connsiteX5" fmla="*/ 14 w 19893"/>
                <a:gd name="connsiteY5" fmla="*/ 771 h 40031"/>
                <a:gd name="connsiteX6" fmla="*/ 14 w 19893"/>
                <a:gd name="connsiteY6" fmla="*/ 40066 h 40031"/>
                <a:gd name="connsiteX7" fmla="*/ 6645 w 19893"/>
                <a:gd name="connsiteY7" fmla="*/ 40066 h 40031"/>
                <a:gd name="connsiteX8" fmla="*/ 6645 w 19893"/>
                <a:gd name="connsiteY8" fmla="*/ 11496 h 40031"/>
                <a:gd name="connsiteX9" fmla="*/ 15732 w 19893"/>
                <a:gd name="connsiteY9" fmla="*/ 5929 h 40031"/>
                <a:gd name="connsiteX10" fmla="*/ 19334 w 19893"/>
                <a:gd name="connsiteY10" fmla="*/ 6666 h 40031"/>
                <a:gd name="connsiteX11" fmla="*/ 19907 w 19893"/>
                <a:gd name="connsiteY11" fmla="*/ 608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907" y="608"/>
                  </a:moveTo>
                  <a:cubicBezTo>
                    <a:pt x="18924" y="280"/>
                    <a:pt x="17942" y="35"/>
                    <a:pt x="16305" y="35"/>
                  </a:cubicBezTo>
                  <a:cubicBezTo>
                    <a:pt x="10165" y="35"/>
                    <a:pt x="7545" y="3718"/>
                    <a:pt x="6317" y="6584"/>
                  </a:cubicBezTo>
                  <a:lnTo>
                    <a:pt x="6154" y="6584"/>
                  </a:lnTo>
                  <a:lnTo>
                    <a:pt x="6154" y="771"/>
                  </a:lnTo>
                  <a:lnTo>
                    <a:pt x="14" y="771"/>
                  </a:lnTo>
                  <a:lnTo>
                    <a:pt x="14" y="40066"/>
                  </a:lnTo>
                  <a:lnTo>
                    <a:pt x="6645" y="40066"/>
                  </a:lnTo>
                  <a:lnTo>
                    <a:pt x="6645" y="11496"/>
                  </a:lnTo>
                  <a:cubicBezTo>
                    <a:pt x="7791" y="9121"/>
                    <a:pt x="10492" y="5929"/>
                    <a:pt x="15732" y="5929"/>
                  </a:cubicBezTo>
                  <a:cubicBezTo>
                    <a:pt x="17860" y="5929"/>
                    <a:pt x="18843" y="6420"/>
                    <a:pt x="19334" y="6666"/>
                  </a:cubicBezTo>
                  <a:lnTo>
                    <a:pt x="19907" y="608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7" name="Freihandform: Form 226">
              <a:extLst>
                <a:ext uri="{FF2B5EF4-FFF2-40B4-BE49-F238E27FC236}">
                  <a16:creationId xmlns:a16="http://schemas.microsoft.com/office/drawing/2014/main" id="{08635237-7A53-0F0D-EEB2-D73881BF414A}"/>
                </a:ext>
              </a:extLst>
            </p:cNvPr>
            <p:cNvSpPr/>
            <p:nvPr/>
          </p:nvSpPr>
          <p:spPr>
            <a:xfrm rot="-7361">
              <a:off x="954712" y="6285419"/>
              <a:ext cx="30862" cy="41259"/>
            </a:xfrm>
            <a:custGeom>
              <a:avLst/>
              <a:gdLst>
                <a:gd name="connsiteX0" fmla="*/ 30221 w 30862"/>
                <a:gd name="connsiteY0" fmla="*/ 14934 h 41259"/>
                <a:gd name="connsiteX1" fmla="*/ 16877 w 30862"/>
                <a:gd name="connsiteY1" fmla="*/ 35 h 41259"/>
                <a:gd name="connsiteX2" fmla="*/ 13 w 30862"/>
                <a:gd name="connsiteY2" fmla="*/ 20091 h 41259"/>
                <a:gd name="connsiteX3" fmla="*/ 17450 w 30862"/>
                <a:gd name="connsiteY3" fmla="*/ 41294 h 41259"/>
                <a:gd name="connsiteX4" fmla="*/ 30876 w 30862"/>
                <a:gd name="connsiteY4" fmla="*/ 36628 h 41259"/>
                <a:gd name="connsiteX5" fmla="*/ 28666 w 30862"/>
                <a:gd name="connsiteY5" fmla="*/ 31634 h 41259"/>
                <a:gd name="connsiteX6" fmla="*/ 18351 w 30862"/>
                <a:gd name="connsiteY6" fmla="*/ 35154 h 41259"/>
                <a:gd name="connsiteX7" fmla="*/ 6644 w 30862"/>
                <a:gd name="connsiteY7" fmla="*/ 22056 h 41259"/>
                <a:gd name="connsiteX8" fmla="*/ 29484 w 30862"/>
                <a:gd name="connsiteY8" fmla="*/ 22056 h 41259"/>
                <a:gd name="connsiteX9" fmla="*/ 30221 w 30862"/>
                <a:gd name="connsiteY9" fmla="*/ 14934 h 41259"/>
                <a:gd name="connsiteX10" fmla="*/ 16468 w 30862"/>
                <a:gd name="connsiteY10" fmla="*/ 5683 h 41259"/>
                <a:gd name="connsiteX11" fmla="*/ 24000 w 30862"/>
                <a:gd name="connsiteY11" fmla="*/ 14279 h 41259"/>
                <a:gd name="connsiteX12" fmla="*/ 23836 w 30862"/>
                <a:gd name="connsiteY12" fmla="*/ 16899 h 41259"/>
                <a:gd name="connsiteX13" fmla="*/ 6644 w 30862"/>
                <a:gd name="connsiteY13" fmla="*/ 16899 h 41259"/>
                <a:gd name="connsiteX14" fmla="*/ 16468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21" y="14934"/>
                  </a:moveTo>
                  <a:cubicBezTo>
                    <a:pt x="30221" y="5356"/>
                    <a:pt x="24982" y="35"/>
                    <a:pt x="16877" y="35"/>
                  </a:cubicBezTo>
                  <a:cubicBezTo>
                    <a:pt x="7954" y="35"/>
                    <a:pt x="13" y="6420"/>
                    <a:pt x="13" y="20091"/>
                  </a:cubicBezTo>
                  <a:cubicBezTo>
                    <a:pt x="13" y="34827"/>
                    <a:pt x="6890" y="41294"/>
                    <a:pt x="17450" y="41294"/>
                  </a:cubicBezTo>
                  <a:cubicBezTo>
                    <a:pt x="26128" y="41294"/>
                    <a:pt x="29976" y="37610"/>
                    <a:pt x="30876" y="36628"/>
                  </a:cubicBezTo>
                  <a:lnTo>
                    <a:pt x="28666" y="31634"/>
                  </a:lnTo>
                  <a:cubicBezTo>
                    <a:pt x="27602" y="32535"/>
                    <a:pt x="24327" y="35154"/>
                    <a:pt x="18351" y="35154"/>
                  </a:cubicBezTo>
                  <a:cubicBezTo>
                    <a:pt x="11311" y="35154"/>
                    <a:pt x="7135" y="30979"/>
                    <a:pt x="6644" y="22056"/>
                  </a:cubicBezTo>
                  <a:lnTo>
                    <a:pt x="29484" y="22056"/>
                  </a:lnTo>
                  <a:cubicBezTo>
                    <a:pt x="29894" y="20009"/>
                    <a:pt x="30221" y="17717"/>
                    <a:pt x="30221" y="14934"/>
                  </a:cubicBezTo>
                  <a:close/>
                  <a:moveTo>
                    <a:pt x="16468" y="5683"/>
                  </a:moveTo>
                  <a:cubicBezTo>
                    <a:pt x="21134" y="5683"/>
                    <a:pt x="24000" y="8794"/>
                    <a:pt x="24000" y="14279"/>
                  </a:cubicBezTo>
                  <a:cubicBezTo>
                    <a:pt x="24000" y="15098"/>
                    <a:pt x="24000" y="15916"/>
                    <a:pt x="23836" y="16899"/>
                  </a:cubicBezTo>
                  <a:lnTo>
                    <a:pt x="6644" y="16899"/>
                  </a:lnTo>
                  <a:cubicBezTo>
                    <a:pt x="7135" y="9695"/>
                    <a:pt x="10983" y="5683"/>
                    <a:pt x="16468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8" name="Freihandform: Form 227">
              <a:extLst>
                <a:ext uri="{FF2B5EF4-FFF2-40B4-BE49-F238E27FC236}">
                  <a16:creationId xmlns:a16="http://schemas.microsoft.com/office/drawing/2014/main" id="{65D0FBA0-29C4-8342-0BB1-B5F33BB60EDE}"/>
                </a:ext>
              </a:extLst>
            </p:cNvPr>
            <p:cNvSpPr/>
            <p:nvPr/>
          </p:nvSpPr>
          <p:spPr>
            <a:xfrm rot="-7361">
              <a:off x="1012337" y="6285291"/>
              <a:ext cx="34874" cy="41259"/>
            </a:xfrm>
            <a:custGeom>
              <a:avLst/>
              <a:gdLst>
                <a:gd name="connsiteX0" fmla="*/ 34886 w 34874"/>
                <a:gd name="connsiteY0" fmla="*/ 20583 h 41259"/>
                <a:gd name="connsiteX1" fmla="*/ 17940 w 34874"/>
                <a:gd name="connsiteY1" fmla="*/ 35 h 41259"/>
                <a:gd name="connsiteX2" fmla="*/ 12 w 34874"/>
                <a:gd name="connsiteY2" fmla="*/ 20583 h 41259"/>
                <a:gd name="connsiteX3" fmla="*/ 16958 w 34874"/>
                <a:gd name="connsiteY3" fmla="*/ 41294 h 41259"/>
                <a:gd name="connsiteX4" fmla="*/ 34886 w 34874"/>
                <a:gd name="connsiteY4" fmla="*/ 20583 h 41259"/>
                <a:gd name="connsiteX5" fmla="*/ 28010 w 34874"/>
                <a:gd name="connsiteY5" fmla="*/ 20583 h 41259"/>
                <a:gd name="connsiteX6" fmla="*/ 17449 w 34874"/>
                <a:gd name="connsiteY6" fmla="*/ 35154 h 41259"/>
                <a:gd name="connsiteX7" fmla="*/ 6889 w 34874"/>
                <a:gd name="connsiteY7" fmla="*/ 20583 h 41259"/>
                <a:gd name="connsiteX8" fmla="*/ 17449 w 34874"/>
                <a:gd name="connsiteY8" fmla="*/ 5929 h 41259"/>
                <a:gd name="connsiteX9" fmla="*/ 28010 w 34874"/>
                <a:gd name="connsiteY9" fmla="*/ 205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874" h="41259">
                  <a:moveTo>
                    <a:pt x="34886" y="20583"/>
                  </a:moveTo>
                  <a:cubicBezTo>
                    <a:pt x="34886" y="6420"/>
                    <a:pt x="27600" y="35"/>
                    <a:pt x="17940" y="35"/>
                  </a:cubicBezTo>
                  <a:cubicBezTo>
                    <a:pt x="8526" y="35"/>
                    <a:pt x="12" y="6420"/>
                    <a:pt x="12" y="20583"/>
                  </a:cubicBezTo>
                  <a:cubicBezTo>
                    <a:pt x="12" y="34745"/>
                    <a:pt x="7298" y="41294"/>
                    <a:pt x="16958" y="41294"/>
                  </a:cubicBezTo>
                  <a:cubicBezTo>
                    <a:pt x="26373" y="41294"/>
                    <a:pt x="34886" y="34745"/>
                    <a:pt x="34886" y="20583"/>
                  </a:cubicBezTo>
                  <a:close/>
                  <a:moveTo>
                    <a:pt x="28010" y="20583"/>
                  </a:moveTo>
                  <a:cubicBezTo>
                    <a:pt x="28010" y="30488"/>
                    <a:pt x="23753" y="35154"/>
                    <a:pt x="17449" y="35154"/>
                  </a:cubicBezTo>
                  <a:cubicBezTo>
                    <a:pt x="11309" y="35154"/>
                    <a:pt x="6889" y="30488"/>
                    <a:pt x="6889" y="20583"/>
                  </a:cubicBezTo>
                  <a:cubicBezTo>
                    <a:pt x="6889" y="10595"/>
                    <a:pt x="11309" y="5929"/>
                    <a:pt x="17449" y="5929"/>
                  </a:cubicBezTo>
                  <a:cubicBezTo>
                    <a:pt x="23589" y="5929"/>
                    <a:pt x="28010" y="10595"/>
                    <a:pt x="28010" y="205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9" name="Freihandform: Form 228">
              <a:extLst>
                <a:ext uri="{FF2B5EF4-FFF2-40B4-BE49-F238E27FC236}">
                  <a16:creationId xmlns:a16="http://schemas.microsoft.com/office/drawing/2014/main" id="{BE8651A3-D62E-2EBB-F008-44F59F422914}"/>
                </a:ext>
              </a:extLst>
            </p:cNvPr>
            <p:cNvSpPr/>
            <p:nvPr/>
          </p:nvSpPr>
          <p:spPr>
            <a:xfrm rot="-7361">
              <a:off x="1053903" y="6266386"/>
              <a:ext cx="23331" cy="59106"/>
            </a:xfrm>
            <a:custGeom>
              <a:avLst/>
              <a:gdLst>
                <a:gd name="connsiteX0" fmla="*/ 22279 w 23331"/>
                <a:gd name="connsiteY0" fmla="*/ 19846 h 59106"/>
                <a:gd name="connsiteX1" fmla="*/ 12046 w 23331"/>
                <a:gd name="connsiteY1" fmla="*/ 19846 h 59106"/>
                <a:gd name="connsiteX2" fmla="*/ 12046 w 23331"/>
                <a:gd name="connsiteY2" fmla="*/ 13297 h 59106"/>
                <a:gd name="connsiteX3" fmla="*/ 17858 w 23331"/>
                <a:gd name="connsiteY3" fmla="*/ 5929 h 59106"/>
                <a:gd name="connsiteX4" fmla="*/ 22197 w 23331"/>
                <a:gd name="connsiteY4" fmla="*/ 6911 h 59106"/>
                <a:gd name="connsiteX5" fmla="*/ 23343 w 23331"/>
                <a:gd name="connsiteY5" fmla="*/ 1263 h 59106"/>
                <a:gd name="connsiteX6" fmla="*/ 17449 w 23331"/>
                <a:gd name="connsiteY6" fmla="*/ 35 h 59106"/>
                <a:gd name="connsiteX7" fmla="*/ 5415 w 23331"/>
                <a:gd name="connsiteY7" fmla="*/ 13215 h 59106"/>
                <a:gd name="connsiteX8" fmla="*/ 5415 w 23331"/>
                <a:gd name="connsiteY8" fmla="*/ 19846 h 59106"/>
                <a:gd name="connsiteX9" fmla="*/ 12 w 23331"/>
                <a:gd name="connsiteY9" fmla="*/ 20828 h 59106"/>
                <a:gd name="connsiteX10" fmla="*/ 12 w 23331"/>
                <a:gd name="connsiteY10" fmla="*/ 25495 h 59106"/>
                <a:gd name="connsiteX11" fmla="*/ 5415 w 23331"/>
                <a:gd name="connsiteY11" fmla="*/ 25495 h 59106"/>
                <a:gd name="connsiteX12" fmla="*/ 5415 w 23331"/>
                <a:gd name="connsiteY12" fmla="*/ 59141 h 59106"/>
                <a:gd name="connsiteX13" fmla="*/ 12046 w 23331"/>
                <a:gd name="connsiteY13" fmla="*/ 59141 h 59106"/>
                <a:gd name="connsiteX14" fmla="*/ 12046 w 23331"/>
                <a:gd name="connsiteY14" fmla="*/ 25495 h 59106"/>
                <a:gd name="connsiteX15" fmla="*/ 21460 w 23331"/>
                <a:gd name="connsiteY15" fmla="*/ 25495 h 59106"/>
                <a:gd name="connsiteX16" fmla="*/ 22279 w 23331"/>
                <a:gd name="connsiteY16" fmla="*/ 19846 h 59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331" h="59106">
                  <a:moveTo>
                    <a:pt x="22279" y="19846"/>
                  </a:moveTo>
                  <a:lnTo>
                    <a:pt x="12046" y="19846"/>
                  </a:lnTo>
                  <a:lnTo>
                    <a:pt x="12046" y="13297"/>
                  </a:lnTo>
                  <a:cubicBezTo>
                    <a:pt x="12046" y="7894"/>
                    <a:pt x="14010" y="5929"/>
                    <a:pt x="17858" y="5929"/>
                  </a:cubicBezTo>
                  <a:cubicBezTo>
                    <a:pt x="19905" y="5929"/>
                    <a:pt x="21378" y="6584"/>
                    <a:pt x="22197" y="6911"/>
                  </a:cubicBezTo>
                  <a:lnTo>
                    <a:pt x="23343" y="1263"/>
                  </a:lnTo>
                  <a:cubicBezTo>
                    <a:pt x="22442" y="853"/>
                    <a:pt x="20641" y="35"/>
                    <a:pt x="17449" y="35"/>
                  </a:cubicBezTo>
                  <a:cubicBezTo>
                    <a:pt x="9835" y="35"/>
                    <a:pt x="5415" y="4455"/>
                    <a:pt x="5415" y="13215"/>
                  </a:cubicBezTo>
                  <a:lnTo>
                    <a:pt x="5415" y="19846"/>
                  </a:lnTo>
                  <a:lnTo>
                    <a:pt x="12" y="20828"/>
                  </a:lnTo>
                  <a:lnTo>
                    <a:pt x="12" y="25495"/>
                  </a:lnTo>
                  <a:lnTo>
                    <a:pt x="5415" y="25495"/>
                  </a:lnTo>
                  <a:lnTo>
                    <a:pt x="5415" y="59141"/>
                  </a:lnTo>
                  <a:lnTo>
                    <a:pt x="12046" y="59141"/>
                  </a:lnTo>
                  <a:lnTo>
                    <a:pt x="12046" y="25495"/>
                  </a:lnTo>
                  <a:lnTo>
                    <a:pt x="21460" y="25495"/>
                  </a:lnTo>
                  <a:lnTo>
                    <a:pt x="22279" y="19846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0" name="Freihandform: Form 229">
              <a:extLst>
                <a:ext uri="{FF2B5EF4-FFF2-40B4-BE49-F238E27FC236}">
                  <a16:creationId xmlns:a16="http://schemas.microsoft.com/office/drawing/2014/main" id="{165F32FA-EA3C-CE85-92F1-847BDF88A7CB}"/>
                </a:ext>
              </a:extLst>
            </p:cNvPr>
            <p:cNvSpPr/>
            <p:nvPr/>
          </p:nvSpPr>
          <p:spPr>
            <a:xfrm rot="-7361">
              <a:off x="1101468" y="6267893"/>
              <a:ext cx="49527" cy="58451"/>
            </a:xfrm>
            <a:custGeom>
              <a:avLst/>
              <a:gdLst>
                <a:gd name="connsiteX0" fmla="*/ 49539 w 49527"/>
                <a:gd name="connsiteY0" fmla="*/ 29260 h 58451"/>
                <a:gd name="connsiteX1" fmla="*/ 25061 w 49527"/>
                <a:gd name="connsiteY1" fmla="*/ 35 h 58451"/>
                <a:gd name="connsiteX2" fmla="*/ 11 w 49527"/>
                <a:gd name="connsiteY2" fmla="*/ 29260 h 58451"/>
                <a:gd name="connsiteX3" fmla="*/ 24570 w 49527"/>
                <a:gd name="connsiteY3" fmla="*/ 58486 h 58451"/>
                <a:gd name="connsiteX4" fmla="*/ 49539 w 49527"/>
                <a:gd name="connsiteY4" fmla="*/ 29260 h 58451"/>
                <a:gd name="connsiteX5" fmla="*/ 41925 w 49527"/>
                <a:gd name="connsiteY5" fmla="*/ 29260 h 58451"/>
                <a:gd name="connsiteX6" fmla="*/ 24815 w 49527"/>
                <a:gd name="connsiteY6" fmla="*/ 52100 h 58451"/>
                <a:gd name="connsiteX7" fmla="*/ 7624 w 49527"/>
                <a:gd name="connsiteY7" fmla="*/ 29260 h 58451"/>
                <a:gd name="connsiteX8" fmla="*/ 24815 w 49527"/>
                <a:gd name="connsiteY8" fmla="*/ 6174 h 58451"/>
                <a:gd name="connsiteX9" fmla="*/ 41925 w 49527"/>
                <a:gd name="connsiteY9" fmla="*/ 29260 h 5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27" h="58451">
                  <a:moveTo>
                    <a:pt x="49539" y="29260"/>
                  </a:moveTo>
                  <a:cubicBezTo>
                    <a:pt x="49539" y="10104"/>
                    <a:pt x="39551" y="35"/>
                    <a:pt x="25061" y="35"/>
                  </a:cubicBezTo>
                  <a:cubicBezTo>
                    <a:pt x="10489" y="35"/>
                    <a:pt x="11" y="10104"/>
                    <a:pt x="11" y="29260"/>
                  </a:cubicBezTo>
                  <a:cubicBezTo>
                    <a:pt x="11" y="48417"/>
                    <a:pt x="9998" y="58486"/>
                    <a:pt x="24570" y="58486"/>
                  </a:cubicBezTo>
                  <a:cubicBezTo>
                    <a:pt x="39060" y="58486"/>
                    <a:pt x="49539" y="48417"/>
                    <a:pt x="49539" y="29260"/>
                  </a:cubicBezTo>
                  <a:close/>
                  <a:moveTo>
                    <a:pt x="41925" y="29260"/>
                  </a:moveTo>
                  <a:cubicBezTo>
                    <a:pt x="41925" y="43996"/>
                    <a:pt x="35376" y="52100"/>
                    <a:pt x="24815" y="52100"/>
                  </a:cubicBezTo>
                  <a:cubicBezTo>
                    <a:pt x="14173" y="52100"/>
                    <a:pt x="7624" y="43996"/>
                    <a:pt x="7624" y="29260"/>
                  </a:cubicBezTo>
                  <a:cubicBezTo>
                    <a:pt x="7624" y="14115"/>
                    <a:pt x="14173" y="6174"/>
                    <a:pt x="24815" y="6174"/>
                  </a:cubicBezTo>
                  <a:cubicBezTo>
                    <a:pt x="35376" y="6174"/>
                    <a:pt x="41925" y="14115"/>
                    <a:pt x="41925" y="29260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1" name="Freihandform: Form 230">
              <a:extLst>
                <a:ext uri="{FF2B5EF4-FFF2-40B4-BE49-F238E27FC236}">
                  <a16:creationId xmlns:a16="http://schemas.microsoft.com/office/drawing/2014/main" id="{7A023E9C-C024-5E87-B394-48D2CC93D59D}"/>
                </a:ext>
              </a:extLst>
            </p:cNvPr>
            <p:cNvSpPr/>
            <p:nvPr/>
          </p:nvSpPr>
          <p:spPr>
            <a:xfrm rot="-7361">
              <a:off x="1161740" y="6285958"/>
              <a:ext cx="30944" cy="40277"/>
            </a:xfrm>
            <a:custGeom>
              <a:avLst/>
              <a:gdLst>
                <a:gd name="connsiteX0" fmla="*/ 6641 w 30944"/>
                <a:gd name="connsiteY0" fmla="*/ 34 h 40277"/>
                <a:gd name="connsiteX1" fmla="*/ 10 w 30944"/>
                <a:gd name="connsiteY1" fmla="*/ 34 h 40277"/>
                <a:gd name="connsiteX2" fmla="*/ 10 w 30944"/>
                <a:gd name="connsiteY2" fmla="*/ 24348 h 40277"/>
                <a:gd name="connsiteX3" fmla="*/ 12535 w 30944"/>
                <a:gd name="connsiteY3" fmla="*/ 40312 h 40277"/>
                <a:gd name="connsiteX4" fmla="*/ 24651 w 30944"/>
                <a:gd name="connsiteY4" fmla="*/ 34909 h 40277"/>
                <a:gd name="connsiteX5" fmla="*/ 24815 w 30944"/>
                <a:gd name="connsiteY5" fmla="*/ 34909 h 40277"/>
                <a:gd name="connsiteX6" fmla="*/ 24815 w 30944"/>
                <a:gd name="connsiteY6" fmla="*/ 39329 h 40277"/>
                <a:gd name="connsiteX7" fmla="*/ 30954 w 30944"/>
                <a:gd name="connsiteY7" fmla="*/ 39329 h 40277"/>
                <a:gd name="connsiteX8" fmla="*/ 30954 w 30944"/>
                <a:gd name="connsiteY8" fmla="*/ 34 h 40277"/>
                <a:gd name="connsiteX9" fmla="*/ 24323 w 30944"/>
                <a:gd name="connsiteY9" fmla="*/ 34 h 40277"/>
                <a:gd name="connsiteX10" fmla="*/ 24323 w 30944"/>
                <a:gd name="connsiteY10" fmla="*/ 29997 h 40277"/>
                <a:gd name="connsiteX11" fmla="*/ 14254 w 30944"/>
                <a:gd name="connsiteY11" fmla="*/ 34172 h 40277"/>
                <a:gd name="connsiteX12" fmla="*/ 6641 w 30944"/>
                <a:gd name="connsiteY12" fmla="*/ 23284 h 40277"/>
                <a:gd name="connsiteX13" fmla="*/ 6641 w 30944"/>
                <a:gd name="connsiteY13" fmla="*/ 34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44" h="40277">
                  <a:moveTo>
                    <a:pt x="6641" y="34"/>
                  </a:moveTo>
                  <a:lnTo>
                    <a:pt x="10" y="34"/>
                  </a:lnTo>
                  <a:lnTo>
                    <a:pt x="10" y="24348"/>
                  </a:lnTo>
                  <a:cubicBezTo>
                    <a:pt x="10" y="35318"/>
                    <a:pt x="4430" y="40312"/>
                    <a:pt x="12535" y="40312"/>
                  </a:cubicBezTo>
                  <a:cubicBezTo>
                    <a:pt x="20230" y="40312"/>
                    <a:pt x="23423" y="36382"/>
                    <a:pt x="24651" y="34909"/>
                  </a:cubicBezTo>
                  <a:lnTo>
                    <a:pt x="24815" y="34909"/>
                  </a:lnTo>
                  <a:lnTo>
                    <a:pt x="24815" y="39329"/>
                  </a:lnTo>
                  <a:lnTo>
                    <a:pt x="30954" y="39329"/>
                  </a:lnTo>
                  <a:lnTo>
                    <a:pt x="30954" y="34"/>
                  </a:lnTo>
                  <a:lnTo>
                    <a:pt x="24323" y="34"/>
                  </a:lnTo>
                  <a:lnTo>
                    <a:pt x="24323" y="29997"/>
                  </a:lnTo>
                  <a:cubicBezTo>
                    <a:pt x="22768" y="31470"/>
                    <a:pt x="19821" y="34172"/>
                    <a:pt x="14254" y="34172"/>
                  </a:cubicBezTo>
                  <a:cubicBezTo>
                    <a:pt x="8933" y="34172"/>
                    <a:pt x="6641" y="30897"/>
                    <a:pt x="6641" y="23284"/>
                  </a:cubicBezTo>
                  <a:lnTo>
                    <a:pt x="6641" y="3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2" name="Freihandform: Form 231">
              <a:extLst>
                <a:ext uri="{FF2B5EF4-FFF2-40B4-BE49-F238E27FC236}">
                  <a16:creationId xmlns:a16="http://schemas.microsoft.com/office/drawing/2014/main" id="{5353AF3F-E37C-9F0B-B664-E7710A8B3996}"/>
                </a:ext>
              </a:extLst>
            </p:cNvPr>
            <p:cNvSpPr/>
            <p:nvPr/>
          </p:nvSpPr>
          <p:spPr>
            <a:xfrm rot="-7361">
              <a:off x="1205044" y="6285140"/>
              <a:ext cx="19893" cy="40031"/>
            </a:xfrm>
            <a:custGeom>
              <a:avLst/>
              <a:gdLst>
                <a:gd name="connsiteX0" fmla="*/ 19902 w 19893"/>
                <a:gd name="connsiteY0" fmla="*/ 608 h 40031"/>
                <a:gd name="connsiteX1" fmla="*/ 16300 w 19893"/>
                <a:gd name="connsiteY1" fmla="*/ 34 h 40031"/>
                <a:gd name="connsiteX2" fmla="*/ 6313 w 19893"/>
                <a:gd name="connsiteY2" fmla="*/ 6584 h 40031"/>
                <a:gd name="connsiteX3" fmla="*/ 6149 w 19893"/>
                <a:gd name="connsiteY3" fmla="*/ 6584 h 40031"/>
                <a:gd name="connsiteX4" fmla="*/ 6149 w 19893"/>
                <a:gd name="connsiteY4" fmla="*/ 771 h 40031"/>
                <a:gd name="connsiteX5" fmla="*/ 9 w 19893"/>
                <a:gd name="connsiteY5" fmla="*/ 771 h 40031"/>
                <a:gd name="connsiteX6" fmla="*/ 9 w 19893"/>
                <a:gd name="connsiteY6" fmla="*/ 40066 h 40031"/>
                <a:gd name="connsiteX7" fmla="*/ 6640 w 19893"/>
                <a:gd name="connsiteY7" fmla="*/ 40066 h 40031"/>
                <a:gd name="connsiteX8" fmla="*/ 6640 w 19893"/>
                <a:gd name="connsiteY8" fmla="*/ 11495 h 40031"/>
                <a:gd name="connsiteX9" fmla="*/ 15727 w 19893"/>
                <a:gd name="connsiteY9" fmla="*/ 5929 h 40031"/>
                <a:gd name="connsiteX10" fmla="*/ 19329 w 19893"/>
                <a:gd name="connsiteY10" fmla="*/ 6665 h 40031"/>
                <a:gd name="connsiteX11" fmla="*/ 19902 w 19893"/>
                <a:gd name="connsiteY11" fmla="*/ 608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902" y="608"/>
                  </a:moveTo>
                  <a:cubicBezTo>
                    <a:pt x="18920" y="280"/>
                    <a:pt x="17937" y="34"/>
                    <a:pt x="16300" y="34"/>
                  </a:cubicBezTo>
                  <a:cubicBezTo>
                    <a:pt x="10160" y="34"/>
                    <a:pt x="7541" y="3718"/>
                    <a:pt x="6313" y="6584"/>
                  </a:cubicBezTo>
                  <a:lnTo>
                    <a:pt x="6149" y="6584"/>
                  </a:lnTo>
                  <a:lnTo>
                    <a:pt x="6149" y="771"/>
                  </a:lnTo>
                  <a:lnTo>
                    <a:pt x="9" y="771"/>
                  </a:lnTo>
                  <a:lnTo>
                    <a:pt x="9" y="40066"/>
                  </a:lnTo>
                  <a:lnTo>
                    <a:pt x="6640" y="40066"/>
                  </a:lnTo>
                  <a:lnTo>
                    <a:pt x="6640" y="11495"/>
                  </a:lnTo>
                  <a:cubicBezTo>
                    <a:pt x="7786" y="9121"/>
                    <a:pt x="10488" y="5929"/>
                    <a:pt x="15727" y="5929"/>
                  </a:cubicBezTo>
                  <a:cubicBezTo>
                    <a:pt x="17855" y="5929"/>
                    <a:pt x="18838" y="6420"/>
                    <a:pt x="19329" y="6665"/>
                  </a:cubicBezTo>
                  <a:lnTo>
                    <a:pt x="19902" y="608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3" name="Freihandform: Form 232">
              <a:extLst>
                <a:ext uri="{FF2B5EF4-FFF2-40B4-BE49-F238E27FC236}">
                  <a16:creationId xmlns:a16="http://schemas.microsoft.com/office/drawing/2014/main" id="{67367A1B-3B0B-3096-C55F-E940CD97B5D9}"/>
                </a:ext>
              </a:extLst>
            </p:cNvPr>
            <p:cNvSpPr/>
            <p:nvPr/>
          </p:nvSpPr>
          <p:spPr>
            <a:xfrm rot="-7361">
              <a:off x="1253163" y="6268568"/>
              <a:ext cx="32991" cy="56486"/>
            </a:xfrm>
            <a:custGeom>
              <a:avLst/>
              <a:gdLst>
                <a:gd name="connsiteX0" fmla="*/ 31280 w 32991"/>
                <a:gd name="connsiteY0" fmla="*/ 35 h 56486"/>
                <a:gd name="connsiteX1" fmla="*/ 8 w 32991"/>
                <a:gd name="connsiteY1" fmla="*/ 35 h 56486"/>
                <a:gd name="connsiteX2" fmla="*/ 8 w 32991"/>
                <a:gd name="connsiteY2" fmla="*/ 56521 h 56486"/>
                <a:gd name="connsiteX3" fmla="*/ 32508 w 32991"/>
                <a:gd name="connsiteY3" fmla="*/ 56521 h 56486"/>
                <a:gd name="connsiteX4" fmla="*/ 32999 w 32991"/>
                <a:gd name="connsiteY4" fmla="*/ 50381 h 56486"/>
                <a:gd name="connsiteX5" fmla="*/ 7130 w 32991"/>
                <a:gd name="connsiteY5" fmla="*/ 50381 h 56486"/>
                <a:gd name="connsiteX6" fmla="*/ 7130 w 32991"/>
                <a:gd name="connsiteY6" fmla="*/ 30898 h 56486"/>
                <a:gd name="connsiteX7" fmla="*/ 28824 w 32991"/>
                <a:gd name="connsiteY7" fmla="*/ 30898 h 56486"/>
                <a:gd name="connsiteX8" fmla="*/ 28824 w 32991"/>
                <a:gd name="connsiteY8" fmla="*/ 25167 h 56486"/>
                <a:gd name="connsiteX9" fmla="*/ 7130 w 32991"/>
                <a:gd name="connsiteY9" fmla="*/ 25167 h 56486"/>
                <a:gd name="connsiteX10" fmla="*/ 7130 w 32991"/>
                <a:gd name="connsiteY10" fmla="*/ 5929 h 56486"/>
                <a:gd name="connsiteX11" fmla="*/ 30789 w 32991"/>
                <a:gd name="connsiteY11" fmla="*/ 5929 h 56486"/>
                <a:gd name="connsiteX12" fmla="*/ 31280 w 32991"/>
                <a:gd name="connsiteY12" fmla="*/ 35 h 5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991" h="56486">
                  <a:moveTo>
                    <a:pt x="31280" y="35"/>
                  </a:moveTo>
                  <a:lnTo>
                    <a:pt x="8" y="35"/>
                  </a:lnTo>
                  <a:lnTo>
                    <a:pt x="8" y="56521"/>
                  </a:lnTo>
                  <a:lnTo>
                    <a:pt x="32508" y="56521"/>
                  </a:lnTo>
                  <a:lnTo>
                    <a:pt x="32999" y="50381"/>
                  </a:lnTo>
                  <a:lnTo>
                    <a:pt x="7130" y="50381"/>
                  </a:lnTo>
                  <a:lnTo>
                    <a:pt x="7130" y="30898"/>
                  </a:lnTo>
                  <a:lnTo>
                    <a:pt x="28824" y="30898"/>
                  </a:lnTo>
                  <a:lnTo>
                    <a:pt x="28824" y="25167"/>
                  </a:lnTo>
                  <a:lnTo>
                    <a:pt x="7130" y="25167"/>
                  </a:lnTo>
                  <a:lnTo>
                    <a:pt x="7130" y="5929"/>
                  </a:lnTo>
                  <a:lnTo>
                    <a:pt x="30789" y="5929"/>
                  </a:lnTo>
                  <a:lnTo>
                    <a:pt x="31280" y="35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4" name="Freihandform: Form 233">
              <a:extLst>
                <a:ext uri="{FF2B5EF4-FFF2-40B4-BE49-F238E27FC236}">
                  <a16:creationId xmlns:a16="http://schemas.microsoft.com/office/drawing/2014/main" id="{124F3AFC-123B-2512-67F4-C0FCC83791C7}"/>
                </a:ext>
              </a:extLst>
            </p:cNvPr>
            <p:cNvSpPr/>
            <p:nvPr/>
          </p:nvSpPr>
          <p:spPr>
            <a:xfrm rot="-7361">
              <a:off x="1295995" y="6284687"/>
              <a:ext cx="31435" cy="40277"/>
            </a:xfrm>
            <a:custGeom>
              <a:avLst/>
              <a:gdLst>
                <a:gd name="connsiteX0" fmla="*/ 31443 w 31435"/>
                <a:gd name="connsiteY0" fmla="*/ 40312 h 40277"/>
                <a:gd name="connsiteX1" fmla="*/ 31443 w 31435"/>
                <a:gd name="connsiteY1" fmla="*/ 15998 h 40277"/>
                <a:gd name="connsiteX2" fmla="*/ 18509 w 31435"/>
                <a:gd name="connsiteY2" fmla="*/ 34 h 40277"/>
                <a:gd name="connsiteX3" fmla="*/ 6311 w 31435"/>
                <a:gd name="connsiteY3" fmla="*/ 5438 h 40277"/>
                <a:gd name="connsiteX4" fmla="*/ 6147 w 31435"/>
                <a:gd name="connsiteY4" fmla="*/ 5438 h 40277"/>
                <a:gd name="connsiteX5" fmla="*/ 6147 w 31435"/>
                <a:gd name="connsiteY5" fmla="*/ 1017 h 40277"/>
                <a:gd name="connsiteX6" fmla="*/ 7 w 31435"/>
                <a:gd name="connsiteY6" fmla="*/ 1017 h 40277"/>
                <a:gd name="connsiteX7" fmla="*/ 7 w 31435"/>
                <a:gd name="connsiteY7" fmla="*/ 40312 h 40277"/>
                <a:gd name="connsiteX8" fmla="*/ 6638 w 31435"/>
                <a:gd name="connsiteY8" fmla="*/ 40312 h 40277"/>
                <a:gd name="connsiteX9" fmla="*/ 6638 w 31435"/>
                <a:gd name="connsiteY9" fmla="*/ 10186 h 40277"/>
                <a:gd name="connsiteX10" fmla="*/ 16953 w 31435"/>
                <a:gd name="connsiteY10" fmla="*/ 5929 h 40277"/>
                <a:gd name="connsiteX11" fmla="*/ 24812 w 31435"/>
                <a:gd name="connsiteY11" fmla="*/ 17062 h 40277"/>
                <a:gd name="connsiteX12" fmla="*/ 24812 w 31435"/>
                <a:gd name="connsiteY12" fmla="*/ 40312 h 40277"/>
                <a:gd name="connsiteX13" fmla="*/ 31443 w 31435"/>
                <a:gd name="connsiteY13" fmla="*/ 40312 h 4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35" h="40277">
                  <a:moveTo>
                    <a:pt x="31443" y="40312"/>
                  </a:moveTo>
                  <a:lnTo>
                    <a:pt x="31443" y="15998"/>
                  </a:lnTo>
                  <a:cubicBezTo>
                    <a:pt x="31443" y="5274"/>
                    <a:pt x="26859" y="34"/>
                    <a:pt x="18509" y="34"/>
                  </a:cubicBezTo>
                  <a:cubicBezTo>
                    <a:pt x="11714" y="34"/>
                    <a:pt x="7866" y="3718"/>
                    <a:pt x="6311" y="5438"/>
                  </a:cubicBezTo>
                  <a:lnTo>
                    <a:pt x="6147" y="5438"/>
                  </a:lnTo>
                  <a:lnTo>
                    <a:pt x="6147" y="1017"/>
                  </a:lnTo>
                  <a:lnTo>
                    <a:pt x="7" y="1017"/>
                  </a:lnTo>
                  <a:lnTo>
                    <a:pt x="7" y="40312"/>
                  </a:lnTo>
                  <a:lnTo>
                    <a:pt x="6638" y="40312"/>
                  </a:lnTo>
                  <a:lnTo>
                    <a:pt x="6638" y="10186"/>
                  </a:lnTo>
                  <a:cubicBezTo>
                    <a:pt x="8439" y="8548"/>
                    <a:pt x="11632" y="5929"/>
                    <a:pt x="16953" y="5929"/>
                  </a:cubicBezTo>
                  <a:cubicBezTo>
                    <a:pt x="22520" y="5929"/>
                    <a:pt x="24812" y="9531"/>
                    <a:pt x="24812" y="17062"/>
                  </a:cubicBezTo>
                  <a:lnTo>
                    <a:pt x="24812" y="40312"/>
                  </a:lnTo>
                  <a:lnTo>
                    <a:pt x="31443" y="40312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5" name="Freihandform: Form 234">
              <a:extLst>
                <a:ext uri="{FF2B5EF4-FFF2-40B4-BE49-F238E27FC236}">
                  <a16:creationId xmlns:a16="http://schemas.microsoft.com/office/drawing/2014/main" id="{66C836C5-B7FC-D5D4-E77A-0BE5C3E29118}"/>
                </a:ext>
              </a:extLst>
            </p:cNvPr>
            <p:cNvSpPr/>
            <p:nvPr/>
          </p:nvSpPr>
          <p:spPr>
            <a:xfrm rot="-7361">
              <a:off x="1337502" y="6284599"/>
              <a:ext cx="30862" cy="41259"/>
            </a:xfrm>
            <a:custGeom>
              <a:avLst/>
              <a:gdLst>
                <a:gd name="connsiteX0" fmla="*/ 30215 w 30862"/>
                <a:gd name="connsiteY0" fmla="*/ 14934 h 41259"/>
                <a:gd name="connsiteX1" fmla="*/ 16871 w 30862"/>
                <a:gd name="connsiteY1" fmla="*/ 34 h 41259"/>
                <a:gd name="connsiteX2" fmla="*/ 7 w 30862"/>
                <a:gd name="connsiteY2" fmla="*/ 20091 h 41259"/>
                <a:gd name="connsiteX3" fmla="*/ 17444 w 30862"/>
                <a:gd name="connsiteY3" fmla="*/ 41294 h 41259"/>
                <a:gd name="connsiteX4" fmla="*/ 30869 w 30862"/>
                <a:gd name="connsiteY4" fmla="*/ 36628 h 41259"/>
                <a:gd name="connsiteX5" fmla="*/ 28659 w 30862"/>
                <a:gd name="connsiteY5" fmla="*/ 31634 h 41259"/>
                <a:gd name="connsiteX6" fmla="*/ 18344 w 30862"/>
                <a:gd name="connsiteY6" fmla="*/ 35154 h 41259"/>
                <a:gd name="connsiteX7" fmla="*/ 6638 w 30862"/>
                <a:gd name="connsiteY7" fmla="*/ 22056 h 41259"/>
                <a:gd name="connsiteX8" fmla="*/ 29478 w 30862"/>
                <a:gd name="connsiteY8" fmla="*/ 22056 h 41259"/>
                <a:gd name="connsiteX9" fmla="*/ 30215 w 30862"/>
                <a:gd name="connsiteY9" fmla="*/ 14934 h 41259"/>
                <a:gd name="connsiteX10" fmla="*/ 16461 w 30862"/>
                <a:gd name="connsiteY10" fmla="*/ 5683 h 41259"/>
                <a:gd name="connsiteX11" fmla="*/ 23993 w 30862"/>
                <a:gd name="connsiteY11" fmla="*/ 14279 h 41259"/>
                <a:gd name="connsiteX12" fmla="*/ 23829 w 30862"/>
                <a:gd name="connsiteY12" fmla="*/ 16899 h 41259"/>
                <a:gd name="connsiteX13" fmla="*/ 6638 w 30862"/>
                <a:gd name="connsiteY13" fmla="*/ 16899 h 41259"/>
                <a:gd name="connsiteX14" fmla="*/ 16461 w 30862"/>
                <a:gd name="connsiteY14" fmla="*/ 5683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862" h="41259">
                  <a:moveTo>
                    <a:pt x="30215" y="14934"/>
                  </a:moveTo>
                  <a:cubicBezTo>
                    <a:pt x="30215" y="5356"/>
                    <a:pt x="24975" y="34"/>
                    <a:pt x="16871" y="34"/>
                  </a:cubicBezTo>
                  <a:cubicBezTo>
                    <a:pt x="7948" y="34"/>
                    <a:pt x="7" y="6420"/>
                    <a:pt x="7" y="20091"/>
                  </a:cubicBezTo>
                  <a:cubicBezTo>
                    <a:pt x="7" y="34827"/>
                    <a:pt x="6883" y="41294"/>
                    <a:pt x="17444" y="41294"/>
                  </a:cubicBezTo>
                  <a:cubicBezTo>
                    <a:pt x="26121" y="41294"/>
                    <a:pt x="29969" y="37610"/>
                    <a:pt x="30869" y="36628"/>
                  </a:cubicBezTo>
                  <a:lnTo>
                    <a:pt x="28659" y="31634"/>
                  </a:lnTo>
                  <a:cubicBezTo>
                    <a:pt x="27595" y="32535"/>
                    <a:pt x="24320" y="35154"/>
                    <a:pt x="18344" y="35154"/>
                  </a:cubicBezTo>
                  <a:cubicBezTo>
                    <a:pt x="11304" y="35154"/>
                    <a:pt x="7129" y="30979"/>
                    <a:pt x="6638" y="22056"/>
                  </a:cubicBezTo>
                  <a:lnTo>
                    <a:pt x="29478" y="22056"/>
                  </a:lnTo>
                  <a:cubicBezTo>
                    <a:pt x="29887" y="20009"/>
                    <a:pt x="30215" y="17717"/>
                    <a:pt x="30215" y="14934"/>
                  </a:cubicBezTo>
                  <a:close/>
                  <a:moveTo>
                    <a:pt x="16461" y="5683"/>
                  </a:moveTo>
                  <a:cubicBezTo>
                    <a:pt x="21128" y="5683"/>
                    <a:pt x="23993" y="8794"/>
                    <a:pt x="23993" y="14279"/>
                  </a:cubicBezTo>
                  <a:cubicBezTo>
                    <a:pt x="23993" y="15098"/>
                    <a:pt x="23993" y="15916"/>
                    <a:pt x="23829" y="16899"/>
                  </a:cubicBezTo>
                  <a:lnTo>
                    <a:pt x="6638" y="16899"/>
                  </a:lnTo>
                  <a:cubicBezTo>
                    <a:pt x="7129" y="9694"/>
                    <a:pt x="10976" y="5683"/>
                    <a:pt x="16461" y="5683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6" name="Freihandform: Form 235">
              <a:extLst>
                <a:ext uri="{FF2B5EF4-FFF2-40B4-BE49-F238E27FC236}">
                  <a16:creationId xmlns:a16="http://schemas.microsoft.com/office/drawing/2014/main" id="{C9CF45A3-ABDC-6548-9766-2B515BF86FCA}"/>
                </a:ext>
              </a:extLst>
            </p:cNvPr>
            <p:cNvSpPr/>
            <p:nvPr/>
          </p:nvSpPr>
          <p:spPr>
            <a:xfrm rot="-7361">
              <a:off x="1378433" y="6284769"/>
              <a:ext cx="19893" cy="40031"/>
            </a:xfrm>
            <a:custGeom>
              <a:avLst/>
              <a:gdLst>
                <a:gd name="connsiteX0" fmla="*/ 19899 w 19893"/>
                <a:gd name="connsiteY0" fmla="*/ 607 h 40031"/>
                <a:gd name="connsiteX1" fmla="*/ 16297 w 19893"/>
                <a:gd name="connsiteY1" fmla="*/ 34 h 40031"/>
                <a:gd name="connsiteX2" fmla="*/ 6310 w 19893"/>
                <a:gd name="connsiteY2" fmla="*/ 6584 h 40031"/>
                <a:gd name="connsiteX3" fmla="*/ 6146 w 19893"/>
                <a:gd name="connsiteY3" fmla="*/ 6584 h 40031"/>
                <a:gd name="connsiteX4" fmla="*/ 6146 w 19893"/>
                <a:gd name="connsiteY4" fmla="*/ 771 h 40031"/>
                <a:gd name="connsiteX5" fmla="*/ 6 w 19893"/>
                <a:gd name="connsiteY5" fmla="*/ 771 h 40031"/>
                <a:gd name="connsiteX6" fmla="*/ 6 w 19893"/>
                <a:gd name="connsiteY6" fmla="*/ 40066 h 40031"/>
                <a:gd name="connsiteX7" fmla="*/ 6637 w 19893"/>
                <a:gd name="connsiteY7" fmla="*/ 40066 h 40031"/>
                <a:gd name="connsiteX8" fmla="*/ 6637 w 19893"/>
                <a:gd name="connsiteY8" fmla="*/ 11495 h 40031"/>
                <a:gd name="connsiteX9" fmla="*/ 15724 w 19893"/>
                <a:gd name="connsiteY9" fmla="*/ 5929 h 40031"/>
                <a:gd name="connsiteX10" fmla="*/ 19326 w 19893"/>
                <a:gd name="connsiteY10" fmla="*/ 6665 h 40031"/>
                <a:gd name="connsiteX11" fmla="*/ 19899 w 19893"/>
                <a:gd name="connsiteY11" fmla="*/ 607 h 4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93" h="40031">
                  <a:moveTo>
                    <a:pt x="19899" y="607"/>
                  </a:moveTo>
                  <a:cubicBezTo>
                    <a:pt x="18917" y="280"/>
                    <a:pt x="17934" y="34"/>
                    <a:pt x="16297" y="34"/>
                  </a:cubicBezTo>
                  <a:cubicBezTo>
                    <a:pt x="10157" y="34"/>
                    <a:pt x="7538" y="3718"/>
                    <a:pt x="6310" y="6584"/>
                  </a:cubicBezTo>
                  <a:lnTo>
                    <a:pt x="6146" y="6584"/>
                  </a:lnTo>
                  <a:lnTo>
                    <a:pt x="6146" y="771"/>
                  </a:lnTo>
                  <a:lnTo>
                    <a:pt x="6" y="771"/>
                  </a:lnTo>
                  <a:lnTo>
                    <a:pt x="6" y="40066"/>
                  </a:lnTo>
                  <a:lnTo>
                    <a:pt x="6637" y="40066"/>
                  </a:lnTo>
                  <a:lnTo>
                    <a:pt x="6637" y="11495"/>
                  </a:lnTo>
                  <a:cubicBezTo>
                    <a:pt x="7783" y="9121"/>
                    <a:pt x="10485" y="5929"/>
                    <a:pt x="15724" y="5929"/>
                  </a:cubicBezTo>
                  <a:cubicBezTo>
                    <a:pt x="17852" y="5929"/>
                    <a:pt x="18835" y="6420"/>
                    <a:pt x="19326" y="6665"/>
                  </a:cubicBezTo>
                  <a:lnTo>
                    <a:pt x="19899" y="607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7" name="Freihandform: Form 236">
              <a:extLst>
                <a:ext uri="{FF2B5EF4-FFF2-40B4-BE49-F238E27FC236}">
                  <a16:creationId xmlns:a16="http://schemas.microsoft.com/office/drawing/2014/main" id="{22D333A1-8418-C521-A545-C31D553FFEE3}"/>
                </a:ext>
              </a:extLst>
            </p:cNvPr>
            <p:cNvSpPr/>
            <p:nvPr/>
          </p:nvSpPr>
          <p:spPr>
            <a:xfrm rot="-7361">
              <a:off x="1402274" y="6284454"/>
              <a:ext cx="36839" cy="57632"/>
            </a:xfrm>
            <a:custGeom>
              <a:avLst/>
              <a:gdLst>
                <a:gd name="connsiteX0" fmla="*/ 35535 w 36839"/>
                <a:gd name="connsiteY0" fmla="*/ 43341 h 57632"/>
                <a:gd name="connsiteX1" fmla="*/ 22518 w 36839"/>
                <a:gd name="connsiteY1" fmla="*/ 32944 h 57632"/>
                <a:gd name="connsiteX2" fmla="*/ 14495 w 36839"/>
                <a:gd name="connsiteY2" fmla="*/ 32944 h 57632"/>
                <a:gd name="connsiteX3" fmla="*/ 10320 w 36839"/>
                <a:gd name="connsiteY3" fmla="*/ 30160 h 57632"/>
                <a:gd name="connsiteX4" fmla="*/ 13595 w 36839"/>
                <a:gd name="connsiteY4" fmla="*/ 26313 h 57632"/>
                <a:gd name="connsiteX5" fmla="*/ 16870 w 36839"/>
                <a:gd name="connsiteY5" fmla="*/ 26558 h 57632"/>
                <a:gd name="connsiteX6" fmla="*/ 32260 w 36839"/>
                <a:gd name="connsiteY6" fmla="*/ 13296 h 57632"/>
                <a:gd name="connsiteX7" fmla="*/ 30050 w 36839"/>
                <a:gd name="connsiteY7" fmla="*/ 6174 h 57632"/>
                <a:gd name="connsiteX8" fmla="*/ 36026 w 36839"/>
                <a:gd name="connsiteY8" fmla="*/ 6174 h 57632"/>
                <a:gd name="connsiteX9" fmla="*/ 36845 w 36839"/>
                <a:gd name="connsiteY9" fmla="*/ 1017 h 57632"/>
                <a:gd name="connsiteX10" fmla="*/ 23255 w 36839"/>
                <a:gd name="connsiteY10" fmla="*/ 1017 h 57632"/>
                <a:gd name="connsiteX11" fmla="*/ 17361 w 36839"/>
                <a:gd name="connsiteY11" fmla="*/ 34 h 57632"/>
                <a:gd name="connsiteX12" fmla="*/ 2461 w 36839"/>
                <a:gd name="connsiteY12" fmla="*/ 13296 h 57632"/>
                <a:gd name="connsiteX13" fmla="*/ 9092 w 36839"/>
                <a:gd name="connsiteY13" fmla="*/ 24921 h 57632"/>
                <a:gd name="connsiteX14" fmla="*/ 9092 w 36839"/>
                <a:gd name="connsiteY14" fmla="*/ 25085 h 57632"/>
                <a:gd name="connsiteX15" fmla="*/ 4426 w 36839"/>
                <a:gd name="connsiteY15" fmla="*/ 31634 h 57632"/>
                <a:gd name="connsiteX16" fmla="*/ 6882 w 36839"/>
                <a:gd name="connsiteY16" fmla="*/ 37201 h 57632"/>
                <a:gd name="connsiteX17" fmla="*/ 6882 w 36839"/>
                <a:gd name="connsiteY17" fmla="*/ 37364 h 57632"/>
                <a:gd name="connsiteX18" fmla="*/ 6 w 36839"/>
                <a:gd name="connsiteY18" fmla="*/ 47025 h 57632"/>
                <a:gd name="connsiteX19" fmla="*/ 14741 w 36839"/>
                <a:gd name="connsiteY19" fmla="*/ 57667 h 57632"/>
                <a:gd name="connsiteX20" fmla="*/ 35535 w 36839"/>
                <a:gd name="connsiteY20" fmla="*/ 43341 h 57632"/>
                <a:gd name="connsiteX21" fmla="*/ 25793 w 36839"/>
                <a:gd name="connsiteY21" fmla="*/ 13296 h 57632"/>
                <a:gd name="connsiteX22" fmla="*/ 17279 w 36839"/>
                <a:gd name="connsiteY22" fmla="*/ 21073 h 57632"/>
                <a:gd name="connsiteX23" fmla="*/ 8929 w 36839"/>
                <a:gd name="connsiteY23" fmla="*/ 13296 h 57632"/>
                <a:gd name="connsiteX24" fmla="*/ 17443 w 36839"/>
                <a:gd name="connsiteY24" fmla="*/ 5519 h 57632"/>
                <a:gd name="connsiteX25" fmla="*/ 25793 w 36839"/>
                <a:gd name="connsiteY25" fmla="*/ 13296 h 57632"/>
                <a:gd name="connsiteX26" fmla="*/ 6391 w 36839"/>
                <a:gd name="connsiteY26" fmla="*/ 45715 h 57632"/>
                <a:gd name="connsiteX27" fmla="*/ 10484 w 36839"/>
                <a:gd name="connsiteY27" fmla="*/ 38756 h 57632"/>
                <a:gd name="connsiteX28" fmla="*/ 13840 w 36839"/>
                <a:gd name="connsiteY28" fmla="*/ 39084 h 57632"/>
                <a:gd name="connsiteX29" fmla="*/ 22518 w 36839"/>
                <a:gd name="connsiteY29" fmla="*/ 39084 h 57632"/>
                <a:gd name="connsiteX30" fmla="*/ 28904 w 36839"/>
                <a:gd name="connsiteY30" fmla="*/ 44323 h 57632"/>
                <a:gd name="connsiteX31" fmla="*/ 15232 w 36839"/>
                <a:gd name="connsiteY31" fmla="*/ 52018 h 57632"/>
                <a:gd name="connsiteX32" fmla="*/ 6391 w 36839"/>
                <a:gd name="connsiteY32" fmla="*/ 45715 h 5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839" h="57632">
                  <a:moveTo>
                    <a:pt x="35535" y="43341"/>
                  </a:moveTo>
                  <a:cubicBezTo>
                    <a:pt x="35535" y="36382"/>
                    <a:pt x="30786" y="32944"/>
                    <a:pt x="22518" y="32944"/>
                  </a:cubicBezTo>
                  <a:lnTo>
                    <a:pt x="14495" y="32944"/>
                  </a:lnTo>
                  <a:cubicBezTo>
                    <a:pt x="11548" y="32944"/>
                    <a:pt x="10320" y="31798"/>
                    <a:pt x="10320" y="30160"/>
                  </a:cubicBezTo>
                  <a:cubicBezTo>
                    <a:pt x="10320" y="28032"/>
                    <a:pt x="12285" y="26886"/>
                    <a:pt x="13595" y="26313"/>
                  </a:cubicBezTo>
                  <a:cubicBezTo>
                    <a:pt x="14659" y="26477"/>
                    <a:pt x="15723" y="26558"/>
                    <a:pt x="16870" y="26558"/>
                  </a:cubicBezTo>
                  <a:cubicBezTo>
                    <a:pt x="25629" y="26558"/>
                    <a:pt x="32260" y="21647"/>
                    <a:pt x="32260" y="13296"/>
                  </a:cubicBezTo>
                  <a:cubicBezTo>
                    <a:pt x="32260" y="10595"/>
                    <a:pt x="31441" y="8221"/>
                    <a:pt x="30050" y="6174"/>
                  </a:cubicBezTo>
                  <a:lnTo>
                    <a:pt x="36026" y="6174"/>
                  </a:lnTo>
                  <a:lnTo>
                    <a:pt x="36845" y="1017"/>
                  </a:lnTo>
                  <a:lnTo>
                    <a:pt x="23255" y="1017"/>
                  </a:lnTo>
                  <a:cubicBezTo>
                    <a:pt x="21454" y="362"/>
                    <a:pt x="19489" y="34"/>
                    <a:pt x="17361" y="34"/>
                  </a:cubicBezTo>
                  <a:cubicBezTo>
                    <a:pt x="9092" y="34"/>
                    <a:pt x="2461" y="4455"/>
                    <a:pt x="2461" y="13296"/>
                  </a:cubicBezTo>
                  <a:cubicBezTo>
                    <a:pt x="2461" y="19109"/>
                    <a:pt x="5081" y="22956"/>
                    <a:pt x="9092" y="24921"/>
                  </a:cubicBezTo>
                  <a:lnTo>
                    <a:pt x="9092" y="25085"/>
                  </a:lnTo>
                  <a:cubicBezTo>
                    <a:pt x="8028" y="25576"/>
                    <a:pt x="4426" y="27541"/>
                    <a:pt x="4426" y="31634"/>
                  </a:cubicBezTo>
                  <a:cubicBezTo>
                    <a:pt x="4426" y="33844"/>
                    <a:pt x="5163" y="35809"/>
                    <a:pt x="6882" y="37201"/>
                  </a:cubicBezTo>
                  <a:lnTo>
                    <a:pt x="6882" y="37364"/>
                  </a:lnTo>
                  <a:cubicBezTo>
                    <a:pt x="4508" y="38592"/>
                    <a:pt x="6" y="41048"/>
                    <a:pt x="6" y="47025"/>
                  </a:cubicBezTo>
                  <a:cubicBezTo>
                    <a:pt x="6" y="54065"/>
                    <a:pt x="5408" y="57667"/>
                    <a:pt x="14741" y="57667"/>
                  </a:cubicBezTo>
                  <a:cubicBezTo>
                    <a:pt x="28412" y="57667"/>
                    <a:pt x="35535" y="50790"/>
                    <a:pt x="35535" y="43341"/>
                  </a:cubicBezTo>
                  <a:close/>
                  <a:moveTo>
                    <a:pt x="25793" y="13296"/>
                  </a:moveTo>
                  <a:cubicBezTo>
                    <a:pt x="25793" y="18945"/>
                    <a:pt x="21781" y="21073"/>
                    <a:pt x="17279" y="21073"/>
                  </a:cubicBezTo>
                  <a:cubicBezTo>
                    <a:pt x="12940" y="21073"/>
                    <a:pt x="8929" y="18945"/>
                    <a:pt x="8929" y="13296"/>
                  </a:cubicBezTo>
                  <a:cubicBezTo>
                    <a:pt x="8929" y="7648"/>
                    <a:pt x="12940" y="5519"/>
                    <a:pt x="17443" y="5519"/>
                  </a:cubicBezTo>
                  <a:cubicBezTo>
                    <a:pt x="21781" y="5519"/>
                    <a:pt x="25793" y="7648"/>
                    <a:pt x="25793" y="13296"/>
                  </a:cubicBezTo>
                  <a:close/>
                  <a:moveTo>
                    <a:pt x="6391" y="45715"/>
                  </a:moveTo>
                  <a:cubicBezTo>
                    <a:pt x="6391" y="42031"/>
                    <a:pt x="8519" y="39984"/>
                    <a:pt x="10484" y="38756"/>
                  </a:cubicBezTo>
                  <a:cubicBezTo>
                    <a:pt x="11466" y="39002"/>
                    <a:pt x="12613" y="39084"/>
                    <a:pt x="13840" y="39084"/>
                  </a:cubicBezTo>
                  <a:lnTo>
                    <a:pt x="22518" y="39084"/>
                  </a:lnTo>
                  <a:cubicBezTo>
                    <a:pt x="26939" y="39084"/>
                    <a:pt x="28904" y="40557"/>
                    <a:pt x="28904" y="44323"/>
                  </a:cubicBezTo>
                  <a:cubicBezTo>
                    <a:pt x="28904" y="48334"/>
                    <a:pt x="24810" y="52018"/>
                    <a:pt x="15232" y="52018"/>
                  </a:cubicBezTo>
                  <a:cubicBezTo>
                    <a:pt x="9338" y="52018"/>
                    <a:pt x="6391" y="50135"/>
                    <a:pt x="6391" y="45715"/>
                  </a:cubicBez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8" name="Freihandform: Form 237">
              <a:extLst>
                <a:ext uri="{FF2B5EF4-FFF2-40B4-BE49-F238E27FC236}">
                  <a16:creationId xmlns:a16="http://schemas.microsoft.com/office/drawing/2014/main" id="{D03B650B-9157-B3AC-D62C-8A5EE47A50AD}"/>
                </a:ext>
              </a:extLst>
            </p:cNvPr>
            <p:cNvSpPr/>
            <p:nvPr/>
          </p:nvSpPr>
          <p:spPr>
            <a:xfrm rot="-7361">
              <a:off x="1442715" y="6285353"/>
              <a:ext cx="33891" cy="56158"/>
            </a:xfrm>
            <a:custGeom>
              <a:avLst/>
              <a:gdLst>
                <a:gd name="connsiteX0" fmla="*/ 33897 w 33891"/>
                <a:gd name="connsiteY0" fmla="*/ 34 h 56158"/>
                <a:gd name="connsiteX1" fmla="*/ 27429 w 33891"/>
                <a:gd name="connsiteY1" fmla="*/ 34 h 56158"/>
                <a:gd name="connsiteX2" fmla="*/ 17769 w 33891"/>
                <a:gd name="connsiteY2" fmla="*/ 30815 h 56158"/>
                <a:gd name="connsiteX3" fmla="*/ 17606 w 33891"/>
                <a:gd name="connsiteY3" fmla="*/ 30815 h 56158"/>
                <a:gd name="connsiteX4" fmla="*/ 7127 w 33891"/>
                <a:gd name="connsiteY4" fmla="*/ 34 h 56158"/>
                <a:gd name="connsiteX5" fmla="*/ 5 w 33891"/>
                <a:gd name="connsiteY5" fmla="*/ 34 h 56158"/>
                <a:gd name="connsiteX6" fmla="*/ 14413 w 33891"/>
                <a:gd name="connsiteY6" fmla="*/ 39247 h 56158"/>
                <a:gd name="connsiteX7" fmla="*/ 13594 w 33891"/>
                <a:gd name="connsiteY7" fmla="*/ 41621 h 56158"/>
                <a:gd name="connsiteX8" fmla="*/ 3607 w 33891"/>
                <a:gd name="connsiteY8" fmla="*/ 50299 h 56158"/>
                <a:gd name="connsiteX9" fmla="*/ 578 w 33891"/>
                <a:gd name="connsiteY9" fmla="*/ 49726 h 56158"/>
                <a:gd name="connsiteX10" fmla="*/ 578 w 33891"/>
                <a:gd name="connsiteY10" fmla="*/ 55456 h 56158"/>
                <a:gd name="connsiteX11" fmla="*/ 4016 w 33891"/>
                <a:gd name="connsiteY11" fmla="*/ 56193 h 56158"/>
                <a:gd name="connsiteX12" fmla="*/ 19325 w 33891"/>
                <a:gd name="connsiteY12" fmla="*/ 41785 h 56158"/>
                <a:gd name="connsiteX13" fmla="*/ 33897 w 33891"/>
                <a:gd name="connsiteY13" fmla="*/ 34 h 56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891" h="56158">
                  <a:moveTo>
                    <a:pt x="33897" y="34"/>
                  </a:moveTo>
                  <a:lnTo>
                    <a:pt x="27429" y="34"/>
                  </a:lnTo>
                  <a:lnTo>
                    <a:pt x="17769" y="30815"/>
                  </a:lnTo>
                  <a:lnTo>
                    <a:pt x="17606" y="30815"/>
                  </a:lnTo>
                  <a:lnTo>
                    <a:pt x="7127" y="34"/>
                  </a:lnTo>
                  <a:lnTo>
                    <a:pt x="5" y="34"/>
                  </a:lnTo>
                  <a:lnTo>
                    <a:pt x="14413" y="39247"/>
                  </a:lnTo>
                  <a:lnTo>
                    <a:pt x="13594" y="41621"/>
                  </a:lnTo>
                  <a:cubicBezTo>
                    <a:pt x="11466" y="47843"/>
                    <a:pt x="9010" y="50299"/>
                    <a:pt x="3607" y="50299"/>
                  </a:cubicBezTo>
                  <a:cubicBezTo>
                    <a:pt x="2133" y="50299"/>
                    <a:pt x="905" y="49890"/>
                    <a:pt x="578" y="49726"/>
                  </a:cubicBezTo>
                  <a:lnTo>
                    <a:pt x="578" y="55456"/>
                  </a:lnTo>
                  <a:cubicBezTo>
                    <a:pt x="824" y="55620"/>
                    <a:pt x="1970" y="56193"/>
                    <a:pt x="4016" y="56193"/>
                  </a:cubicBezTo>
                  <a:cubicBezTo>
                    <a:pt x="12366" y="56193"/>
                    <a:pt x="16132" y="50872"/>
                    <a:pt x="19325" y="41785"/>
                  </a:cubicBezTo>
                  <a:lnTo>
                    <a:pt x="33897" y="34"/>
                  </a:lnTo>
                  <a:close/>
                </a:path>
              </a:pathLst>
            </a:custGeom>
            <a:solidFill>
              <a:srgbClr val="4D646F"/>
            </a:solidFill>
            <a:ln w="8186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276622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118AA0C-6705-49F9-A278-D51C9E40AC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9F9E14-3370-47EF-BB7C-88D19FAF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10542" y="6180499"/>
            <a:ext cx="6101586" cy="263236"/>
          </a:xfrm>
        </p:spPr>
        <p:txBody>
          <a:bodyPr/>
          <a:lstStyle/>
          <a:p>
            <a:pPr algn="r"/>
            <a:r>
              <a:rPr lang="en-GB" dirty="0" err="1"/>
              <a:t>Titel</a:t>
            </a:r>
            <a:r>
              <a:rPr lang="en-GB" dirty="0"/>
              <a:t> |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5FF996-EC29-47D2-82AC-572F6F7F0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0532C-327D-44D0-91D9-C41A4A609BFB}" type="slidenum">
              <a:rPr lang="en-GB" smtClean="0"/>
              <a:t>‹Nr.›</a:t>
            </a:fld>
            <a:endParaRPr lang="en-GB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0E216FD-2A60-D7E4-255E-A35720E9E1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8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A0507FB-D3F4-4241-8648-5EC43AA17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7" y="1021738"/>
            <a:ext cx="10968037" cy="90441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1FC228-60A5-451D-AD89-4312E6B98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187" y="1965580"/>
            <a:ext cx="10968037" cy="329081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AEFF3E-2E38-4E00-9CAA-009B3DE0F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10542" y="6180499"/>
            <a:ext cx="6101586" cy="26323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algn="r"/>
            <a:r>
              <a:rPr lang="de-DE" dirty="0"/>
              <a:t>Titel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68E809-34B5-4D57-95D9-0131203E6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52892" y="6180499"/>
            <a:ext cx="410481" cy="26323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| </a:t>
            </a:r>
            <a:fld id="{B8D0532C-327D-44D0-91D9-C41A4A609BFB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11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0" r:id="rId3"/>
    <p:sldLayoutId id="2147483662" r:id="rId4"/>
    <p:sldLayoutId id="2147483661" r:id="rId5"/>
    <p:sldLayoutId id="2147483663" r:id="rId6"/>
    <p:sldLayoutId id="2147483664" r:id="rId7"/>
    <p:sldLayoutId id="2147483670" r:id="rId8"/>
    <p:sldLayoutId id="2147483667" r:id="rId9"/>
    <p:sldLayoutId id="2147483650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3200"/>
        </a:lnSpc>
        <a:spcBef>
          <a:spcPts val="0"/>
        </a:spcBef>
        <a:spcAft>
          <a:spcPts val="1200"/>
        </a:spcAft>
        <a:buFontTx/>
        <a:buBlip>
          <a:blip r:embed="rId12"/>
        </a:buBlip>
        <a:defRPr sz="2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5" userDrawn="1">
          <p15:clr>
            <a:srgbClr val="F26B43"/>
          </p15:clr>
        </p15:guide>
        <p15:guide id="2" orient="horz" pos="385" userDrawn="1">
          <p15:clr>
            <a:srgbClr val="F26B43"/>
          </p15:clr>
        </p15:guide>
        <p15:guide id="3" orient="horz" pos="3985" userDrawn="1">
          <p15:clr>
            <a:srgbClr val="F26B43"/>
          </p15:clr>
        </p15:guide>
        <p15:guide id="4" pos="729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9" Type="http://schemas.openxmlformats.org/officeDocument/2006/relationships/image" Target="../media/image48.png"/><Relationship Id="rId21" Type="http://schemas.openxmlformats.org/officeDocument/2006/relationships/image" Target="../media/image30.png"/><Relationship Id="rId34" Type="http://schemas.openxmlformats.org/officeDocument/2006/relationships/image" Target="../media/image43.png"/><Relationship Id="rId42" Type="http://schemas.openxmlformats.org/officeDocument/2006/relationships/image" Target="../media/image51.png"/><Relationship Id="rId47" Type="http://schemas.openxmlformats.org/officeDocument/2006/relationships/image" Target="../media/image56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32" Type="http://schemas.openxmlformats.org/officeDocument/2006/relationships/image" Target="../media/image41.png"/><Relationship Id="rId37" Type="http://schemas.openxmlformats.org/officeDocument/2006/relationships/image" Target="../media/image46.png"/><Relationship Id="rId40" Type="http://schemas.openxmlformats.org/officeDocument/2006/relationships/image" Target="../media/image49.png"/><Relationship Id="rId45" Type="http://schemas.openxmlformats.org/officeDocument/2006/relationships/image" Target="../media/image54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36" Type="http://schemas.openxmlformats.org/officeDocument/2006/relationships/image" Target="../media/image45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image" Target="../media/image40.png"/><Relationship Id="rId44" Type="http://schemas.openxmlformats.org/officeDocument/2006/relationships/image" Target="../media/image53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Relationship Id="rId35" Type="http://schemas.openxmlformats.org/officeDocument/2006/relationships/image" Target="../media/image44.png"/><Relationship Id="rId43" Type="http://schemas.openxmlformats.org/officeDocument/2006/relationships/image" Target="../media/image52.png"/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33" Type="http://schemas.openxmlformats.org/officeDocument/2006/relationships/image" Target="../media/image42.png"/><Relationship Id="rId38" Type="http://schemas.openxmlformats.org/officeDocument/2006/relationships/image" Target="../media/image47.png"/><Relationship Id="rId46" Type="http://schemas.openxmlformats.org/officeDocument/2006/relationships/image" Target="../media/image55.png"/><Relationship Id="rId20" Type="http://schemas.openxmlformats.org/officeDocument/2006/relationships/image" Target="../media/image29.png"/><Relationship Id="rId41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4D296A3C-85E4-4367-B8F6-FE572408C3AB}"/>
              </a:ext>
            </a:extLst>
          </p:cNvPr>
          <p:cNvSpPr/>
          <p:nvPr/>
        </p:nvSpPr>
        <p:spPr>
          <a:xfrm>
            <a:off x="611188" y="611188"/>
            <a:ext cx="10968036" cy="5715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Nutzen Sie für Ihre Text-Inhalte möglichst nur den hier dunkel dargestellten Bereich.</a:t>
            </a:r>
          </a:p>
          <a:p>
            <a:r>
              <a:rPr lang="de-DE" dirty="0"/>
              <a:t>Dieser Bereich ist in den Folien-Layouts durch Hilfslinien markiert.</a:t>
            </a:r>
          </a:p>
          <a:p>
            <a:r>
              <a:rPr lang="de-DE" dirty="0"/>
              <a:t>Blenden Sie diese Linien mit der Tastenkombination Alt + F9 ein. Alternative: Mit der rechten Maustaste auf einen leeren Bereich oder neben die Folie klicken und aus dem Pop-up Menü den Punkt „Raster und Führungslinien“ auswählen. Im Dialogfeld den Punkt „Führungslinien“ aktivieren.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Folienraster und Layouts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Allgemeine Bedienhinweise</a:t>
            </a:r>
            <a:endParaRPr lang="en-GB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A831381-4AC2-43DB-900F-AA540F40411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" y="5486400"/>
            <a:ext cx="5010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89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In diesem Master ist eine Reihe von Folien-Layouts hinterlegt. Ab Folie 5 finden Sie </a:t>
            </a:r>
            <a:br>
              <a:rPr lang="de-DE" dirty="0"/>
            </a:br>
            <a:r>
              <a:rPr lang="de-DE" dirty="0"/>
              <a:t>zu jedem Folientyp ein Beispiel. </a:t>
            </a:r>
          </a:p>
          <a:p>
            <a:r>
              <a:rPr lang="de-DE" dirty="0"/>
              <a:t>Um eine neue, leere Folie einzufügen, gehen Sie wie folgt vor:</a:t>
            </a:r>
          </a:p>
          <a:p>
            <a:r>
              <a:rPr lang="de-DE" dirty="0"/>
              <a:t>Klicken Sie auf den Button „Neue Folie“ und wählen Sie das gewünschte Folien-Layout im Dropdown-Menü.</a:t>
            </a:r>
          </a:p>
          <a:p>
            <a:r>
              <a:rPr lang="de-DE" dirty="0"/>
              <a:t>Mit der Funktion „Zurücksetzen“ im Reiter „Start“ werden alle Elemente auf der Folie wieder in ihren ursprünglichen Zustand versetzt.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Folienraster und Layouts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Allgemeine Bedienhinweise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58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Wählen Sie im Reiter „Einfügen“ das Icon </a:t>
            </a:r>
            <a:br>
              <a:rPr lang="de-DE" dirty="0"/>
            </a:br>
            <a:r>
              <a:rPr lang="de-DE" dirty="0"/>
              <a:t>„Kopf- und Fußzeile“.</a:t>
            </a:r>
          </a:p>
          <a:p>
            <a:r>
              <a:rPr lang="de-DE" dirty="0"/>
              <a:t>Ändern Sie im Textfeld „Fußzeile“ den </a:t>
            </a:r>
            <a:br>
              <a:rPr lang="de-DE" dirty="0"/>
            </a:br>
            <a:r>
              <a:rPr lang="de-DE" dirty="0"/>
              <a:t>Text „Titel“ und klicken Sie auf den Button </a:t>
            </a:r>
            <a:br>
              <a:rPr lang="de-DE" dirty="0"/>
            </a:br>
            <a:r>
              <a:rPr lang="de-DE" dirty="0"/>
              <a:t>„Für alle übernehmen“.</a:t>
            </a:r>
          </a:p>
          <a:p>
            <a:r>
              <a:rPr lang="de-DE" dirty="0"/>
              <a:t>Bitte die Fußzeile </a:t>
            </a:r>
            <a:r>
              <a:rPr lang="de-DE" b="1" dirty="0"/>
              <a:t>nicht</a:t>
            </a:r>
            <a:r>
              <a:rPr lang="de-DE" dirty="0"/>
              <a:t> über den </a:t>
            </a:r>
            <a:br>
              <a:rPr lang="de-DE" dirty="0"/>
            </a:br>
            <a:r>
              <a:rPr lang="de-DE" dirty="0"/>
              <a:t>Folienmaster ändern.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Fusszeilen</a:t>
            </a:r>
            <a:r>
              <a:rPr lang="de-DE" dirty="0"/>
              <a:t> und Farben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Allgemeine Bedienhinweise</a:t>
            </a:r>
            <a:endParaRPr lang="en-GB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5777397-3B17-4B0E-BEC8-772016706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938" y="2060576"/>
            <a:ext cx="5200286" cy="33062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C9F617A6-73C7-4717-8632-181236FDCC18}"/>
              </a:ext>
            </a:extLst>
          </p:cNvPr>
          <p:cNvSpPr/>
          <p:nvPr/>
        </p:nvSpPr>
        <p:spPr>
          <a:xfrm>
            <a:off x="6752942" y="4334366"/>
            <a:ext cx="3667408" cy="2160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29DE6792-9ACB-4CA2-B536-160F133ED364}"/>
              </a:ext>
            </a:extLst>
          </p:cNvPr>
          <p:cNvSpPr/>
          <p:nvPr/>
        </p:nvSpPr>
        <p:spPr>
          <a:xfrm>
            <a:off x="9327966" y="5111122"/>
            <a:ext cx="1092384" cy="2160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057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Bitte verwenden Sie nur die oberste Reihe </a:t>
            </a:r>
            <a:br>
              <a:rPr lang="de-DE" dirty="0"/>
            </a:br>
            <a:r>
              <a:rPr lang="de-DE" dirty="0"/>
              <a:t>der Designfarben. </a:t>
            </a:r>
          </a:p>
          <a:p>
            <a:r>
              <a:rPr lang="de-DE" dirty="0"/>
              <a:t>Die Verwendung der Abtönungen und </a:t>
            </a:r>
            <a:br>
              <a:rPr lang="de-DE" dirty="0"/>
            </a:br>
            <a:r>
              <a:rPr lang="de-DE" dirty="0"/>
              <a:t>Standardfarben ist nicht vorgesehen.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Fusszeilen</a:t>
            </a:r>
            <a:r>
              <a:rPr lang="de-DE" dirty="0"/>
              <a:t> und Farben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Allgemeine Bedienhinweise</a:t>
            </a:r>
            <a:endParaRPr lang="en-GB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2BE1006-A7B3-40CD-9DEA-F51475129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871" y="2071669"/>
            <a:ext cx="2184400" cy="19082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CAD29D2C-C5E7-430C-97F0-A23DDDC524D7}"/>
              </a:ext>
            </a:extLst>
          </p:cNvPr>
          <p:cNvGrpSpPr/>
          <p:nvPr/>
        </p:nvGrpSpPr>
        <p:grpSpPr>
          <a:xfrm>
            <a:off x="6395871" y="2359096"/>
            <a:ext cx="2184400" cy="1633921"/>
            <a:chOff x="6395871" y="2391875"/>
            <a:chExt cx="2013237" cy="1505892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2A928B1D-3B85-45FF-9979-4B8FCA34B338}"/>
                </a:ext>
              </a:extLst>
            </p:cNvPr>
            <p:cNvSpPr/>
            <p:nvPr/>
          </p:nvSpPr>
          <p:spPr>
            <a:xfrm>
              <a:off x="6395872" y="2391875"/>
              <a:ext cx="2013236" cy="20132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051396A6-7C5F-4432-963A-7FCB49ED6510}"/>
                </a:ext>
              </a:extLst>
            </p:cNvPr>
            <p:cNvGrpSpPr/>
            <p:nvPr/>
          </p:nvGrpSpPr>
          <p:grpSpPr>
            <a:xfrm>
              <a:off x="6395871" y="2612268"/>
              <a:ext cx="2013236" cy="787021"/>
              <a:chOff x="1602712" y="1195754"/>
              <a:chExt cx="1105319" cy="501022"/>
            </a:xfrm>
          </p:grpSpPr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80B77BDB-71AF-4CBF-AB2E-898F64B4675C}"/>
                  </a:ext>
                </a:extLst>
              </p:cNvPr>
              <p:cNvSpPr/>
              <p:nvPr/>
            </p:nvSpPr>
            <p:spPr>
              <a:xfrm>
                <a:off x="1602712" y="1195754"/>
                <a:ext cx="1105319" cy="501022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14" name="Gerade Verbindung 33">
                <a:extLst>
                  <a:ext uri="{FF2B5EF4-FFF2-40B4-BE49-F238E27FC236}">
                    <a16:creationId xmlns:a16="http://schemas.microsoft.com/office/drawing/2014/main" id="{693F154C-F488-4A9A-B244-2E8360FB2DC9}"/>
                  </a:ext>
                </a:extLst>
              </p:cNvPr>
              <p:cNvCxnSpPr/>
              <p:nvPr/>
            </p:nvCxnSpPr>
            <p:spPr>
              <a:xfrm>
                <a:off x="1602712" y="1195754"/>
                <a:ext cx="1105319" cy="50102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Gerade Verbindung 34">
                <a:extLst>
                  <a:ext uri="{FF2B5EF4-FFF2-40B4-BE49-F238E27FC236}">
                    <a16:creationId xmlns:a16="http://schemas.microsoft.com/office/drawing/2014/main" id="{A000EF66-F464-469E-BADF-E3EF8D5FE1D6}"/>
                  </a:ext>
                </a:extLst>
              </p:cNvPr>
              <p:cNvCxnSpPr/>
              <p:nvPr/>
            </p:nvCxnSpPr>
            <p:spPr>
              <a:xfrm flipV="1">
                <a:off x="1602712" y="1195754"/>
                <a:ext cx="1105319" cy="50102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A2CE8F5E-71B3-461A-B6FE-963A80EAC248}"/>
                </a:ext>
              </a:extLst>
            </p:cNvPr>
            <p:cNvGrpSpPr/>
            <p:nvPr/>
          </p:nvGrpSpPr>
          <p:grpSpPr>
            <a:xfrm>
              <a:off x="6395872" y="3696443"/>
              <a:ext cx="2013236" cy="201324"/>
              <a:chOff x="1602712" y="1195754"/>
              <a:chExt cx="1105319" cy="501022"/>
            </a:xfrm>
          </p:grpSpPr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BD7F17BB-345A-49AE-B28B-A223EF1B0018}"/>
                  </a:ext>
                </a:extLst>
              </p:cNvPr>
              <p:cNvSpPr/>
              <p:nvPr/>
            </p:nvSpPr>
            <p:spPr>
              <a:xfrm>
                <a:off x="1602712" y="1195754"/>
                <a:ext cx="1105319" cy="501022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18" name="Gerade Verbindung 30">
                <a:extLst>
                  <a:ext uri="{FF2B5EF4-FFF2-40B4-BE49-F238E27FC236}">
                    <a16:creationId xmlns:a16="http://schemas.microsoft.com/office/drawing/2014/main" id="{8B9E015B-54ED-4B14-8F08-5445C57BB2E2}"/>
                  </a:ext>
                </a:extLst>
              </p:cNvPr>
              <p:cNvCxnSpPr/>
              <p:nvPr/>
            </p:nvCxnSpPr>
            <p:spPr>
              <a:xfrm>
                <a:off x="1602712" y="1195754"/>
                <a:ext cx="1105319" cy="50102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Gerade Verbindung 31">
                <a:extLst>
                  <a:ext uri="{FF2B5EF4-FFF2-40B4-BE49-F238E27FC236}">
                    <a16:creationId xmlns:a16="http://schemas.microsoft.com/office/drawing/2014/main" id="{AFD5887B-6C5F-4235-89D0-24A8C241BD2A}"/>
                  </a:ext>
                </a:extLst>
              </p:cNvPr>
              <p:cNvCxnSpPr/>
              <p:nvPr/>
            </p:nvCxnSpPr>
            <p:spPr>
              <a:xfrm flipV="1">
                <a:off x="1602712" y="1195754"/>
                <a:ext cx="1105319" cy="50102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30746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ADC37-C116-4B96-A822-6DF50A3373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Präsentationstitel Maximal Zweizeilig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2370700-8849-4E9F-A256-B9B4A96BCF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Ort, Datum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163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00281D-53AA-499D-AB92-7BAF48118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P2X Kapitel-Headline Maximal Zweizeilig 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AED0FB1-3B0B-4CB2-93F5-D8FFBA3417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Kapitel Nr.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843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BCC1814-11F2-4F99-B28B-22A1D15B40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</a:p>
          <a:p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quaecaesedis</a:t>
            </a:r>
            <a:r>
              <a:rPr lang="en-GB" dirty="0"/>
              <a:t> </a:t>
            </a:r>
          </a:p>
          <a:p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</a:p>
          <a:p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 </a:t>
            </a:r>
            <a:r>
              <a:rPr lang="en-GB" dirty="0" err="1"/>
              <a:t>eaquatur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F58C236-C659-4035-890D-FF14B6E7D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Agenda-Headline Maximal Zweizeilig 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E10246-011C-4787-977B-4E21D542AE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A4974EC-B3E0-491A-A2D5-F37487C66D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4BCD610-3D4B-4077-B89C-CBC4E587F2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Präsentationstitel maximal einzeilig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097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  <a:r>
              <a:rPr lang="en-GB" dirty="0" err="1"/>
              <a:t>ra</a:t>
            </a:r>
            <a:r>
              <a:rPr lang="en-GB" dirty="0"/>
              <a:t> </a:t>
            </a:r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ad </a:t>
            </a:r>
            <a:r>
              <a:rPr lang="en-GB" dirty="0" err="1"/>
              <a:t>quaecaesedis</a:t>
            </a:r>
            <a:r>
              <a:rPr lang="en-GB" dirty="0"/>
              <a:t> mil </a:t>
            </a:r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. Ut </a:t>
            </a:r>
            <a:r>
              <a:rPr lang="en-GB" dirty="0" err="1"/>
              <a:t>andignat</a:t>
            </a:r>
            <a:r>
              <a:rPr lang="en-GB" dirty="0"/>
              <a:t> </a:t>
            </a:r>
            <a:r>
              <a:rPr lang="en-GB" dirty="0" err="1"/>
              <a:t>exera</a:t>
            </a:r>
            <a:r>
              <a:rPr lang="en-GB" dirty="0"/>
              <a:t> </a:t>
            </a:r>
            <a:r>
              <a:rPr lang="en-GB" dirty="0" err="1"/>
              <a:t>dist</a:t>
            </a:r>
            <a:r>
              <a:rPr lang="en-GB" dirty="0"/>
              <a:t> </a:t>
            </a:r>
            <a:r>
              <a:rPr lang="en-GB" dirty="0" err="1"/>
              <a:t>eaquatur</a:t>
            </a:r>
            <a:r>
              <a:rPr lang="en-GB" dirty="0"/>
              <a:t> </a:t>
            </a:r>
            <a:r>
              <a:rPr lang="en-GB" dirty="0" err="1"/>
              <a:t>sequatus</a:t>
            </a:r>
            <a:r>
              <a:rPr lang="en-GB" dirty="0"/>
              <a:t>, </a:t>
            </a:r>
            <a:r>
              <a:rPr lang="en-GB" dirty="0" err="1"/>
              <a:t>acearum</a:t>
            </a:r>
            <a:r>
              <a:rPr lang="en-GB" dirty="0"/>
              <a:t> </a:t>
            </a:r>
            <a:r>
              <a:rPr lang="en-GB" dirty="0" err="1"/>
              <a:t>assuntest</a:t>
            </a:r>
            <a:r>
              <a:rPr lang="en-GB" dirty="0"/>
              <a:t>,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num</a:t>
            </a:r>
            <a:r>
              <a:rPr lang="en-GB" dirty="0"/>
              <a:t> </a:t>
            </a:r>
            <a:r>
              <a:rPr lang="en-GB" dirty="0" err="1"/>
              <a:t>hilland</a:t>
            </a:r>
            <a:r>
              <a:rPr lang="en-GB" dirty="0"/>
              <a:t> </a:t>
            </a:r>
            <a:r>
              <a:rPr lang="en-GB" dirty="0" err="1"/>
              <a:t>isinus</a:t>
            </a:r>
            <a:r>
              <a:rPr lang="en-GB" dirty="0"/>
              <a:t>, </a:t>
            </a:r>
            <a:r>
              <a:rPr lang="en-GB" dirty="0" err="1"/>
              <a:t>quibus</a:t>
            </a:r>
            <a:r>
              <a:rPr lang="en-GB" dirty="0"/>
              <a:t> </a:t>
            </a:r>
            <a:r>
              <a:rPr lang="en-GB" dirty="0" err="1"/>
              <a:t>iduciis</a:t>
            </a:r>
            <a:r>
              <a:rPr lang="en-GB" dirty="0"/>
              <a:t> </a:t>
            </a:r>
            <a:r>
              <a:rPr lang="en-GB" dirty="0" err="1"/>
              <a:t>sitatio</a:t>
            </a:r>
            <a:r>
              <a:rPr lang="en-GB" dirty="0"/>
              <a:t> </a:t>
            </a:r>
            <a:r>
              <a:rPr lang="en-GB" dirty="0" err="1"/>
              <a:t>omnimen</a:t>
            </a:r>
            <a:r>
              <a:rPr lang="en-GB" dirty="0"/>
              <a:t> </a:t>
            </a:r>
            <a:r>
              <a:rPr lang="en-GB" dirty="0" err="1"/>
              <a:t>dessinus</a:t>
            </a:r>
            <a:r>
              <a:rPr lang="en-GB" dirty="0"/>
              <a:t>. </a:t>
            </a:r>
          </a:p>
          <a:p>
            <a:r>
              <a:rPr lang="en-GB" dirty="0" err="1"/>
              <a:t>Quae</a:t>
            </a:r>
            <a:r>
              <a:rPr lang="en-GB" dirty="0"/>
              <a:t> </a:t>
            </a:r>
            <a:r>
              <a:rPr lang="en-GB" dirty="0" err="1"/>
              <a:t>eaquo</a:t>
            </a:r>
            <a:r>
              <a:rPr lang="en-GB" dirty="0"/>
              <a:t> id </a:t>
            </a:r>
            <a:r>
              <a:rPr lang="pt-BR" dirty="0"/>
              <a:t>quaeptas nos as volorehenda ventium rae non pra dolenimpero es et et, sum quossim agnissequi rererrum fugia qui utas destios ad quiberunte exerupt atia metum </a:t>
            </a:r>
            <a:r>
              <a:rPr lang="en-GB" dirty="0" err="1"/>
              <a:t>quasped</a:t>
            </a:r>
            <a:r>
              <a:rPr lang="en-GB" dirty="0"/>
              <a:t> </a:t>
            </a:r>
            <a:r>
              <a:rPr lang="en-GB" dirty="0" err="1"/>
              <a:t>moluptas</a:t>
            </a:r>
            <a:r>
              <a:rPr lang="en-GB" dirty="0"/>
              <a:t> </a:t>
            </a:r>
            <a:r>
              <a:rPr lang="en-GB" dirty="0" err="1"/>
              <a:t>iurecaborem</a:t>
            </a:r>
            <a:r>
              <a:rPr lang="en-GB" dirty="0"/>
              <a:t>. Et la pore </a:t>
            </a:r>
            <a:r>
              <a:rPr lang="en-GB" dirty="0" err="1"/>
              <a:t>deliquidusam</a:t>
            </a:r>
            <a:r>
              <a:rPr lang="en-GB" dirty="0"/>
              <a:t> con </a:t>
            </a:r>
            <a:r>
              <a:rPr lang="en-GB" dirty="0" err="1"/>
              <a:t>rerectem</a:t>
            </a:r>
            <a:r>
              <a:rPr lang="en-GB" dirty="0"/>
              <a:t>. </a:t>
            </a:r>
            <a:r>
              <a:rPr lang="en-GB" dirty="0" err="1"/>
              <a:t>Itatent</a:t>
            </a:r>
            <a:r>
              <a:rPr lang="en-GB" dirty="0"/>
              <a:t>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Headline </a:t>
            </a:r>
            <a:r>
              <a:rPr lang="de-DE" dirty="0" err="1"/>
              <a:t>Fliesstext</a:t>
            </a:r>
            <a:r>
              <a:rPr lang="de-DE" dirty="0"/>
              <a:t> Maximal Zweizeilig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Kapitelbezeichnung maximal einzeilig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0612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BF0BB9-A5BA-423D-AD3A-D5A5F7D08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  <a:r>
              <a:rPr lang="en-GB" dirty="0" err="1"/>
              <a:t>ra</a:t>
            </a:r>
            <a:r>
              <a:rPr lang="en-GB" dirty="0"/>
              <a:t> </a:t>
            </a:r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ad </a:t>
            </a:r>
            <a:r>
              <a:rPr lang="en-GB" dirty="0" err="1"/>
              <a:t>quaecaesedis</a:t>
            </a:r>
            <a:r>
              <a:rPr lang="en-GB" dirty="0"/>
              <a:t> mil </a:t>
            </a:r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. </a:t>
            </a:r>
          </a:p>
          <a:p>
            <a:r>
              <a:rPr lang="en-GB" dirty="0" err="1"/>
              <a:t>Quae</a:t>
            </a:r>
            <a:r>
              <a:rPr lang="en-GB" dirty="0"/>
              <a:t> </a:t>
            </a:r>
            <a:r>
              <a:rPr lang="en-GB" dirty="0" err="1"/>
              <a:t>eaquo</a:t>
            </a:r>
            <a:r>
              <a:rPr lang="en-GB" dirty="0"/>
              <a:t> id </a:t>
            </a:r>
            <a:r>
              <a:rPr lang="pt-BR" dirty="0"/>
              <a:t>quaeptas nos as volorehenda ventium rae non pra dolenimpero es et et, sum quossim agnissequi rererrum fugia qui utas destios ad quiberunte exerupt atia metum </a:t>
            </a:r>
            <a:r>
              <a:rPr lang="en-GB" dirty="0" err="1"/>
              <a:t>quasped</a:t>
            </a:r>
            <a:r>
              <a:rPr lang="en-GB" dirty="0"/>
              <a:t> </a:t>
            </a:r>
            <a:r>
              <a:rPr lang="en-GB" dirty="0" err="1"/>
              <a:t>moluptas</a:t>
            </a:r>
            <a:r>
              <a:rPr lang="en-GB" dirty="0"/>
              <a:t> </a:t>
            </a:r>
            <a:r>
              <a:rPr lang="en-GB" dirty="0" err="1"/>
              <a:t>iurecaborem</a:t>
            </a:r>
            <a:r>
              <a:rPr lang="en-GB" dirty="0"/>
              <a:t>.</a:t>
            </a:r>
          </a:p>
          <a:p>
            <a:r>
              <a:rPr lang="en-GB" dirty="0"/>
              <a:t>Ut </a:t>
            </a:r>
            <a:r>
              <a:rPr lang="en-GB" dirty="0" err="1"/>
              <a:t>andignat</a:t>
            </a:r>
            <a:r>
              <a:rPr lang="en-GB" dirty="0"/>
              <a:t> </a:t>
            </a:r>
            <a:r>
              <a:rPr lang="en-GB" dirty="0" err="1"/>
              <a:t>exera</a:t>
            </a:r>
            <a:r>
              <a:rPr lang="en-GB" dirty="0"/>
              <a:t> </a:t>
            </a:r>
            <a:r>
              <a:rPr lang="en-GB" dirty="0" err="1"/>
              <a:t>dist</a:t>
            </a:r>
            <a:r>
              <a:rPr lang="en-GB" dirty="0"/>
              <a:t> </a:t>
            </a:r>
            <a:r>
              <a:rPr lang="en-GB" dirty="0" err="1"/>
              <a:t>eaquatur</a:t>
            </a:r>
            <a:r>
              <a:rPr lang="en-GB" dirty="0"/>
              <a:t> </a:t>
            </a:r>
            <a:r>
              <a:rPr lang="en-GB" dirty="0" err="1"/>
              <a:t>sequatus</a:t>
            </a:r>
            <a:r>
              <a:rPr lang="en-GB" dirty="0"/>
              <a:t>, </a:t>
            </a:r>
            <a:r>
              <a:rPr lang="en-GB" dirty="0" err="1"/>
              <a:t>acearum</a:t>
            </a:r>
            <a:r>
              <a:rPr lang="en-GB" dirty="0"/>
              <a:t> </a:t>
            </a:r>
            <a:r>
              <a:rPr lang="en-GB" dirty="0" err="1"/>
              <a:t>assuntest</a:t>
            </a:r>
            <a:r>
              <a:rPr lang="en-GB" dirty="0"/>
              <a:t>,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num</a:t>
            </a:r>
            <a:r>
              <a:rPr lang="en-GB" dirty="0"/>
              <a:t> </a:t>
            </a:r>
            <a:r>
              <a:rPr lang="en-GB" dirty="0" err="1"/>
              <a:t>hilland</a:t>
            </a:r>
            <a:r>
              <a:rPr lang="en-GB" dirty="0"/>
              <a:t> </a:t>
            </a:r>
            <a:r>
              <a:rPr lang="en-GB" dirty="0" err="1"/>
              <a:t>isinus</a:t>
            </a:r>
            <a:r>
              <a:rPr lang="en-GB" dirty="0"/>
              <a:t>, </a:t>
            </a:r>
            <a:r>
              <a:rPr lang="en-GB" dirty="0" err="1"/>
              <a:t>quibus</a:t>
            </a:r>
            <a:r>
              <a:rPr lang="en-GB" dirty="0"/>
              <a:t> </a:t>
            </a:r>
            <a:r>
              <a:rPr lang="en-GB" dirty="0" err="1"/>
              <a:t>iduciis</a:t>
            </a:r>
            <a:r>
              <a:rPr lang="en-GB" dirty="0"/>
              <a:t> </a:t>
            </a:r>
            <a:r>
              <a:rPr lang="en-GB" dirty="0" err="1"/>
              <a:t>sitatio</a:t>
            </a:r>
            <a:r>
              <a:rPr lang="en-GB" dirty="0"/>
              <a:t> </a:t>
            </a:r>
            <a:r>
              <a:rPr lang="en-GB" dirty="0" err="1"/>
              <a:t>omnimen</a:t>
            </a:r>
            <a:r>
              <a:rPr lang="en-GB" dirty="0"/>
              <a:t> </a:t>
            </a:r>
            <a:r>
              <a:rPr lang="en-GB" dirty="0" err="1"/>
              <a:t>dessinus</a:t>
            </a:r>
            <a:r>
              <a:rPr lang="en-GB" dirty="0"/>
              <a:t>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42AAAC-9B67-49BF-B317-43E2E61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Headline Aufzählung Maximal Zweizeilig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01F51-2FC0-41CB-A982-A18DEAB6AA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A2D8EA-1F40-4EAB-BC98-48B188CEC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297A01-289A-4D3D-A19B-2E9212BA7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Kapitelbezeichnung maximal einzeilig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779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1FBCD034-8826-4328-ACE2-3A43D08EC29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6727"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29017B-E8D9-4D53-A2F5-DAF1F41398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  <a:r>
              <a:rPr lang="en-GB" dirty="0" err="1"/>
              <a:t>ra</a:t>
            </a:r>
            <a:r>
              <a:rPr lang="en-GB" dirty="0"/>
              <a:t> </a:t>
            </a:r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ad </a:t>
            </a:r>
            <a:r>
              <a:rPr lang="en-GB" dirty="0" err="1"/>
              <a:t>quaecaesedis</a:t>
            </a:r>
            <a:r>
              <a:rPr lang="en-GB" dirty="0"/>
              <a:t> mil </a:t>
            </a:r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. Ut </a:t>
            </a:r>
            <a:r>
              <a:rPr lang="en-GB" dirty="0" err="1"/>
              <a:t>andignat</a:t>
            </a:r>
            <a:r>
              <a:rPr lang="en-GB" dirty="0"/>
              <a:t> </a:t>
            </a:r>
            <a:r>
              <a:rPr lang="en-GB" dirty="0" err="1"/>
              <a:t>exera</a:t>
            </a:r>
            <a:r>
              <a:rPr lang="en-GB" dirty="0"/>
              <a:t> </a:t>
            </a:r>
            <a:r>
              <a:rPr lang="en-GB" dirty="0" err="1"/>
              <a:t>dist</a:t>
            </a:r>
            <a:r>
              <a:rPr lang="en-GB" dirty="0"/>
              <a:t> </a:t>
            </a:r>
            <a:r>
              <a:rPr lang="en-GB" dirty="0" err="1"/>
              <a:t>eaquatur</a:t>
            </a:r>
            <a:r>
              <a:rPr lang="en-GB" dirty="0"/>
              <a:t> </a:t>
            </a:r>
            <a:r>
              <a:rPr lang="en-GB" dirty="0" err="1"/>
              <a:t>sequatus</a:t>
            </a:r>
            <a:r>
              <a:rPr lang="en-GB" dirty="0"/>
              <a:t>, </a:t>
            </a:r>
            <a:r>
              <a:rPr lang="en-GB" dirty="0" err="1"/>
              <a:t>acea</a:t>
            </a:r>
            <a:r>
              <a:rPr lang="en-GB" dirty="0"/>
              <a:t> </a:t>
            </a:r>
            <a:r>
              <a:rPr lang="en-GB" dirty="0" err="1"/>
              <a:t>assuntest</a:t>
            </a:r>
            <a:r>
              <a:rPr lang="en-GB" dirty="0"/>
              <a:t>,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num</a:t>
            </a:r>
            <a:r>
              <a:rPr lang="en-GB" dirty="0"/>
              <a:t> </a:t>
            </a:r>
            <a:r>
              <a:rPr lang="en-GB" dirty="0" err="1"/>
              <a:t>hilland</a:t>
            </a:r>
            <a:r>
              <a:rPr lang="en-GB" dirty="0"/>
              <a:t> </a:t>
            </a:r>
            <a:r>
              <a:rPr lang="en-GB" dirty="0" err="1"/>
              <a:t>isinus</a:t>
            </a:r>
            <a:r>
              <a:rPr lang="en-GB" dirty="0"/>
              <a:t>, </a:t>
            </a:r>
            <a:r>
              <a:rPr lang="en-GB" dirty="0" err="1"/>
              <a:t>quibus</a:t>
            </a:r>
            <a:r>
              <a:rPr lang="en-GB" dirty="0"/>
              <a:t> </a:t>
            </a:r>
            <a:r>
              <a:rPr lang="en-GB" dirty="0" err="1"/>
              <a:t>iduciis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7234DE-1D93-4A04-81CB-AEF8E62A89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0E3198-8A03-4609-BCDD-FCDE61FDFC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11" name="SmartArt-Platzhalter 10">
            <a:extLst>
              <a:ext uri="{FF2B5EF4-FFF2-40B4-BE49-F238E27FC236}">
                <a16:creationId xmlns:a16="http://schemas.microsoft.com/office/drawing/2014/main" id="{4ECB892D-D575-26C9-F1F4-B7E56E8DD15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/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1A1A028-3A62-8AA6-68B4-6A01676635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05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7">
            <a:extLst>
              <a:ext uri="{FF2B5EF4-FFF2-40B4-BE49-F238E27FC236}">
                <a16:creationId xmlns:a16="http://schemas.microsoft.com/office/drawing/2014/main" id="{0AC8FA29-1DE2-4E5D-8720-234FB34D092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6727"/>
          <a:stretch/>
        </p:blipFill>
        <p:spPr/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7234DE-1D93-4A04-81CB-AEF8E62A89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0E3198-8A03-4609-BCDD-FCDE61FDFC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29017B-E8D9-4D53-A2F5-DAF1F41398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PeroIntuscid</a:t>
            </a:r>
            <a:r>
              <a:rPr lang="en-GB" dirty="0"/>
              <a:t> </a:t>
            </a:r>
            <a:r>
              <a:rPr lang="en-GB" dirty="0" err="1"/>
              <a:t>elestiatior</a:t>
            </a:r>
            <a:r>
              <a:rPr lang="en-GB" dirty="0"/>
              <a:t> </a:t>
            </a:r>
            <a:r>
              <a:rPr lang="en-GB" dirty="0" err="1"/>
              <a:t>ra</a:t>
            </a:r>
            <a:r>
              <a:rPr lang="en-GB" dirty="0"/>
              <a:t> </a:t>
            </a:r>
            <a:r>
              <a:rPr lang="en-GB" dirty="0" err="1"/>
              <a:t>verit</a:t>
            </a:r>
            <a:r>
              <a:rPr lang="en-GB" dirty="0"/>
              <a:t> </a:t>
            </a:r>
            <a:r>
              <a:rPr lang="en-GB" dirty="0" err="1"/>
              <a:t>fugia</a:t>
            </a:r>
            <a:r>
              <a:rPr lang="en-GB" dirty="0"/>
              <a:t> </a:t>
            </a:r>
            <a:r>
              <a:rPr lang="en-GB" dirty="0" err="1"/>
              <a:t>pedi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  <a:r>
              <a:rPr lang="en-GB" dirty="0" err="1"/>
              <a:t>aut</a:t>
            </a:r>
            <a:r>
              <a:rPr lang="en-GB" dirty="0"/>
              <a:t> </a:t>
            </a:r>
          </a:p>
          <a:p>
            <a:r>
              <a:rPr lang="en-GB" dirty="0"/>
              <a:t>Ad </a:t>
            </a:r>
            <a:r>
              <a:rPr lang="en-GB" dirty="0" err="1"/>
              <a:t>quaecaesedis</a:t>
            </a:r>
            <a:r>
              <a:rPr lang="en-GB" dirty="0"/>
              <a:t> </a:t>
            </a:r>
            <a:r>
              <a:rPr lang="en-GB" dirty="0" err="1"/>
              <a:t>milest</a:t>
            </a:r>
            <a:r>
              <a:rPr lang="en-GB" dirty="0"/>
              <a:t> </a:t>
            </a:r>
            <a:r>
              <a:rPr lang="en-GB" dirty="0" err="1"/>
              <a:t>magnam</a:t>
            </a:r>
            <a:r>
              <a:rPr lang="en-GB" dirty="0"/>
              <a:t>, </a:t>
            </a:r>
            <a:r>
              <a:rPr lang="en-GB" dirty="0" err="1"/>
              <a:t>nis</a:t>
            </a:r>
            <a:r>
              <a:rPr lang="en-GB" dirty="0"/>
              <a:t> </a:t>
            </a:r>
            <a:r>
              <a:rPr lang="en-GB" dirty="0" err="1"/>
              <a:t>delicat</a:t>
            </a:r>
            <a:r>
              <a:rPr lang="en-GB" dirty="0"/>
              <a:t> </a:t>
            </a:r>
          </a:p>
          <a:p>
            <a:r>
              <a:rPr lang="en-GB" dirty="0" err="1"/>
              <a:t>Ommo</a:t>
            </a:r>
            <a:r>
              <a:rPr lang="en-GB" dirty="0"/>
              <a:t> </a:t>
            </a:r>
            <a:r>
              <a:rPr lang="en-GB" dirty="0" err="1"/>
              <a:t>idunt</a:t>
            </a:r>
            <a:r>
              <a:rPr lang="en-GB" dirty="0"/>
              <a:t> </a:t>
            </a:r>
            <a:r>
              <a:rPr lang="en-GB" dirty="0" err="1"/>
              <a:t>fuga</a:t>
            </a:r>
            <a:r>
              <a:rPr lang="en-GB" dirty="0"/>
              <a:t>. Ut an </a:t>
            </a:r>
            <a:r>
              <a:rPr lang="en-GB" dirty="0" err="1"/>
              <a:t>dignat</a:t>
            </a:r>
            <a:r>
              <a:rPr lang="en-GB" dirty="0"/>
              <a:t> </a:t>
            </a:r>
            <a:r>
              <a:rPr lang="en-GB" dirty="0" err="1"/>
              <a:t>exera</a:t>
            </a:r>
            <a:r>
              <a:rPr lang="en-GB" dirty="0"/>
              <a:t> </a:t>
            </a:r>
            <a:r>
              <a:rPr lang="en-GB" dirty="0" err="1"/>
              <a:t>dist</a:t>
            </a:r>
            <a:endParaRPr lang="en-GB" dirty="0"/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EB8EEE70-7088-CC26-6F7C-038E93B685D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/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BAC9BDE-17E7-9DF3-64EA-F129832285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37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760242AA-1460-4EA6-8CEB-B7A4ABCFF02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/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5637378-5652-4671-982F-C498FDA386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E971A3-8522-4A76-A8E6-A9B98C45D3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39" name="SmartArt-Platzhalter 38">
            <a:extLst>
              <a:ext uri="{FF2B5EF4-FFF2-40B4-BE49-F238E27FC236}">
                <a16:creationId xmlns:a16="http://schemas.microsoft.com/office/drawing/2014/main" id="{9AD4F30F-9255-3EF1-CFD6-58506E695F26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/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BDA933C-99CA-D8B3-3D0C-60F08FA2F8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853" y="5882024"/>
            <a:ext cx="1475778" cy="57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59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FFAF699-EF69-8C37-7AB8-80492904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ICONS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CB70834-76E0-D781-92DC-67B06E4D2E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de-DE"/>
              <a:t>Titel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80ED24-6CAD-B9C6-698D-11B0256A8A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| </a:t>
            </a:r>
            <a:fld id="{B8D0532C-327D-44D0-91D9-C41A4A609BFB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9DF84E1-17EC-F699-4E64-9D675E1450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" name="Grafik 9" descr="Ein Bild, das Kreis, Grafiken, Logo, Schrift enthält.&#10;&#10;Automatisch generierte Beschreibung">
            <a:extLst>
              <a:ext uri="{FF2B5EF4-FFF2-40B4-BE49-F238E27FC236}">
                <a16:creationId xmlns:a16="http://schemas.microsoft.com/office/drawing/2014/main" id="{0467F51E-1325-51E1-287A-897D8FAF0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392" y="2064559"/>
            <a:ext cx="484955" cy="484955"/>
          </a:xfrm>
          <a:prstGeom prst="rect">
            <a:avLst/>
          </a:prstGeom>
        </p:spPr>
      </p:pic>
      <p:pic>
        <p:nvPicPr>
          <p:cNvPr id="12" name="Grafik 11" descr="Ein Bild, das Kreis, Grafiken, Schrift, Logo enthält.&#10;&#10;Automatisch generierte Beschreibung">
            <a:extLst>
              <a:ext uri="{FF2B5EF4-FFF2-40B4-BE49-F238E27FC236}">
                <a16:creationId xmlns:a16="http://schemas.microsoft.com/office/drawing/2014/main" id="{61950752-AF56-8AFB-F68F-73ADE68CB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552" y="2064559"/>
            <a:ext cx="484955" cy="484955"/>
          </a:xfrm>
          <a:prstGeom prst="rect">
            <a:avLst/>
          </a:prstGeom>
        </p:spPr>
      </p:pic>
      <p:pic>
        <p:nvPicPr>
          <p:cNvPr id="14" name="Grafik 13" descr="Ein Bild, das Symbol, Kreis, Grafiken, Clipart enthält.&#10;&#10;Automatisch generierte Beschreibung">
            <a:extLst>
              <a:ext uri="{FF2B5EF4-FFF2-40B4-BE49-F238E27FC236}">
                <a16:creationId xmlns:a16="http://schemas.microsoft.com/office/drawing/2014/main" id="{24B63882-50C0-FD3B-1641-B3C0D9C37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341" y="2064148"/>
            <a:ext cx="485776" cy="485776"/>
          </a:xfrm>
          <a:prstGeom prst="rect">
            <a:avLst/>
          </a:prstGeom>
        </p:spPr>
      </p:pic>
      <p:pic>
        <p:nvPicPr>
          <p:cNvPr id="16" name="Grafik 15" descr="Ein Bild, das Symbol, Design enthält.&#10;&#10;Automatisch generierte Beschreibung">
            <a:extLst>
              <a:ext uri="{FF2B5EF4-FFF2-40B4-BE49-F238E27FC236}">
                <a16:creationId xmlns:a16="http://schemas.microsoft.com/office/drawing/2014/main" id="{6FC79852-C35B-28B0-B61D-D6445AF0EB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198" y="2064579"/>
            <a:ext cx="484914" cy="484914"/>
          </a:xfrm>
          <a:prstGeom prst="rect">
            <a:avLst/>
          </a:prstGeom>
        </p:spPr>
      </p:pic>
      <p:pic>
        <p:nvPicPr>
          <p:cNvPr id="18" name="Grafik 17" descr="Ein Bild, das Kreis, Screenshot, Grafiken, Schrift enthält.&#10;&#10;Automatisch generierte Beschreibung">
            <a:extLst>
              <a:ext uri="{FF2B5EF4-FFF2-40B4-BE49-F238E27FC236}">
                <a16:creationId xmlns:a16="http://schemas.microsoft.com/office/drawing/2014/main" id="{E5AA6D21-A082-8242-D250-A17E51395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808" y="2064149"/>
            <a:ext cx="484955" cy="485775"/>
          </a:xfrm>
          <a:prstGeom prst="rect">
            <a:avLst/>
          </a:prstGeom>
        </p:spPr>
      </p:pic>
      <p:pic>
        <p:nvPicPr>
          <p:cNvPr id="20" name="Grafik 19" descr="Ein Bild, das Kreis, Screenshot, Grafiken, Schrift enthält.&#10;&#10;Automatisch generierte Beschreibung">
            <a:extLst>
              <a:ext uri="{FF2B5EF4-FFF2-40B4-BE49-F238E27FC236}">
                <a16:creationId xmlns:a16="http://schemas.microsoft.com/office/drawing/2014/main" id="{035F7724-B11A-4736-4607-92E5693B63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67" y="2064149"/>
            <a:ext cx="484955" cy="485775"/>
          </a:xfrm>
          <a:prstGeom prst="rect">
            <a:avLst/>
          </a:prstGeom>
        </p:spPr>
      </p:pic>
      <p:pic>
        <p:nvPicPr>
          <p:cNvPr id="22" name="Grafik 21" descr="Ein Bild, das Kreis, Symbol, Grafiken, Design enthält.&#10;&#10;Automatisch generierte Beschreibung">
            <a:extLst>
              <a:ext uri="{FF2B5EF4-FFF2-40B4-BE49-F238E27FC236}">
                <a16:creationId xmlns:a16="http://schemas.microsoft.com/office/drawing/2014/main" id="{70944DB1-5389-33DB-58FF-896E7C7D7C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47" y="2064579"/>
            <a:ext cx="484914" cy="484914"/>
          </a:xfrm>
          <a:prstGeom prst="rect">
            <a:avLst/>
          </a:prstGeom>
        </p:spPr>
      </p:pic>
      <p:pic>
        <p:nvPicPr>
          <p:cNvPr id="24" name="Grafik 23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BA6A15F0-1FEA-4B20-DEF6-CF47297572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66" y="2064149"/>
            <a:ext cx="484955" cy="485775"/>
          </a:xfrm>
          <a:prstGeom prst="rect">
            <a:avLst/>
          </a:prstGeom>
        </p:spPr>
      </p:pic>
      <p:pic>
        <p:nvPicPr>
          <p:cNvPr id="26" name="Grafik 25" descr="Ein Bild, das Grafiken, Symbol, Schrift, Logo enthält.&#10;&#10;Automatisch generierte Beschreibung">
            <a:extLst>
              <a:ext uri="{FF2B5EF4-FFF2-40B4-BE49-F238E27FC236}">
                <a16:creationId xmlns:a16="http://schemas.microsoft.com/office/drawing/2014/main" id="{5EFCBFAA-90C0-26B5-BF0E-0AC0BD0FFD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45" y="2064579"/>
            <a:ext cx="484914" cy="484914"/>
          </a:xfrm>
          <a:prstGeom prst="rect">
            <a:avLst/>
          </a:prstGeom>
        </p:spPr>
      </p:pic>
      <p:pic>
        <p:nvPicPr>
          <p:cNvPr id="28" name="Grafik 27" descr="Ein Bild, das Grafiken, Schrift, Symbol, Logo enthält.&#10;&#10;Automatisch generierte Beschreibung">
            <a:extLst>
              <a:ext uri="{FF2B5EF4-FFF2-40B4-BE49-F238E27FC236}">
                <a16:creationId xmlns:a16="http://schemas.microsoft.com/office/drawing/2014/main" id="{66DE42DE-E3FB-78F6-AFEE-7ADD9A7954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174" y="2064148"/>
            <a:ext cx="485776" cy="485776"/>
          </a:xfrm>
          <a:prstGeom prst="rect">
            <a:avLst/>
          </a:prstGeom>
        </p:spPr>
      </p:pic>
      <p:pic>
        <p:nvPicPr>
          <p:cNvPr id="30" name="Grafik 29" descr="Ein Bild, das Grafiken, Symbol, Schrift, Logo enthält.&#10;&#10;Automatisch generierte Beschreibung">
            <a:extLst>
              <a:ext uri="{FF2B5EF4-FFF2-40B4-BE49-F238E27FC236}">
                <a16:creationId xmlns:a16="http://schemas.microsoft.com/office/drawing/2014/main" id="{EDF12550-1E21-4C1A-C3AA-7AE74EA24D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95" y="2064579"/>
            <a:ext cx="484914" cy="484914"/>
          </a:xfrm>
          <a:prstGeom prst="rect">
            <a:avLst/>
          </a:prstGeom>
        </p:spPr>
      </p:pic>
      <p:pic>
        <p:nvPicPr>
          <p:cNvPr id="32" name="Grafik 31" descr="Ein Bild, das Kreis, Grafiken, Schrift, Symbol enthält.&#10;&#10;Automatisch generierte Beschreibung">
            <a:extLst>
              <a:ext uri="{FF2B5EF4-FFF2-40B4-BE49-F238E27FC236}">
                <a16:creationId xmlns:a16="http://schemas.microsoft.com/office/drawing/2014/main" id="{AEF09923-5C50-5856-A5F3-837C50203F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903" y="2064148"/>
            <a:ext cx="485776" cy="485776"/>
          </a:xfrm>
          <a:prstGeom prst="rect">
            <a:avLst/>
          </a:prstGeom>
        </p:spPr>
      </p:pic>
      <p:pic>
        <p:nvPicPr>
          <p:cNvPr id="34" name="Grafik 33" descr="Ein Bild, das Grafiken, Schrift, Kreis, Symbol enthält.&#10;&#10;Automatisch generierte Beschreibung">
            <a:extLst>
              <a:ext uri="{FF2B5EF4-FFF2-40B4-BE49-F238E27FC236}">
                <a16:creationId xmlns:a16="http://schemas.microsoft.com/office/drawing/2014/main" id="{9FD29563-C834-1780-0E99-BEBB168D11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673" y="2064148"/>
            <a:ext cx="485776" cy="485776"/>
          </a:xfrm>
          <a:prstGeom prst="rect">
            <a:avLst/>
          </a:prstGeom>
        </p:spPr>
      </p:pic>
      <p:pic>
        <p:nvPicPr>
          <p:cNvPr id="36" name="Grafik 35" descr="Ein Bild, das Uhr, Kreis, Symbol, Grafiken enthält.&#10;&#10;Automatisch generierte Beschreibung">
            <a:extLst>
              <a:ext uri="{FF2B5EF4-FFF2-40B4-BE49-F238E27FC236}">
                <a16:creationId xmlns:a16="http://schemas.microsoft.com/office/drawing/2014/main" id="{5FBB19D5-D180-E856-4019-A918C29C9E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536" y="2064579"/>
            <a:ext cx="484914" cy="484914"/>
          </a:xfrm>
          <a:prstGeom prst="rect">
            <a:avLst/>
          </a:prstGeom>
        </p:spPr>
      </p:pic>
      <p:pic>
        <p:nvPicPr>
          <p:cNvPr id="38" name="Grafik 37" descr="Ein Bild, das Kreis, Grafiken, Schrift, Symbol enthält.&#10;&#10;Automatisch generierte Beschreibung">
            <a:extLst>
              <a:ext uri="{FF2B5EF4-FFF2-40B4-BE49-F238E27FC236}">
                <a16:creationId xmlns:a16="http://schemas.microsoft.com/office/drawing/2014/main" id="{3257365F-FA72-513D-91BF-78BCF38FC0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187" y="4189354"/>
            <a:ext cx="484914" cy="485324"/>
          </a:xfrm>
          <a:prstGeom prst="rect">
            <a:avLst/>
          </a:prstGeom>
        </p:spPr>
      </p:pic>
      <p:pic>
        <p:nvPicPr>
          <p:cNvPr id="40" name="Grafik 39" descr="Ein Bild, das Kreis, Grafiken, Schrift, Symbol enthält.&#10;&#10;Automatisch generierte Beschreibung">
            <a:extLst>
              <a:ext uri="{FF2B5EF4-FFF2-40B4-BE49-F238E27FC236}">
                <a16:creationId xmlns:a16="http://schemas.microsoft.com/office/drawing/2014/main" id="{DD8B3546-7506-C7F8-7025-F8DFA1FF8C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30" y="2773200"/>
            <a:ext cx="484914" cy="484914"/>
          </a:xfrm>
          <a:prstGeom prst="rect">
            <a:avLst/>
          </a:prstGeom>
        </p:spPr>
      </p:pic>
      <p:pic>
        <p:nvPicPr>
          <p:cNvPr id="42" name="Grafik 41" descr="Ein Bild, das Kreis, Grafiken, Schrift, Screenshot enthält.&#10;&#10;Automatisch generierte Beschreibung">
            <a:extLst>
              <a:ext uri="{FF2B5EF4-FFF2-40B4-BE49-F238E27FC236}">
                <a16:creationId xmlns:a16="http://schemas.microsoft.com/office/drawing/2014/main" id="{E3581BD7-462D-7E51-9E84-6FC2B6C484E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12" y="2772928"/>
            <a:ext cx="484914" cy="484914"/>
          </a:xfrm>
          <a:prstGeom prst="rect">
            <a:avLst/>
          </a:prstGeom>
        </p:spPr>
      </p:pic>
      <p:pic>
        <p:nvPicPr>
          <p:cNvPr id="44" name="Grafik 43" descr="Ein Bild, das Kreis, Grafiken, Symbol, Logo enthält.&#10;&#10;Automatisch generierte Beschreibung">
            <a:extLst>
              <a:ext uri="{FF2B5EF4-FFF2-40B4-BE49-F238E27FC236}">
                <a16:creationId xmlns:a16="http://schemas.microsoft.com/office/drawing/2014/main" id="{5FB3F15C-6D97-2512-60A8-984F5DD9DF0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572" y="2772928"/>
            <a:ext cx="484914" cy="484914"/>
          </a:xfrm>
          <a:prstGeom prst="rect">
            <a:avLst/>
          </a:prstGeom>
        </p:spPr>
      </p:pic>
      <p:pic>
        <p:nvPicPr>
          <p:cNvPr id="47" name="Grafik 46" descr="Ein Bild, das Symbol, Grafiken, Kreis, Screenshot enthält.&#10;&#10;Automatisch generierte Beschreibung">
            <a:extLst>
              <a:ext uri="{FF2B5EF4-FFF2-40B4-BE49-F238E27FC236}">
                <a16:creationId xmlns:a16="http://schemas.microsoft.com/office/drawing/2014/main" id="{30725B40-3EA5-5F4C-F1C8-CBDF4D75EF5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72" y="2772929"/>
            <a:ext cx="484914" cy="484914"/>
          </a:xfrm>
          <a:prstGeom prst="rect">
            <a:avLst/>
          </a:prstGeom>
        </p:spPr>
      </p:pic>
      <p:pic>
        <p:nvPicPr>
          <p:cNvPr id="49" name="Grafik 48" descr="Ein Bild, das Symbol, Grafiken, Kreis, Schrift enthält.&#10;&#10;Automatisch generierte Beschreibung">
            <a:extLst>
              <a:ext uri="{FF2B5EF4-FFF2-40B4-BE49-F238E27FC236}">
                <a16:creationId xmlns:a16="http://schemas.microsoft.com/office/drawing/2014/main" id="{356EE803-3C64-AE95-E5D2-34757F2A79F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198" y="2772713"/>
            <a:ext cx="484914" cy="484914"/>
          </a:xfrm>
          <a:prstGeom prst="rect">
            <a:avLst/>
          </a:prstGeom>
        </p:spPr>
      </p:pic>
      <p:pic>
        <p:nvPicPr>
          <p:cNvPr id="51" name="Grafik 50" descr="Ein Bild, das Symbol, Kreis, Grafiken, Screenshot enthält.&#10;&#10;Automatisch generierte Beschreibung">
            <a:extLst>
              <a:ext uri="{FF2B5EF4-FFF2-40B4-BE49-F238E27FC236}">
                <a16:creationId xmlns:a16="http://schemas.microsoft.com/office/drawing/2014/main" id="{2F7D0B54-EAC7-D88A-53C4-4E72F51FE1F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828" y="2772928"/>
            <a:ext cx="484914" cy="484914"/>
          </a:xfrm>
          <a:prstGeom prst="rect">
            <a:avLst/>
          </a:prstGeom>
        </p:spPr>
      </p:pic>
      <p:pic>
        <p:nvPicPr>
          <p:cNvPr id="53" name="Grafik 52" descr="Ein Bild, das Grafiken, Schrift, Clipart, Design enthält.&#10;&#10;Automatisch generierte Beschreibung">
            <a:extLst>
              <a:ext uri="{FF2B5EF4-FFF2-40B4-BE49-F238E27FC236}">
                <a16:creationId xmlns:a16="http://schemas.microsoft.com/office/drawing/2014/main" id="{A5CE34AB-5B5F-B7DF-540A-2329BB7AB27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87" y="2772928"/>
            <a:ext cx="484914" cy="484914"/>
          </a:xfrm>
          <a:prstGeom prst="rect">
            <a:avLst/>
          </a:prstGeom>
        </p:spPr>
      </p:pic>
      <p:pic>
        <p:nvPicPr>
          <p:cNvPr id="55" name="Grafik 54" descr="Ein Bild, das Symbol, Grafiken, Kreis, Schrift enthält.&#10;&#10;Automatisch generierte Beschreibung">
            <a:extLst>
              <a:ext uri="{FF2B5EF4-FFF2-40B4-BE49-F238E27FC236}">
                <a16:creationId xmlns:a16="http://schemas.microsoft.com/office/drawing/2014/main" id="{909C5E81-0AFC-7461-3970-21BFA531B17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47" y="2772928"/>
            <a:ext cx="484914" cy="484914"/>
          </a:xfrm>
          <a:prstGeom prst="rect">
            <a:avLst/>
          </a:prstGeom>
        </p:spPr>
      </p:pic>
      <p:pic>
        <p:nvPicPr>
          <p:cNvPr id="57" name="Grafik 56" descr="Ein Bild, das Kreis, Grafiken, Schrift, Logo enthält.&#10;&#10;Automatisch generierte Beschreibung">
            <a:extLst>
              <a:ext uri="{FF2B5EF4-FFF2-40B4-BE49-F238E27FC236}">
                <a16:creationId xmlns:a16="http://schemas.microsoft.com/office/drawing/2014/main" id="{7F5A2806-D917-0789-1994-DBB85B0CF7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86" y="2773144"/>
            <a:ext cx="484914" cy="484914"/>
          </a:xfrm>
          <a:prstGeom prst="rect">
            <a:avLst/>
          </a:prstGeom>
        </p:spPr>
      </p:pic>
      <p:pic>
        <p:nvPicPr>
          <p:cNvPr id="59" name="Grafik 58" descr="Ein Bild, das Kreis, Frühling, Schraubenfeder enthält.&#10;&#10;Automatisch generierte Beschreibung">
            <a:extLst>
              <a:ext uri="{FF2B5EF4-FFF2-40B4-BE49-F238E27FC236}">
                <a16:creationId xmlns:a16="http://schemas.microsoft.com/office/drawing/2014/main" id="{4F741C5E-9C4B-E20D-D76D-C0BDC45453F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45" y="2772928"/>
            <a:ext cx="484914" cy="484914"/>
          </a:xfrm>
          <a:prstGeom prst="rect">
            <a:avLst/>
          </a:prstGeom>
        </p:spPr>
      </p:pic>
      <p:pic>
        <p:nvPicPr>
          <p:cNvPr id="61" name="Grafik 60" descr="Ein Bild, das Grafiken, Kreis, Logo, Symbol enthält.&#10;&#10;Automatisch generierte Beschreibung">
            <a:extLst>
              <a:ext uri="{FF2B5EF4-FFF2-40B4-BE49-F238E27FC236}">
                <a16:creationId xmlns:a16="http://schemas.microsoft.com/office/drawing/2014/main" id="{BF82C098-E800-E7BC-2251-AE496F0D7F1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187" y="2064036"/>
            <a:ext cx="486000" cy="486000"/>
          </a:xfrm>
          <a:prstGeom prst="rect">
            <a:avLst/>
          </a:prstGeom>
        </p:spPr>
      </p:pic>
      <p:pic>
        <p:nvPicPr>
          <p:cNvPr id="69" name="Grafik 68" descr="Ein Bild, das Schrift, Grafiken, Logo, Kreis enthält.&#10;&#10;Automatisch generierte Beschreibung">
            <a:extLst>
              <a:ext uri="{FF2B5EF4-FFF2-40B4-BE49-F238E27FC236}">
                <a16:creationId xmlns:a16="http://schemas.microsoft.com/office/drawing/2014/main" id="{8C7727D1-CD7E-E919-9779-26211B25008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585" y="2772611"/>
            <a:ext cx="484955" cy="485775"/>
          </a:xfrm>
          <a:prstGeom prst="rect">
            <a:avLst/>
          </a:prstGeom>
        </p:spPr>
      </p:pic>
      <p:pic>
        <p:nvPicPr>
          <p:cNvPr id="71" name="Grafik 70" descr="Ein Bild, das Schrift, Grafiken, Logo, Kreis enthält.&#10;&#10;Automatisch generierte Beschreibung">
            <a:extLst>
              <a:ext uri="{FF2B5EF4-FFF2-40B4-BE49-F238E27FC236}">
                <a16:creationId xmlns:a16="http://schemas.microsoft.com/office/drawing/2014/main" id="{66BFCE6D-09ED-9EDC-CC17-069DA1ABB97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75" y="2772395"/>
            <a:ext cx="484955" cy="485775"/>
          </a:xfrm>
          <a:prstGeom prst="rect">
            <a:avLst/>
          </a:prstGeom>
        </p:spPr>
      </p:pic>
      <p:pic>
        <p:nvPicPr>
          <p:cNvPr id="73" name="Grafik 72" descr="Ein Bild, das Grafiken, Schrift, Symbol, Logo enthält.&#10;&#10;Automatisch generierte Beschreibung">
            <a:extLst>
              <a:ext uri="{FF2B5EF4-FFF2-40B4-BE49-F238E27FC236}">
                <a16:creationId xmlns:a16="http://schemas.microsoft.com/office/drawing/2014/main" id="{29076BA2-5F36-4A1F-1717-6D609BDBB48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334" y="2773144"/>
            <a:ext cx="484914" cy="484914"/>
          </a:xfrm>
          <a:prstGeom prst="rect">
            <a:avLst/>
          </a:prstGeom>
        </p:spPr>
      </p:pic>
      <p:pic>
        <p:nvPicPr>
          <p:cNvPr id="75" name="Grafik 74" descr="Ein Bild, das Grafiken, Kreis, Schrift, Logo enthält.&#10;&#10;Automatisch generierte Beschreibung">
            <a:extLst>
              <a:ext uri="{FF2B5EF4-FFF2-40B4-BE49-F238E27FC236}">
                <a16:creationId xmlns:a16="http://schemas.microsoft.com/office/drawing/2014/main" id="{21128CB3-C047-2F29-7E36-4019FDDDB6B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84" y="2772498"/>
            <a:ext cx="484955" cy="485775"/>
          </a:xfrm>
          <a:prstGeom prst="rect">
            <a:avLst/>
          </a:prstGeom>
        </p:spPr>
      </p:pic>
      <p:pic>
        <p:nvPicPr>
          <p:cNvPr id="77" name="Grafik 76" descr="Ein Bild, das Grafiken, Kreis, Schrift, Symbol enthält.&#10;&#10;Automatisch generierte Beschreibung">
            <a:extLst>
              <a:ext uri="{FF2B5EF4-FFF2-40B4-BE49-F238E27FC236}">
                <a16:creationId xmlns:a16="http://schemas.microsoft.com/office/drawing/2014/main" id="{4C9D1C44-A2BD-A673-007F-ACAE525C9C1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516" y="2772283"/>
            <a:ext cx="484955" cy="485775"/>
          </a:xfrm>
          <a:prstGeom prst="rect">
            <a:avLst/>
          </a:prstGeom>
        </p:spPr>
      </p:pic>
      <p:pic>
        <p:nvPicPr>
          <p:cNvPr id="79" name="Grafik 78" descr="Ein Bild, das Kreis, Grafiken, Schrift, Symbol enthält.&#10;&#10;Automatisch generierte Beschreibung">
            <a:extLst>
              <a:ext uri="{FF2B5EF4-FFF2-40B4-BE49-F238E27FC236}">
                <a16:creationId xmlns:a16="http://schemas.microsoft.com/office/drawing/2014/main" id="{B257FED7-C840-8579-A477-628331B419A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30" y="3481277"/>
            <a:ext cx="484914" cy="484914"/>
          </a:xfrm>
          <a:prstGeom prst="rect">
            <a:avLst/>
          </a:prstGeom>
        </p:spPr>
      </p:pic>
      <p:pic>
        <p:nvPicPr>
          <p:cNvPr id="81" name="Grafik 80" descr="Ein Bild, das Kreis, Grafiken, Screenshot, Logo enthält.&#10;&#10;Automatisch generierte Beschreibung">
            <a:extLst>
              <a:ext uri="{FF2B5EF4-FFF2-40B4-BE49-F238E27FC236}">
                <a16:creationId xmlns:a16="http://schemas.microsoft.com/office/drawing/2014/main" id="{84441247-6A43-BC10-ADCA-F9E3E54A11A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981" y="3481256"/>
            <a:ext cx="485776" cy="484956"/>
          </a:xfrm>
          <a:prstGeom prst="rect">
            <a:avLst/>
          </a:prstGeom>
        </p:spPr>
      </p:pic>
      <p:pic>
        <p:nvPicPr>
          <p:cNvPr id="83" name="Grafik 82" descr="Ein Bild, das Kreis, Grafiken, Schrift, Screenshot enthält.&#10;&#10;Automatisch generierte Beschreibung">
            <a:extLst>
              <a:ext uri="{FF2B5EF4-FFF2-40B4-BE49-F238E27FC236}">
                <a16:creationId xmlns:a16="http://schemas.microsoft.com/office/drawing/2014/main" id="{3310FC63-846A-113E-0A4C-0F95F1B6AE1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41" y="3481256"/>
            <a:ext cx="485776" cy="484956"/>
          </a:xfrm>
          <a:prstGeom prst="rect">
            <a:avLst/>
          </a:prstGeom>
        </p:spPr>
      </p:pic>
      <p:pic>
        <p:nvPicPr>
          <p:cNvPr id="85" name="Grafik 84" descr="Ein Bild, das Kreis, Uhr, Design enthält.&#10;&#10;Automatisch generierte Beschreibung">
            <a:extLst>
              <a:ext uri="{FF2B5EF4-FFF2-40B4-BE49-F238E27FC236}">
                <a16:creationId xmlns:a16="http://schemas.microsoft.com/office/drawing/2014/main" id="{17E8F1ED-7DDF-7C23-91B3-AD755C1A8D7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52" y="3480847"/>
            <a:ext cx="484955" cy="485775"/>
          </a:xfrm>
          <a:prstGeom prst="rect">
            <a:avLst/>
          </a:prstGeom>
        </p:spPr>
      </p:pic>
      <p:pic>
        <p:nvPicPr>
          <p:cNvPr id="87" name="Grafik 86" descr="Ein Bild, das Kreis, Uhr, gelb, Design enthält.&#10;&#10;Automatisch generierte Beschreibung">
            <a:extLst>
              <a:ext uri="{FF2B5EF4-FFF2-40B4-BE49-F238E27FC236}">
                <a16:creationId xmlns:a16="http://schemas.microsoft.com/office/drawing/2014/main" id="{22A528D5-72E0-8890-805F-680C72CC539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178" y="3480847"/>
            <a:ext cx="484955" cy="485775"/>
          </a:xfrm>
          <a:prstGeom prst="rect">
            <a:avLst/>
          </a:prstGeom>
        </p:spPr>
      </p:pic>
      <p:pic>
        <p:nvPicPr>
          <p:cNvPr id="89" name="Grafik 88" descr="Ein Bild, das Symbol, Logo, Schrift, Grafiken enthält.&#10;&#10;Automatisch generierte Beschreibung">
            <a:extLst>
              <a:ext uri="{FF2B5EF4-FFF2-40B4-BE49-F238E27FC236}">
                <a16:creationId xmlns:a16="http://schemas.microsoft.com/office/drawing/2014/main" id="{EB0EEBE0-4D1F-76F4-325F-568E2433D66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97" y="3480846"/>
            <a:ext cx="485776" cy="485776"/>
          </a:xfrm>
          <a:prstGeom prst="rect">
            <a:avLst/>
          </a:prstGeom>
        </p:spPr>
      </p:pic>
      <p:pic>
        <p:nvPicPr>
          <p:cNvPr id="91" name="Grafik 90" descr="Ein Bild, das Symbol, Logo, Schrift, Kreis enthält.&#10;&#10;Automatisch generierte Beschreibung">
            <a:extLst>
              <a:ext uri="{FF2B5EF4-FFF2-40B4-BE49-F238E27FC236}">
                <a16:creationId xmlns:a16="http://schemas.microsoft.com/office/drawing/2014/main" id="{FB7FBF69-13E4-9495-ED4E-7AA40982882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556" y="3480846"/>
            <a:ext cx="485776" cy="485776"/>
          </a:xfrm>
          <a:prstGeom prst="rect">
            <a:avLst/>
          </a:prstGeom>
        </p:spPr>
      </p:pic>
      <p:pic>
        <p:nvPicPr>
          <p:cNvPr id="93" name="Grafik 92" descr="Ein Bild, das Kreis, Uhr, Symbol, Design enthält.&#10;&#10;Automatisch generierte Beschreibung">
            <a:extLst>
              <a:ext uri="{FF2B5EF4-FFF2-40B4-BE49-F238E27FC236}">
                <a16:creationId xmlns:a16="http://schemas.microsoft.com/office/drawing/2014/main" id="{79B0D696-8058-5C5F-A094-7C541803715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47" y="3481277"/>
            <a:ext cx="484914" cy="484914"/>
          </a:xfrm>
          <a:prstGeom prst="rect">
            <a:avLst/>
          </a:prstGeom>
        </p:spPr>
      </p:pic>
      <p:pic>
        <p:nvPicPr>
          <p:cNvPr id="95" name="Grafik 94" descr="Ein Bild, das Symbol, Kreis, Grafiken, Logo enthält.&#10;&#10;Automatisch generierte Beschreibung">
            <a:extLst>
              <a:ext uri="{FF2B5EF4-FFF2-40B4-BE49-F238E27FC236}">
                <a16:creationId xmlns:a16="http://schemas.microsoft.com/office/drawing/2014/main" id="{C6712BEF-1AEA-83DC-B31C-7B0965799606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86" y="3481277"/>
            <a:ext cx="484914" cy="484914"/>
          </a:xfrm>
          <a:prstGeom prst="rect">
            <a:avLst/>
          </a:prstGeom>
        </p:spPr>
      </p:pic>
      <p:pic>
        <p:nvPicPr>
          <p:cNvPr id="97" name="Grafik 96" descr="Ein Bild, das Kreis, Grafiken, Reihe, Symbol enthält.&#10;&#10;Automatisch generierte Beschreibung">
            <a:extLst>
              <a:ext uri="{FF2B5EF4-FFF2-40B4-BE49-F238E27FC236}">
                <a16:creationId xmlns:a16="http://schemas.microsoft.com/office/drawing/2014/main" id="{702A0463-E602-EA72-7021-7A971C88D67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45" y="3481277"/>
            <a:ext cx="484914" cy="484914"/>
          </a:xfrm>
          <a:prstGeom prst="rect">
            <a:avLst/>
          </a:prstGeom>
        </p:spPr>
      </p:pic>
      <p:pic>
        <p:nvPicPr>
          <p:cNvPr id="99" name="Grafik 98" descr="Ein Bild, das Schrift, Kreis, Grafiken, Symbol enthält.&#10;&#10;Automatisch generierte Beschreibung">
            <a:extLst>
              <a:ext uri="{FF2B5EF4-FFF2-40B4-BE49-F238E27FC236}">
                <a16:creationId xmlns:a16="http://schemas.microsoft.com/office/drawing/2014/main" id="{CCEA7D0F-E27E-0C9A-6C8C-041E0B825C9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605" y="3481072"/>
            <a:ext cx="484914" cy="485324"/>
          </a:xfrm>
          <a:prstGeom prst="rect">
            <a:avLst/>
          </a:prstGeom>
        </p:spPr>
      </p:pic>
      <p:pic>
        <p:nvPicPr>
          <p:cNvPr id="101" name="Grafik 100" descr="Ein Bild, das Grafiken, Schrift, Logo, Kreis enthält.&#10;&#10;Automatisch generierte Beschreibung">
            <a:extLst>
              <a:ext uri="{FF2B5EF4-FFF2-40B4-BE49-F238E27FC236}">
                <a16:creationId xmlns:a16="http://schemas.microsoft.com/office/drawing/2014/main" id="{85CE7F12-E31D-EA9A-7A85-EF27F7F7105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95" y="3481072"/>
            <a:ext cx="484914" cy="485324"/>
          </a:xfrm>
          <a:prstGeom prst="rect">
            <a:avLst/>
          </a:prstGeom>
        </p:spPr>
      </p:pic>
      <p:pic>
        <p:nvPicPr>
          <p:cNvPr id="103" name="Grafik 102" descr="Ein Bild, das Grafiken, Schrift, Kreis, Symbol enthält.&#10;&#10;Automatisch generierte Beschreibung">
            <a:extLst>
              <a:ext uri="{FF2B5EF4-FFF2-40B4-BE49-F238E27FC236}">
                <a16:creationId xmlns:a16="http://schemas.microsoft.com/office/drawing/2014/main" id="{CD0F685D-EBDF-05D1-3029-6326E9BE3E9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334" y="3481277"/>
            <a:ext cx="484914" cy="484914"/>
          </a:xfrm>
          <a:prstGeom prst="rect">
            <a:avLst/>
          </a:prstGeom>
        </p:spPr>
      </p:pic>
      <p:pic>
        <p:nvPicPr>
          <p:cNvPr id="105" name="Grafik 104" descr="Ein Bild, das Symbol enthält.&#10;&#10;Automatisch generierte Beschreibung">
            <a:extLst>
              <a:ext uri="{FF2B5EF4-FFF2-40B4-BE49-F238E27FC236}">
                <a16:creationId xmlns:a16="http://schemas.microsoft.com/office/drawing/2014/main" id="{61B0C7E8-ED2F-B513-FE18-F23F05224AAB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84" y="3480847"/>
            <a:ext cx="484955" cy="485775"/>
          </a:xfrm>
          <a:prstGeom prst="rect">
            <a:avLst/>
          </a:prstGeom>
        </p:spPr>
      </p:pic>
      <p:pic>
        <p:nvPicPr>
          <p:cNvPr id="107" name="Grafik 106" descr="Ein Bild, das Symbol enthält.&#10;&#10;Automatisch generierte Beschreibung">
            <a:extLst>
              <a:ext uri="{FF2B5EF4-FFF2-40B4-BE49-F238E27FC236}">
                <a16:creationId xmlns:a16="http://schemas.microsoft.com/office/drawing/2014/main" id="{D20D86AB-51FE-C0A1-2CB6-B50BCBA7A6F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516" y="3480847"/>
            <a:ext cx="48495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73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2780A5-09EB-4825-800A-1D16E8ECE1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Abschluss-Headline Maximal Zweizeilig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6421680"/>
      </p:ext>
    </p:extLst>
  </p:cSld>
  <p:clrMapOvr>
    <a:masterClrMapping/>
  </p:clrMapOvr>
</p:sld>
</file>

<file path=ppt/theme/theme1.xml><?xml version="1.0" encoding="utf-8"?>
<a:theme xmlns:a="http://schemas.openxmlformats.org/drawingml/2006/main" name="Kopernikus Projekte">
  <a:themeElements>
    <a:clrScheme name="Kopernikus Projekte">
      <a:dk1>
        <a:sysClr val="windowText" lastClr="000000"/>
      </a:dk1>
      <a:lt1>
        <a:sysClr val="window" lastClr="FFFFFF"/>
      </a:lt1>
      <a:dk2>
        <a:srgbClr val="57656C"/>
      </a:dk2>
      <a:lt2>
        <a:srgbClr val="E2E9ED"/>
      </a:lt2>
      <a:accent1>
        <a:srgbClr val="8F3547"/>
      </a:accent1>
      <a:accent2>
        <a:srgbClr val="228F9C"/>
      </a:accent2>
      <a:accent3>
        <a:srgbClr val="008DB4"/>
      </a:accent3>
      <a:accent4>
        <a:srgbClr val="004276"/>
      </a:accent4>
      <a:accent5>
        <a:srgbClr val="FFFFFF"/>
      </a:accent5>
      <a:accent6>
        <a:srgbClr val="FFFFFF"/>
      </a:accent6>
      <a:hlink>
        <a:srgbClr val="57656C"/>
      </a:hlink>
      <a:folHlink>
        <a:srgbClr val="57656C"/>
      </a:folHlink>
    </a:clrScheme>
    <a:fontScheme name="Kopernikus Projek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02993 Kopernikus Projekte PPT-Master-2.pptx" id="{091CECAC-ED8C-40F5-97C6-C5C5FC2880B9}" vid="{64CF63B5-998A-4847-81F8-919DBB5FC89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180809_BMBF_Kopernikus_Projekte_PPT-Master</Template>
  <TotalTime>0</TotalTime>
  <Words>542</Words>
  <Application>Microsoft Office PowerPoint</Application>
  <PresentationFormat>Breitbild</PresentationFormat>
  <Paragraphs>67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Arial</vt:lpstr>
      <vt:lpstr>Calibri</vt:lpstr>
      <vt:lpstr>Kopernikus Projekte</vt:lpstr>
      <vt:lpstr>Folienraster und Layouts</vt:lpstr>
      <vt:lpstr>Folienraster und Layouts</vt:lpstr>
      <vt:lpstr>Fusszeilen und Farben</vt:lpstr>
      <vt:lpstr>Fusszeilen und Farben</vt:lpstr>
      <vt:lpstr>Präsentationstitel Maximal Zweizeilig</vt:lpstr>
      <vt:lpstr>P2X Kapitel-Headline Maximal Zweizeilig </vt:lpstr>
      <vt:lpstr>Agenda-Headline Maximal Zweizeilig </vt:lpstr>
      <vt:lpstr>Headline Fliesstext Maximal Zweizeilig</vt:lpstr>
      <vt:lpstr>Headline Aufzählung Maximal Zweizeilig</vt:lpstr>
      <vt:lpstr>PowerPoint-Präsentation</vt:lpstr>
      <vt:lpstr>PowerPoint-Präsentation</vt:lpstr>
      <vt:lpstr>PowerPoint-Präsentation</vt:lpstr>
      <vt:lpstr>ICONS</vt:lpstr>
      <vt:lpstr>Abschluss-Headline Maximal Zweizeilig</vt:lpstr>
    </vt:vector>
  </TitlesOfParts>
  <Company>DECHEMA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Folienraster und Layouts</dc:title>
  <dc:creator>Boumrifak, Chokri</dc:creator>
  <cp:lastModifiedBy>Boumrifak, Chokri</cp:lastModifiedBy>
  <cp:revision>11</cp:revision>
  <dcterms:created xsi:type="dcterms:W3CDTF">2024-05-27T07:50:22Z</dcterms:created>
  <dcterms:modified xsi:type="dcterms:W3CDTF">2024-06-06T08:13:57Z</dcterms:modified>
</cp:coreProperties>
</file>